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2" r:id="rId2"/>
    <p:sldId id="314" r:id="rId3"/>
    <p:sldId id="299" r:id="rId4"/>
    <p:sldId id="323" r:id="rId5"/>
    <p:sldId id="315" r:id="rId6"/>
    <p:sldId id="316" r:id="rId7"/>
    <p:sldId id="318" r:id="rId8"/>
    <p:sldId id="320" r:id="rId9"/>
    <p:sldId id="319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D57"/>
    <a:srgbClr val="780032"/>
    <a:srgbClr val="7AC142"/>
    <a:srgbClr val="52BDEC"/>
    <a:srgbClr val="F28D1E"/>
    <a:srgbClr val="AD208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8592" autoAdjust="0"/>
  </p:normalViewPr>
  <p:slideViewPr>
    <p:cSldViewPr>
      <p:cViewPr varScale="1">
        <p:scale>
          <a:sx n="107" d="100"/>
          <a:sy n="107" d="100"/>
        </p:scale>
        <p:origin x="-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06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219BE-9B23-4EF9-A9EC-0E877FA73EEF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90573-B2FA-404B-A03F-58C0BE0B4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96981D-1B90-48F0-8ACD-F504B659A3C4}" type="datetimeFigureOut">
              <a:rPr lang="en-US"/>
              <a:pPr>
                <a:defRPr/>
              </a:pPr>
              <a:t>5/6/2013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1E04C4-209E-42C0-BB16-60A19275D1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5888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6D10A-9E57-4931-AB59-7F95947A154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0F6FB6-CFB1-42A5-83E5-890ED37D613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0F6FB6-CFB1-42A5-83E5-890ED37D613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0F6FB6-CFB1-42A5-83E5-890ED37D613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685800" y="3733800"/>
            <a:ext cx="7772400" cy="0"/>
          </a:xfrm>
          <a:prstGeom prst="line">
            <a:avLst/>
          </a:prstGeom>
          <a:ln w="50800" cap="rnd">
            <a:solidFill>
              <a:srgbClr val="009D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 anchorCtr="0">
            <a:normAutofit/>
          </a:bodyPr>
          <a:lstStyle>
            <a:lvl1pPr algn="l"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4572000" cy="9144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 descr="Emory with new CHOA color ver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956048" y="5334000"/>
            <a:ext cx="3578087" cy="10972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387975"/>
            <a:ext cx="4953000" cy="1317625"/>
          </a:xfrm>
        </p:spPr>
        <p:txBody>
          <a:bodyPr anchor="b" anchorCtr="0">
            <a:normAutofit/>
          </a:bodyPr>
          <a:lstStyle>
            <a:lvl1pPr algn="l"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Emory with new CHOA color ver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10200" y="5562600"/>
            <a:ext cx="3425952" cy="10506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 anchorCtr="0"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50800" cap="rnd">
            <a:solidFill>
              <a:srgbClr val="009D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05800" y="6400801"/>
            <a:ext cx="457200" cy="457200"/>
          </a:xfr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01D945C9-0277-4107-B589-EC55ECD240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676400" y="6477001"/>
            <a:ext cx="6477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Children’s Healthcare of Atlanta | Emory University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D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j-lt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508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05800" y="6400801"/>
            <a:ext cx="457200" cy="4572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01D945C9-0277-4107-B589-EC55ECD240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676400" y="6477001"/>
            <a:ext cx="6477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Children’s Healthcare of Atlanta | Emory University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 anchorCtr="0"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50800" cap="rnd">
            <a:solidFill>
              <a:srgbClr val="009D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05800" y="6400801"/>
            <a:ext cx="457200" cy="457200"/>
          </a:xfr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01D945C9-0277-4107-B589-EC55ECD240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676400" y="6477001"/>
            <a:ext cx="6477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Children’s Healthcare of Atlanta |</a:t>
            </a:r>
            <a:r>
              <a:rPr lang="en-US" sz="1400" baseline="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 Emory University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D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D423F924-74D2-45C3-9581-52674854CC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23" r:id="rId2"/>
    <p:sldLayoutId id="2147483705" r:id="rId3"/>
    <p:sldLayoutId id="2147483721" r:id="rId4"/>
    <p:sldLayoutId id="2147483724" r:id="rId5"/>
    <p:sldLayoutId id="2147483714" r:id="rId6"/>
    <p:sldLayoutId id="2147483722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9D5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D57"/>
          </a:solidFill>
          <a:latin typeface="Archer Semibold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D57"/>
          </a:solidFill>
          <a:latin typeface="Archer Semibold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D57"/>
          </a:solidFill>
          <a:latin typeface="Archer Semibold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D57"/>
          </a:solidFill>
          <a:latin typeface="Archer Semibold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9D57"/>
          </a:solidFill>
          <a:latin typeface="Archer Semibold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9D57"/>
          </a:solidFill>
          <a:latin typeface="Archer Semibold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9D57"/>
          </a:solidFill>
          <a:latin typeface="Archer Semibold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9D57"/>
          </a:solidFill>
          <a:latin typeface="Archer Semibold" pitchFamily="5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Power Point Template</a:t>
            </a:r>
            <a:br>
              <a:rPr lang="en-US" dirty="0" smtClean="0"/>
            </a:br>
            <a:r>
              <a:rPr lang="en-US" dirty="0" smtClean="0"/>
              <a:t>Title Slide: Option1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46482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Children’s logo and </a:t>
            </a:r>
            <a:r>
              <a:rPr lang="en-US" smtClean="0"/>
              <a:t>Emory University Logo</a:t>
            </a:r>
            <a:endParaRPr lang="en-US" dirty="0" smtClean="0"/>
          </a:p>
          <a:p>
            <a:pPr eaLnBrk="1" hangingPunct="1"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387975"/>
            <a:ext cx="4953000" cy="1241425"/>
          </a:xfrm>
        </p:spPr>
        <p:txBody>
          <a:bodyPr>
            <a:normAutofit/>
          </a:bodyPr>
          <a:lstStyle/>
          <a:p>
            <a:r>
              <a:rPr lang="en-US" dirty="0" smtClean="0"/>
              <a:t>Title Slide: Option 2</a:t>
            </a:r>
            <a:br>
              <a:rPr lang="en-US" dirty="0" smtClean="0"/>
            </a:br>
            <a:r>
              <a:rPr lang="en-US" sz="1800" i="1" dirty="0" smtClean="0"/>
              <a:t>use when a photo is needed on the title slide</a:t>
            </a:r>
            <a:endParaRPr lang="en-US" sz="1800" i="1" dirty="0"/>
          </a:p>
        </p:txBody>
      </p:sp>
      <p:pic>
        <p:nvPicPr>
          <p:cNvPr id="3" name="Picture 2" descr="09008F_26_Final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0" y="-533400"/>
            <a:ext cx="9144000" cy="57719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5334000" cy="990600"/>
          </a:xfrm>
        </p:spPr>
        <p:txBody>
          <a:bodyPr anchor="ctr" anchorCtr="0"/>
          <a:lstStyle/>
          <a:p>
            <a:pPr eaLnBrk="1" hangingPunct="1"/>
            <a:r>
              <a:rPr lang="en-US" dirty="0" smtClean="0"/>
              <a:t>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Text: 28 pt font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224461-A405-4E3A-BB94-97228AACD65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D945C9-0277-4107-B589-EC55ECD240B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eaLnBrk="1" hangingPunct="1"/>
            <a:r>
              <a:rPr lang="en-US" dirty="0" smtClean="0"/>
              <a:t>Comparison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224461-A405-4E3A-BB94-97228AACD65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 Placeholder 6"/>
          <p:cNvSpPr txBox="1">
            <a:spLocks/>
          </p:cNvSpPr>
          <p:nvPr/>
        </p:nvSpPr>
        <p:spPr bwMode="auto">
          <a:xfrm>
            <a:off x="536575" y="1376608"/>
            <a:ext cx="4040188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D57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List 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9D57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4294967295"/>
          </p:nvPr>
        </p:nvSpPr>
        <p:spPr>
          <a:xfrm>
            <a:off x="536575" y="2209800"/>
            <a:ext cx="4040188" cy="403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2400" dirty="0" smtClean="0"/>
              <a:t>A 1</a:t>
            </a:r>
          </a:p>
          <a:p>
            <a:pPr eaLnBrk="1" hangingPunct="1"/>
            <a:r>
              <a:rPr lang="en-US" sz="2400" dirty="0" smtClean="0"/>
              <a:t>A 2	</a:t>
            </a:r>
          </a:p>
        </p:txBody>
      </p:sp>
      <p:sp>
        <p:nvSpPr>
          <p:cNvPr id="9" name="Text Placeholder 7"/>
          <p:cNvSpPr txBox="1">
            <a:spLocks/>
          </p:cNvSpPr>
          <p:nvPr/>
        </p:nvSpPr>
        <p:spPr>
          <a:xfrm>
            <a:off x="4645025" y="1376608"/>
            <a:ext cx="4041775" cy="715962"/>
          </a:xfrm>
          <a:prstGeom prst="rect">
            <a:avLst/>
          </a:prstGeom>
        </p:spPr>
        <p:txBody>
          <a:bodyPr anchor="b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D5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 B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9D5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724400" y="2209800"/>
            <a:ext cx="4041775" cy="403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2400" dirty="0" smtClean="0"/>
              <a:t>B 1</a:t>
            </a:r>
          </a:p>
          <a:p>
            <a:pPr eaLnBrk="1" hangingPunct="1"/>
            <a:r>
              <a:rPr lang="en-US" sz="2400" dirty="0" smtClean="0"/>
              <a:t>B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eaLnBrk="1" hangingPunct="1"/>
            <a:r>
              <a:rPr lang="en-US" dirty="0" smtClean="0"/>
              <a:t>Title: 36 pt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224461-A405-4E3A-BB94-97228AACD65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04937" y="1984375"/>
            <a:ext cx="3124200" cy="3505200"/>
          </a:xfrm>
          <a:prstGeom prst="rect">
            <a:avLst/>
          </a:prstGeom>
          <a:solidFill>
            <a:schemeClr val="bg1"/>
          </a:solidFill>
          <a:ln>
            <a:solidFill>
              <a:srgbClr val="009D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48200" y="1981200"/>
            <a:ext cx="3081337" cy="3508375"/>
          </a:xfrm>
          <a:prstGeom prst="rect">
            <a:avLst/>
          </a:prstGeom>
          <a:solidFill>
            <a:srgbClr val="009D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half" idx="4294967295"/>
          </p:nvPr>
        </p:nvSpPr>
        <p:spPr>
          <a:xfrm>
            <a:off x="4986337" y="3051175"/>
            <a:ext cx="2514600" cy="1447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Insert key fact connected with photo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4937" y="3279775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Insert</a:t>
            </a:r>
          </a:p>
          <a:p>
            <a:pPr algn="ctr"/>
            <a:r>
              <a:rPr lang="en-US" sz="3600" b="1" dirty="0" smtClean="0">
                <a:latin typeface="+mj-lt"/>
              </a:rPr>
              <a:t>Photo</a:t>
            </a:r>
            <a:endParaRPr lang="en-US" sz="3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st_tube_research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352800" y="0"/>
            <a:ext cx="5791200" cy="69580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551488"/>
            <a:ext cx="6172200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51" tIns="47025" rIns="94051" bIns="47025">
            <a:spAutoFit/>
          </a:bodyPr>
          <a:lstStyle/>
          <a:p>
            <a:pPr algn="ctr" defTabSz="941388">
              <a:spcBef>
                <a:spcPct val="50000"/>
              </a:spcBef>
            </a:pPr>
            <a:r>
              <a:rPr lang="en-US" sz="5400" dirty="0">
                <a:solidFill>
                  <a:srgbClr val="009D57"/>
                </a:solidFill>
                <a:latin typeface="+mj-lt"/>
              </a:rPr>
              <a:t>COLLABORATION</a:t>
            </a: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228600" y="4114800"/>
            <a:ext cx="2971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9D57"/>
                </a:solidFill>
                <a:latin typeface="+mj-lt"/>
              </a:rPr>
              <a:t>Convergence of passion, culture, medicine, </a:t>
            </a:r>
          </a:p>
          <a:p>
            <a:r>
              <a:rPr lang="en-US" sz="2000" dirty="0">
                <a:solidFill>
                  <a:srgbClr val="009D57"/>
                </a:solidFill>
                <a:latin typeface="+mj-lt"/>
              </a:rPr>
              <a:t>technology and engineering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1066800"/>
            <a:ext cx="3429000" cy="1815882"/>
          </a:xfrm>
          <a:prstGeom prst="rect">
            <a:avLst/>
          </a:prstGeom>
          <a:solidFill>
            <a:srgbClr val="009D5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+mj-lt"/>
              </a:rPr>
              <a:t>Photo + Overlaid Text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(with area for description)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>
          <a:xfrm>
            <a:off x="685800" y="2362200"/>
            <a:ext cx="7467600" cy="1905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D57"/>
                </a:solidFill>
                <a:effectLst/>
                <a:uLnTx/>
                <a:uFillTx/>
                <a:latin typeface="+mj-lt"/>
              </a:rPr>
              <a:t>Divider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ED29C128-0674-4127-A438-20350FF5854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85800" y="2362200"/>
            <a:ext cx="7467600" cy="1905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FOR ONSCREEN ONLY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Divider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w Cen MT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</TotalTime>
  <Words>84</Words>
  <Application>Microsoft Office PowerPoint</Application>
  <PresentationFormat>On-screen Show (4:3)</PresentationFormat>
  <Paragraphs>33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2012 Template</vt:lpstr>
      <vt:lpstr>Power Point Template Title Slide: Option1</vt:lpstr>
      <vt:lpstr>Title Slide: Option 2 use when a photo is needed on the title slide</vt:lpstr>
      <vt:lpstr>Title</vt:lpstr>
      <vt:lpstr>Slide 4</vt:lpstr>
      <vt:lpstr>Comparison List</vt:lpstr>
      <vt:lpstr>Title: 36 pt </vt:lpstr>
      <vt:lpstr>Slide 7</vt:lpstr>
      <vt:lpstr>Slide 8</vt:lpstr>
      <vt:lpstr>Slide 9</vt:lpstr>
    </vt:vector>
  </TitlesOfParts>
  <Company>Children's Healthcare of Atlanta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Healthcare of Atlanta</dc:title>
  <dc:creator>Chris Thornton</dc:creator>
  <cp:lastModifiedBy>bkilbou</cp:lastModifiedBy>
  <cp:revision>72</cp:revision>
  <cp:lastPrinted>2012-03-27T20:50:30Z</cp:lastPrinted>
  <dcterms:created xsi:type="dcterms:W3CDTF">2012-03-06T21:24:02Z</dcterms:created>
  <dcterms:modified xsi:type="dcterms:W3CDTF">2013-05-06T15:51:38Z</dcterms:modified>
</cp:coreProperties>
</file>