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B63F0-43E4-4087-8A1A-9EFE2CBB54CF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B8A36-CB10-4307-A6AA-ED0D4C6508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021" y="8684926"/>
            <a:ext cx="2972424" cy="457511"/>
          </a:xfrm>
          <a:prstGeom prst="rect">
            <a:avLst/>
          </a:prstGeom>
          <a:noFill/>
          <a:ln>
            <a:noFill/>
          </a:ln>
        </p:spPr>
        <p:txBody>
          <a:bodyPr vert="horz" wrap="square" lIns="89720" tIns="44855" rIns="89720" bIns="44855" anchor="b" anchorCtr="0" compatLnSpc="1"/>
          <a:lstStyle/>
          <a:p>
            <a:pPr algn="r" defTabSz="89730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3DB762-049D-4121-A83D-7E58EF247325}" type="slidenum">
              <a:rPr lang="en-US" sz="1200">
                <a:solidFill>
                  <a:srgbClr val="000000"/>
                </a:solidFill>
                <a:latin typeface="Calibri"/>
                <a:cs typeface="Arial"/>
              </a:rPr>
              <a:pPr algn="r" defTabSz="89730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US" sz="1200" dirty="0">
              <a:solidFill>
                <a:srgbClr val="000000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021" y="8684926"/>
            <a:ext cx="2972424" cy="457511"/>
          </a:xfrm>
          <a:prstGeom prst="rect">
            <a:avLst/>
          </a:prstGeom>
          <a:noFill/>
          <a:ln>
            <a:noFill/>
          </a:ln>
        </p:spPr>
        <p:txBody>
          <a:bodyPr vert="horz" wrap="square" lIns="89720" tIns="44855" rIns="89720" bIns="44855" anchor="b" anchorCtr="0" compatLnSpc="1"/>
          <a:lstStyle/>
          <a:p>
            <a:pPr algn="r" defTabSz="89730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C42995A-833B-4AB4-A5A1-A36A969868A5}" type="slidenum">
              <a:rPr lang="en-US" sz="1200">
                <a:solidFill>
                  <a:srgbClr val="000000"/>
                </a:solidFill>
                <a:latin typeface="Calibri" pitchFamily="34"/>
                <a:cs typeface="Arial"/>
              </a:rPr>
              <a:pPr algn="r" defTabSz="89730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US" sz="1200" dirty="0">
              <a:solidFill>
                <a:srgbClr val="000000"/>
              </a:solidFill>
              <a:latin typeface="Calibri" pitchFamily="34"/>
              <a:cs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021" y="8684926"/>
            <a:ext cx="2972424" cy="457511"/>
          </a:xfrm>
          <a:prstGeom prst="rect">
            <a:avLst/>
          </a:prstGeom>
          <a:noFill/>
          <a:ln>
            <a:noFill/>
          </a:ln>
        </p:spPr>
        <p:txBody>
          <a:bodyPr vert="horz" wrap="square" lIns="89720" tIns="44855" rIns="89720" bIns="44855" anchor="b" anchorCtr="0" compatLnSpc="1"/>
          <a:lstStyle/>
          <a:p>
            <a:pPr algn="r" defTabSz="89730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7174CA-D4C4-4C13-86AD-DCE3C5497B82}" type="slidenum">
              <a:rPr lang="en-US" sz="1200">
                <a:solidFill>
                  <a:srgbClr val="000000"/>
                </a:solidFill>
                <a:latin typeface="Calibri"/>
                <a:cs typeface="Arial"/>
              </a:rPr>
              <a:pPr algn="r" defTabSz="89730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US" sz="1200" dirty="0">
              <a:solidFill>
                <a:srgbClr val="000000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021" y="8684926"/>
            <a:ext cx="2972424" cy="457511"/>
          </a:xfrm>
          <a:prstGeom prst="rect">
            <a:avLst/>
          </a:prstGeom>
          <a:noFill/>
          <a:ln>
            <a:noFill/>
          </a:ln>
        </p:spPr>
        <p:txBody>
          <a:bodyPr vert="horz" wrap="square" lIns="89720" tIns="44855" rIns="89720" bIns="44855" anchor="b" anchorCtr="0" compatLnSpc="1"/>
          <a:lstStyle/>
          <a:p>
            <a:pPr algn="r" defTabSz="89730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4D58EC-DF00-4B8A-89C4-888525EED849}" type="slidenum">
              <a:rPr lang="en-US" sz="1200">
                <a:solidFill>
                  <a:srgbClr val="000000"/>
                </a:solidFill>
                <a:latin typeface="Calibri"/>
                <a:cs typeface="Arial"/>
              </a:rPr>
              <a:pPr algn="r" defTabSz="89730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1200" dirty="0">
              <a:solidFill>
                <a:srgbClr val="000000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021" y="8684926"/>
            <a:ext cx="2972424" cy="457511"/>
          </a:xfrm>
          <a:prstGeom prst="rect">
            <a:avLst/>
          </a:prstGeom>
          <a:noFill/>
          <a:ln>
            <a:noFill/>
          </a:ln>
        </p:spPr>
        <p:txBody>
          <a:bodyPr vert="horz" wrap="square" lIns="89720" tIns="44855" rIns="89720" bIns="44855" anchor="b" anchorCtr="0" compatLnSpc="1"/>
          <a:lstStyle/>
          <a:p>
            <a:pPr algn="r" defTabSz="89730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0B763B-2629-46E7-A163-0997BB5B40A6}" type="slidenum">
              <a:rPr lang="en-US" sz="1200">
                <a:solidFill>
                  <a:srgbClr val="000000"/>
                </a:solidFill>
                <a:latin typeface="Calibri"/>
                <a:cs typeface="Arial"/>
              </a:rPr>
              <a:pPr algn="r" defTabSz="89730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en-US" sz="1200" dirty="0">
              <a:solidFill>
                <a:srgbClr val="000000"/>
              </a:solidFill>
              <a:latin typeface="Calibri"/>
              <a:cs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6A9-82A2-4956-82F5-366E1707F9F3}" type="datetimeFigureOut">
              <a:rPr lang="en-US" smtClean="0"/>
              <a:t>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D22AA-141C-4A7D-A189-7255D0155B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/>
          <p:nvPr/>
        </p:nvSpPr>
        <p:spPr>
          <a:xfrm>
            <a:off x="3200400" y="6492870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rPr>
              <a:t>Research Update February 2013</a:t>
            </a:r>
          </a:p>
        </p:txBody>
      </p:sp>
      <p:pic>
        <p:nvPicPr>
          <p:cNvPr id="3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3" y="1146044"/>
            <a:ext cx="9003795" cy="44135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/>
          <p:nvPr/>
        </p:nvSpPr>
        <p:spPr>
          <a:xfrm>
            <a:off x="0" y="0"/>
            <a:ext cx="8610603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Research Recruitment Update:</a:t>
            </a:r>
            <a:r>
              <a:rPr lang="en-US" sz="2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n-US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Picture 54" descr="Joanna-Goldberg-2010-sm"/>
          <p:cNvPicPr>
            <a:picLocks noChangeAspect="1"/>
          </p:cNvPicPr>
          <p:nvPr/>
        </p:nvPicPr>
        <p:blipFill>
          <a:blip r:embed="rId4" cstate="print"/>
          <a:srcRect l="22519" r="22519" b="57143"/>
          <a:stretch>
            <a:fillRect/>
          </a:stretch>
        </p:blipFill>
        <p:spPr>
          <a:xfrm>
            <a:off x="1057275" y="342900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7" descr="Anna Kenney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066803" y="1885950"/>
            <a:ext cx="639759" cy="85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/>
          <p:nvPr/>
        </p:nvSpPr>
        <p:spPr>
          <a:xfrm>
            <a:off x="3200400" y="6492870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cs typeface="Arial"/>
              </a:rPr>
              <a:t>Research Update February 2013</a:t>
            </a: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3" y="615692"/>
            <a:ext cx="9009884" cy="5785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/>
          <p:nvPr/>
        </p:nvSpPr>
        <p:spPr>
          <a:xfrm>
            <a:off x="0" y="0"/>
            <a:ext cx="8610603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sng" strike="noStrike" kern="120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Research Recruitment Update </a:t>
            </a:r>
            <a:r>
              <a:rPr lang="en-US" sz="1800" b="1" i="1" u="sng" strike="noStrike" kern="120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(continued):</a:t>
            </a: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cs typeface="Arial"/>
              </a:rPr>
              <a:t> </a:t>
            </a: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/>
              </a:rPr>
              <a:t/>
            </a:r>
            <a:b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cs typeface="Arial"/>
              </a:rPr>
            </a:br>
            <a:endParaRPr lang="en-US" sz="28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cs typeface="Arial"/>
            </a:endParaRPr>
          </a:p>
        </p:txBody>
      </p:sp>
      <p:pic>
        <p:nvPicPr>
          <p:cNvPr id="5" name="Picture 9" descr="profileThumb-Mehul-Sutha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66803" y="4648196"/>
            <a:ext cx="609603" cy="673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7" descr="Scahil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104896" y="1190621"/>
            <a:ext cx="54927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earss_K1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1133471" y="2736854"/>
            <a:ext cx="519114" cy="692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/>
          <p:nvPr/>
        </p:nvSpPr>
        <p:spPr>
          <a:xfrm>
            <a:off x="3124203" y="6400800"/>
            <a:ext cx="2895603" cy="3206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rPr>
              <a:t>Research Update February 2013</a:t>
            </a:r>
          </a:p>
        </p:txBody>
      </p:sp>
      <p:pic>
        <p:nvPicPr>
          <p:cNvPr id="3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3" y="1146044"/>
            <a:ext cx="8875779" cy="46390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/>
          <p:nvPr/>
        </p:nvSpPr>
        <p:spPr>
          <a:xfrm>
            <a:off x="304796" y="228600"/>
            <a:ext cx="8610603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Research Recruitment Update </a:t>
            </a:r>
            <a:r>
              <a:rPr lang="en-US" sz="28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(continued):</a:t>
            </a:r>
            <a:r>
              <a:rPr lang="en-US" sz="28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n-US" sz="2800" b="0" i="1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66803" y="4133846"/>
            <a:ext cx="538160" cy="723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8" descr="dr-kavita-patel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066803" y="1771649"/>
            <a:ext cx="544516" cy="6270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/>
          <p:nvPr/>
        </p:nvSpPr>
        <p:spPr>
          <a:xfrm>
            <a:off x="3124203" y="6537329"/>
            <a:ext cx="2895603" cy="3206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rPr>
              <a:t>Research Update February 2013</a:t>
            </a: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3" y="920499"/>
            <a:ext cx="8967219" cy="58094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/>
          <p:nvPr/>
        </p:nvSpPr>
        <p:spPr>
          <a:xfrm>
            <a:off x="304796" y="152403"/>
            <a:ext cx="8610603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Research Recruitment Update </a:t>
            </a:r>
            <a:r>
              <a:rPr lang="en-US" sz="28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(continued):</a:t>
            </a:r>
            <a:r>
              <a:rPr lang="en-US" sz="28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n-US" sz="2800" b="0" i="1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Picture 9" descr="Jens_Wrammer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28700" y="5181603"/>
            <a:ext cx="609603" cy="6096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0" descr="morris.jpg"/>
          <p:cNvPicPr>
            <a:picLocks noChangeAspect="1"/>
          </p:cNvPicPr>
          <p:nvPr/>
        </p:nvPicPr>
        <p:blipFill>
          <a:blip r:embed="rId5" cstate="print"/>
          <a:srcRect l="10493" t="476" r="10493" b="30952"/>
          <a:stretch>
            <a:fillRect/>
          </a:stretch>
        </p:blipFill>
        <p:spPr>
          <a:xfrm>
            <a:off x="1028700" y="1476371"/>
            <a:ext cx="609603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53" descr="Pamela_Winterber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1066803" y="3810003"/>
            <a:ext cx="585792" cy="850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 txBox="1"/>
          <p:nvPr/>
        </p:nvSpPr>
        <p:spPr>
          <a:xfrm>
            <a:off x="3047996" y="6400800"/>
            <a:ext cx="2895603" cy="3206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Arial"/>
              </a:rPr>
              <a:t>Research Update February 2013</a:t>
            </a: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204" y="920499"/>
            <a:ext cx="8955020" cy="50962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/>
          <p:nvPr/>
        </p:nvSpPr>
        <p:spPr>
          <a:xfrm>
            <a:off x="304796" y="152403"/>
            <a:ext cx="8610603" cy="533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Research Recruitment Update </a:t>
            </a:r>
            <a:r>
              <a:rPr lang="en-US" sz="2800" b="1" i="1" u="sng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(continued):</a:t>
            </a:r>
            <a:r>
              <a:rPr lang="en-US" sz="2800" b="1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1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n-US" sz="2800" b="0" i="1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Picture 7" descr="Sanz.jpg"/>
          <p:cNvPicPr>
            <a:picLocks noChangeAspect="1"/>
          </p:cNvPicPr>
          <p:nvPr/>
        </p:nvPicPr>
        <p:blipFill>
          <a:blip r:embed="rId4" cstate="print"/>
          <a:srcRect l="12131" t="12712" r="7397" b="10451"/>
          <a:stretch>
            <a:fillRect/>
          </a:stretch>
        </p:blipFill>
        <p:spPr>
          <a:xfrm>
            <a:off x="1143000" y="3543299"/>
            <a:ext cx="549270" cy="731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9" descr="Joine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133471" y="2686050"/>
            <a:ext cx="587373" cy="733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0" descr="Evan_Anderson.bmp"/>
          <p:cNvPicPr>
            <a:picLocks noChangeAspect="1"/>
          </p:cNvPicPr>
          <p:nvPr/>
        </p:nvPicPr>
        <p:blipFill>
          <a:blip r:embed="rId6" cstate="print"/>
          <a:srcRect l="20000" r="10001"/>
          <a:stretch>
            <a:fillRect/>
          </a:stretch>
        </p:blipFill>
        <p:spPr>
          <a:xfrm>
            <a:off x="1143000" y="1476371"/>
            <a:ext cx="533396" cy="761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On-screen Show (4:3)</PresentationFormat>
  <Paragraphs>15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bkilbou</dc:creator>
  <cp:lastModifiedBy>bkilbou</cp:lastModifiedBy>
  <cp:revision>1</cp:revision>
  <dcterms:created xsi:type="dcterms:W3CDTF">2013-02-01T18:38:43Z</dcterms:created>
  <dcterms:modified xsi:type="dcterms:W3CDTF">2013-02-01T18:39:23Z</dcterms:modified>
</cp:coreProperties>
</file>