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5"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60"/>
  </p:normalViewPr>
  <p:slideViewPr>
    <p:cSldViewPr>
      <p:cViewPr>
        <p:scale>
          <a:sx n="100" d="100"/>
          <a:sy n="100" d="100"/>
        </p:scale>
        <p:origin x="-2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7/1/2015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7/1/2015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7/1/2015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7/1/2015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7/1/2015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7/1/2015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7/1/2015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7/1/2015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7/1/2015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7/1/2015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7/1/2015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7/1/2015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7/1/2015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21.jp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jp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barbara.kilbourne@choa.org"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stacy.heilman@emory.edu"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33" Type="http://schemas.openxmlformats.org/officeDocument/2006/relationships/image" Target="../media/image12.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13" Type="http://schemas.openxmlformats.org/officeDocument/2006/relationships/hyperlink" Target="http://www.pedsresearch.org/infrastructure/detail/out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in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mailto:novell.mcgloster@choa.org"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July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2917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a:p>
            <a:pPr fontAlgn="auto">
              <a:spcBef>
                <a:spcPts val="0"/>
              </a:spcBef>
              <a:spcAft>
                <a:spcPts val="0"/>
              </a:spcAft>
              <a:defRPr/>
            </a:pPr>
            <a:endParaRPr lang="en-US" sz="950" dirty="0" smtClean="0">
              <a:latin typeface="+mn-lt"/>
              <a:cs typeface="+mn-cs"/>
            </a:endParaRP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43090952"/>
              </p:ext>
            </p:extLst>
          </p:nvPr>
        </p:nvGraphicFramePr>
        <p:xfrm>
          <a:off x="198438" y="813435"/>
          <a:ext cx="8793162" cy="49225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chemeClr val="accent1">
                        <a:lumMod val="60000"/>
                        <a:lumOff val="40000"/>
                        <a:alpha val="50000"/>
                      </a:scheme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a:t>
                      </a:r>
                    </a:p>
                    <a:p>
                      <a:r>
                        <a:rPr kumimoji="0" lang="en-US" sz="900" b="0" i="0" u="none" strike="noStrike" cap="none" normalizeH="0" baseline="0" dirty="0" smtClean="0">
                          <a:ln>
                            <a:noFill/>
                          </a:ln>
                          <a:solidFill>
                            <a:srgbClr val="000000"/>
                          </a:solidFill>
                          <a:effectLst/>
                          <a:latin typeface="Calibri" pitchFamily="34" charset="0"/>
                          <a:cs typeface="Arial" charset="0"/>
                        </a:rPr>
                        <a:t>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a:t>
                      </a:r>
                    </a:p>
                    <a:p>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0392" y="3971925"/>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46238" y="139065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820182357"/>
              </p:ext>
            </p:extLst>
          </p:nvPr>
        </p:nvGraphicFramePr>
        <p:xfrm>
          <a:off x="142876" y="1208699"/>
          <a:ext cx="8953499" cy="397673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1" name="Picture 10"/>
          <p:cNvPicPr>
            <a:picLocks noChangeAspect="1"/>
          </p:cNvPicPr>
          <p:nvPr/>
        </p:nvPicPr>
        <p:blipFill rotWithShape="1">
          <a:blip r:embed="rId5" cstate="print">
            <a:extLst>
              <a:ext uri="{28A0092B-C50C-407E-A947-70E740481C1C}">
                <a14:useLocalDpi xmlns:a14="http://schemas.microsoft.com/office/drawing/2010/main" val="0"/>
              </a:ext>
            </a:extLst>
          </a:blip>
          <a:srcRect b="17669"/>
          <a:stretch/>
        </p:blipFill>
        <p:spPr>
          <a:xfrm>
            <a:off x="890164" y="3448050"/>
            <a:ext cx="538586" cy="632114"/>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96478" y="1790700"/>
            <a:ext cx="545007" cy="7620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420524465"/>
              </p:ext>
            </p:extLst>
          </p:nvPr>
        </p:nvGraphicFramePr>
        <p:xfrm>
          <a:off x="47625" y="990600"/>
          <a:ext cx="8953499" cy="5343797"/>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4" name="Picture 1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805014" y="4971855"/>
            <a:ext cx="511396" cy="704655"/>
          </a:xfrm>
          <a:prstGeom prst="rect">
            <a:avLst/>
          </a:prstGeom>
        </p:spPr>
      </p:pic>
      <p:pic>
        <p:nvPicPr>
          <p:cNvPr id="15"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1099" y="3648075"/>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rotWithShape="1">
          <a:blip r:embed="rId7">
            <a:extLst>
              <a:ext uri="{28A0092B-C50C-407E-A947-70E740481C1C}">
                <a14:useLocalDpi xmlns:a14="http://schemas.microsoft.com/office/drawing/2010/main" val="0"/>
              </a:ext>
            </a:extLst>
          </a:blip>
          <a:srcRect l="20000" r="25500" b="33500"/>
          <a:stretch/>
        </p:blipFill>
        <p:spPr>
          <a:xfrm>
            <a:off x="807928" y="1590675"/>
            <a:ext cx="520031" cy="634533"/>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2039367"/>
            <a:ext cx="353396" cy="7566"/>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2014141"/>
            <a:ext cx="1290840" cy="576659"/>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July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Villaseñor </a:t>
            </a:r>
            <a:r>
              <a:rPr lang="en-US" sz="1900" dirty="0" smtClean="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a:t>
            </a:r>
            <a:r>
              <a:rPr lang="en-US" sz="1900" dirty="0" smtClean="0">
                <a:solidFill>
                  <a:schemeClr val="tx1"/>
                </a:solidFill>
                <a:cs typeface="Arial" pitchFamily="34" charset="0"/>
              </a:rPr>
              <a:t>Villaseñor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47676"/>
            <a:ext cx="2563813" cy="640175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800" b="1" i="1" dirty="0">
                <a:latin typeface="Calibri" pitchFamily="34" charset="0"/>
              </a:rPr>
              <a:t>Barbara J. Stoll, MD</a:t>
            </a:r>
          </a:p>
          <a:p>
            <a:pPr marL="0" marR="0">
              <a:spcBef>
                <a:spcPts val="0"/>
              </a:spcBef>
              <a:spcAft>
                <a:spcPts val="0"/>
              </a:spcAft>
            </a:pPr>
            <a:r>
              <a:rPr lang="en-US" sz="800" dirty="0" smtClean="0">
                <a:latin typeface="+mn-lt"/>
                <a:ea typeface="Times New Roman"/>
              </a:rPr>
              <a:t>George W. </a:t>
            </a:r>
            <a:r>
              <a:rPr lang="en-US" sz="800" dirty="0" err="1" smtClean="0">
                <a:latin typeface="+mn-lt"/>
                <a:ea typeface="Times New Roman"/>
              </a:rPr>
              <a:t>Brumley</a:t>
            </a:r>
            <a:r>
              <a:rPr lang="en-US" sz="800" dirty="0" smtClean="0">
                <a:latin typeface="+mn-lt"/>
                <a:ea typeface="Times New Roman"/>
              </a:rPr>
              <a:t>, Jr. Professor and Chair</a:t>
            </a:r>
          </a:p>
          <a:p>
            <a:pPr marL="0" marR="0">
              <a:spcBef>
                <a:spcPts val="0"/>
              </a:spcBef>
              <a:spcAft>
                <a:spcPts val="0"/>
              </a:spcAft>
            </a:pPr>
            <a:r>
              <a:rPr lang="en-US" sz="800" dirty="0" smtClean="0">
                <a:latin typeface="+mn-lt"/>
                <a:ea typeface="Times New Roman"/>
              </a:rPr>
              <a:t>Department of Pediatrics, Emory University School of Medicine, CEO, The Emory Children’s Center</a:t>
            </a:r>
          </a:p>
          <a:p>
            <a:pPr marL="0" marR="0">
              <a:spcBef>
                <a:spcPts val="0"/>
              </a:spcBef>
              <a:spcAft>
                <a:spcPts val="0"/>
              </a:spcAft>
            </a:pPr>
            <a:r>
              <a:rPr lang="en-US" sz="800" dirty="0" smtClean="0">
                <a:latin typeface="+mn-lt"/>
                <a:ea typeface="Times New Roman"/>
              </a:rPr>
              <a:t>Executive Director, The Pediatric Center of Georgia</a:t>
            </a:r>
          </a:p>
          <a:p>
            <a:pPr eaLnBrk="0" hangingPunct="0">
              <a:defRPr/>
            </a:pPr>
            <a:r>
              <a:rPr lang="en-US" sz="800" u="sng" dirty="0" smtClean="0">
                <a:latin typeface="Calibri" pitchFamily="34" charset="0"/>
                <a:hlinkClick r:id="rId26"/>
              </a:rPr>
              <a:t>barbara_stoll@oz.ped.emory.edu</a:t>
            </a:r>
            <a:r>
              <a:rPr lang="en-US" sz="800" dirty="0" smtClean="0">
                <a:latin typeface="Calibri" pitchFamily="34" charset="0"/>
              </a:rPr>
              <a:t> </a:t>
            </a:r>
            <a:endParaRPr lang="en-US" sz="800" dirty="0"/>
          </a:p>
          <a:p>
            <a:pPr eaLnBrk="0" hangingPunct="0">
              <a:defRPr/>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Group</a:t>
            </a:r>
          </a:p>
          <a:p>
            <a:pPr eaLnBrk="0" hangingPunct="0">
              <a:defRPr/>
            </a:pPr>
            <a:r>
              <a:rPr lang="en-US" sz="800" dirty="0">
                <a:latin typeface="Calibri" pitchFamily="34" charset="0"/>
              </a:rPr>
              <a:t>Children’s Healthcare of </a:t>
            </a:r>
            <a:r>
              <a:rPr lang="en-US" sz="800" dirty="0" smtClean="0">
                <a:latin typeface="Calibri" pitchFamily="34" charset="0"/>
              </a:rPr>
              <a:t>Atlanta </a:t>
            </a:r>
            <a:r>
              <a:rPr lang="en-US" sz="800" dirty="0" smtClean="0">
                <a:latin typeface="Calibri" pitchFamily="34" charset="0"/>
                <a:hlinkClick r:id="rId27"/>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28"/>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29"/>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0"/>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1"/>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2"/>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3"/>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4"/>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pic>
        <p:nvPicPr>
          <p:cNvPr id="1026" name="Picture 2"/>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4019550" y="3297238"/>
            <a:ext cx="1103313"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93921461"/>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latin typeface="Calibri"/>
                          <a:ea typeface="Calibri"/>
                          <a:cs typeface="Times New Roman"/>
                        </a:rPr>
                        <a:t>Novell </a:t>
                      </a:r>
                      <a:r>
                        <a:rPr lang="en-US" sz="800" dirty="0" err="1" smtClean="0">
                          <a:latin typeface="Calibri"/>
                          <a:ea typeface="Calibri"/>
                          <a:cs typeface="Times New Roman"/>
                        </a:rPr>
                        <a:t>McGloster</a:t>
                      </a:r>
                      <a:r>
                        <a:rPr lang="en-US" sz="800" dirty="0" smtClean="0">
                          <a:latin typeface="Calibri"/>
                          <a:ea typeface="Calibri"/>
                          <a:cs typeface="Times New Roman"/>
                        </a:rPr>
                        <a:t>, Senior</a:t>
                      </a:r>
                      <a:r>
                        <a:rPr lang="en-US" sz="800" baseline="0" dirty="0" smtClean="0">
                          <a:latin typeface="Calibri"/>
                          <a:ea typeface="Calibri"/>
                          <a:cs typeface="Times New Roman"/>
                        </a:rPr>
                        <a:t> Research </a:t>
                      </a:r>
                      <a:r>
                        <a:rPr lang="en-US" sz="800" baseline="0" smtClean="0">
                          <a:latin typeface="Calibri"/>
                          <a:ea typeface="Calibri"/>
                          <a:cs typeface="Times New Roman"/>
                        </a:rPr>
                        <a:t>Coordinator </a:t>
                      </a:r>
                      <a:r>
                        <a:rPr lang="en-US" sz="800" baseline="0" smtClean="0">
                          <a:latin typeface="Calibri"/>
                          <a:ea typeface="Calibri"/>
                          <a:cs typeface="Times New Roman"/>
                          <a:hlinkClick r:id="rId11"/>
                        </a:rPr>
                        <a:t>novell.mcgloster@choa.org</a:t>
                      </a:r>
                      <a:r>
                        <a:rPr lang="en-US" sz="800" baseline="0" smtClean="0">
                          <a:latin typeface="Calibri"/>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2"/>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3"/>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July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2209</TotalTime>
  <Words>4012</Words>
  <Application>Microsoft Office PowerPoint</Application>
  <PresentationFormat>On-screen Show (4:3)</PresentationFormat>
  <Paragraphs>654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203</cp:revision>
  <cp:lastPrinted>2015-07-01T13:08:07Z</cp:lastPrinted>
  <dcterms:created xsi:type="dcterms:W3CDTF">2011-12-08T19:57:10Z</dcterms:created>
  <dcterms:modified xsi:type="dcterms:W3CDTF">2015-07-01T13:08:12Z</dcterms:modified>
</cp:coreProperties>
</file>