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6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7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7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1474-A2CE-47A8-8D32-CA73175B6C5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7140-AE23-4458-A4A4-E6E00A7C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4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Atlanta Pediatric Scholars Program Celebration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Tuesday, February 13, 2018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0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55"/>
    </mc:Choice>
    <mc:Fallback>
      <p:transition spd="slow" advTm="13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0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5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77">
        <p:fade/>
      </p:transition>
    </mc:Choice>
    <mc:Fallback>
      <p:transition spd="med" advTm="3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0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68">
        <p:fade/>
      </p:transition>
    </mc:Choice>
    <mc:Fallback>
      <p:transition spd="med" advTm="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0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7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01">
        <p:fade/>
      </p:transition>
    </mc:Choice>
    <mc:Fallback>
      <p:transition spd="med" advTm="3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0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64">
        <p:fade/>
      </p:transition>
    </mc:Choice>
    <mc:Fallback>
      <p:transition spd="med" advTm="3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1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1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16">
        <p:fade/>
      </p:transition>
    </mc:Choice>
    <mc:Fallback>
      <p:transition spd="med" advTm="42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39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29">
        <p:fade/>
      </p:transition>
    </mc:Choice>
    <mc:Fallback>
      <p:transition spd="med" advTm="3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39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38">
        <p:fade/>
      </p:transition>
    </mc:Choice>
    <mc:Fallback>
      <p:transition spd="med" advTm="32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39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48">
        <p:fade/>
      </p:transition>
    </mc:Choice>
    <mc:Fallback>
      <p:transition spd="med" advTm="3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39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62">
        <p:fade/>
      </p:transition>
    </mc:Choice>
    <mc:Fallback>
      <p:transition spd="med" advTm="3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39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17">
        <p:fade/>
      </p:transition>
    </mc:Choice>
    <mc:Fallback>
      <p:transition spd="med" advTm="3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39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67">
        <p:fade/>
      </p:transition>
    </mc:Choice>
    <mc:Fallback>
      <p:transition spd="med" advTm="3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0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29">
        <p:fade/>
      </p:transition>
    </mc:Choice>
    <mc:Fallback>
      <p:transition spd="med" advTm="3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0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43">
        <p:fade/>
      </p:transition>
    </mc:Choice>
    <mc:Fallback>
      <p:transition spd="med" advTm="3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2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Atlanta Pediatric Scholars Program Celebration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Atlanta Pediatric Scholars Program Celebration</dc:title>
  <dc:creator>Kilbourne, Barbara</dc:creator>
  <cp:lastModifiedBy>Kilbourne, Barbara</cp:lastModifiedBy>
  <cp:revision>1</cp:revision>
  <dcterms:created xsi:type="dcterms:W3CDTF">2018-02-14T16:07:00Z</dcterms:created>
  <dcterms:modified xsi:type="dcterms:W3CDTF">2018-02-14T16:07:21Z</dcterms:modified>
</cp:coreProperties>
</file>