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969" r:id="rId5"/>
    <p:sldMasterId id="2147483975" r:id="rId6"/>
    <p:sldMasterId id="2147483977" r:id="rId7"/>
  </p:sldMasterIdLst>
  <p:notesMasterIdLst>
    <p:notesMasterId r:id="rId36"/>
  </p:notesMasterIdLst>
  <p:handoutMasterIdLst>
    <p:handoutMasterId r:id="rId37"/>
  </p:handoutMasterIdLst>
  <p:sldIdLst>
    <p:sldId id="280" r:id="rId8"/>
    <p:sldId id="307" r:id="rId9"/>
    <p:sldId id="257" r:id="rId10"/>
    <p:sldId id="309" r:id="rId11"/>
    <p:sldId id="308" r:id="rId12"/>
    <p:sldId id="403" r:id="rId13"/>
    <p:sldId id="269" r:id="rId14"/>
    <p:sldId id="311" r:id="rId15"/>
    <p:sldId id="313" r:id="rId16"/>
    <p:sldId id="310" r:id="rId17"/>
    <p:sldId id="312" r:id="rId18"/>
    <p:sldId id="314" r:id="rId19"/>
    <p:sldId id="399" r:id="rId20"/>
    <p:sldId id="317" r:id="rId21"/>
    <p:sldId id="400" r:id="rId22"/>
    <p:sldId id="396" r:id="rId23"/>
    <p:sldId id="318" r:id="rId24"/>
    <p:sldId id="392" r:id="rId25"/>
    <p:sldId id="394" r:id="rId26"/>
    <p:sldId id="395" r:id="rId27"/>
    <p:sldId id="393" r:id="rId28"/>
    <p:sldId id="398" r:id="rId29"/>
    <p:sldId id="401" r:id="rId30"/>
    <p:sldId id="402" r:id="rId31"/>
    <p:sldId id="404" r:id="rId32"/>
    <p:sldId id="397" r:id="rId33"/>
    <p:sldId id="390" r:id="rId34"/>
    <p:sldId id="391" r:id="rId3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0CD6"/>
    <a:srgbClr val="22229E"/>
    <a:srgbClr val="030F49"/>
    <a:srgbClr val="00A94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532EC1-D529-402C-B00A-A1722F4A951D}" v="1389" dt="2022-12-12T16:50:48.6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6110" autoAdjust="0"/>
  </p:normalViewPr>
  <p:slideViewPr>
    <p:cSldViewPr snapToGrid="0">
      <p:cViewPr varScale="1">
        <p:scale>
          <a:sx n="52" d="100"/>
          <a:sy n="52" d="100"/>
        </p:scale>
        <p:origin x="1710" y="7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wk, Julie Lollar" userId="5bb84097-62b9-4de3-8e82-c36f17e9e135" providerId="ADAL" clId="{776C9ACB-AF42-4A1D-AEF1-C7080867E609}"/>
    <pc:docChg chg="undo redo custSel addSld delSld modSld">
      <pc:chgData name="Hawk, Julie Lollar" userId="5bb84097-62b9-4de3-8e82-c36f17e9e135" providerId="ADAL" clId="{776C9ACB-AF42-4A1D-AEF1-C7080867E609}" dt="2022-12-09T21:15:21.833" v="387" actId="20577"/>
      <pc:docMkLst>
        <pc:docMk/>
      </pc:docMkLst>
      <pc:sldChg chg="delSp modSp mod">
        <pc:chgData name="Hawk, Julie Lollar" userId="5bb84097-62b9-4de3-8e82-c36f17e9e135" providerId="ADAL" clId="{776C9ACB-AF42-4A1D-AEF1-C7080867E609}" dt="2022-12-07T20:55:40.994" v="231" actId="207"/>
        <pc:sldMkLst>
          <pc:docMk/>
          <pc:sldMk cId="2678131555" sldId="257"/>
        </pc:sldMkLst>
        <pc:spChg chg="mod">
          <ac:chgData name="Hawk, Julie Lollar" userId="5bb84097-62b9-4de3-8e82-c36f17e9e135" providerId="ADAL" clId="{776C9ACB-AF42-4A1D-AEF1-C7080867E609}" dt="2022-12-07T20:51:18.232" v="141" actId="20577"/>
          <ac:spMkLst>
            <pc:docMk/>
            <pc:sldMk cId="2678131555" sldId="257"/>
            <ac:spMk id="2" creationId="{00000000-0000-0000-0000-000000000000}"/>
          </ac:spMkLst>
        </pc:spChg>
        <pc:spChg chg="mod">
          <ac:chgData name="Hawk, Julie Lollar" userId="5bb84097-62b9-4de3-8e82-c36f17e9e135" providerId="ADAL" clId="{776C9ACB-AF42-4A1D-AEF1-C7080867E609}" dt="2022-12-07T20:55:40.994" v="231" actId="207"/>
          <ac:spMkLst>
            <pc:docMk/>
            <pc:sldMk cId="2678131555" sldId="257"/>
            <ac:spMk id="3" creationId="{00000000-0000-0000-0000-000000000000}"/>
          </ac:spMkLst>
        </pc:spChg>
        <pc:spChg chg="del">
          <ac:chgData name="Hawk, Julie Lollar" userId="5bb84097-62b9-4de3-8e82-c36f17e9e135" providerId="ADAL" clId="{776C9ACB-AF42-4A1D-AEF1-C7080867E609}" dt="2022-12-07T20:54:56.891" v="215" actId="478"/>
          <ac:spMkLst>
            <pc:docMk/>
            <pc:sldMk cId="2678131555" sldId="257"/>
            <ac:spMk id="4" creationId="{00000000-0000-0000-0000-000000000000}"/>
          </ac:spMkLst>
        </pc:spChg>
        <pc:graphicFrameChg chg="mod modGraphic">
          <ac:chgData name="Hawk, Julie Lollar" userId="5bb84097-62b9-4de3-8e82-c36f17e9e135" providerId="ADAL" clId="{776C9ACB-AF42-4A1D-AEF1-C7080867E609}" dt="2022-12-07T20:55:29.954" v="229" actId="255"/>
          <ac:graphicFrameMkLst>
            <pc:docMk/>
            <pc:sldMk cId="2678131555" sldId="257"/>
            <ac:graphicFrameMk id="7" creationId="{53A6C63C-A496-4205-B308-08BF24376DCB}"/>
          </ac:graphicFrameMkLst>
        </pc:graphicFrameChg>
      </pc:sldChg>
      <pc:sldChg chg="modSp del mod">
        <pc:chgData name="Hawk, Julie Lollar" userId="5bb84097-62b9-4de3-8e82-c36f17e9e135" providerId="ADAL" clId="{776C9ACB-AF42-4A1D-AEF1-C7080867E609}" dt="2022-12-09T21:10:27.127" v="336" actId="2696"/>
        <pc:sldMkLst>
          <pc:docMk/>
          <pc:sldMk cId="415984260" sldId="258"/>
        </pc:sldMkLst>
        <pc:spChg chg="mod">
          <ac:chgData name="Hawk, Julie Lollar" userId="5bb84097-62b9-4de3-8e82-c36f17e9e135" providerId="ADAL" clId="{776C9ACB-AF42-4A1D-AEF1-C7080867E609}" dt="2022-12-07T20:50:24.884" v="115" actId="20577"/>
          <ac:spMkLst>
            <pc:docMk/>
            <pc:sldMk cId="415984260" sldId="258"/>
            <ac:spMk id="2" creationId="{00000000-0000-0000-0000-000000000000}"/>
          </ac:spMkLst>
        </pc:spChg>
        <pc:spChg chg="mod">
          <ac:chgData name="Hawk, Julie Lollar" userId="5bb84097-62b9-4de3-8e82-c36f17e9e135" providerId="ADAL" clId="{776C9ACB-AF42-4A1D-AEF1-C7080867E609}" dt="2022-12-07T20:55:14.133" v="226" actId="113"/>
          <ac:spMkLst>
            <pc:docMk/>
            <pc:sldMk cId="415984260" sldId="258"/>
            <ac:spMk id="3" creationId="{00000000-0000-0000-0000-000000000000}"/>
          </ac:spMkLst>
        </pc:spChg>
        <pc:graphicFrameChg chg="mod modGraphic">
          <ac:chgData name="Hawk, Julie Lollar" userId="5bb84097-62b9-4de3-8e82-c36f17e9e135" providerId="ADAL" clId="{776C9ACB-AF42-4A1D-AEF1-C7080867E609}" dt="2022-12-07T20:48:43.413" v="90" actId="14734"/>
          <ac:graphicFrameMkLst>
            <pc:docMk/>
            <pc:sldMk cId="415984260" sldId="258"/>
            <ac:graphicFrameMk id="7" creationId="{53A6C63C-A496-4205-B308-08BF24376DCB}"/>
          </ac:graphicFrameMkLst>
        </pc:graphicFrameChg>
      </pc:sldChg>
      <pc:sldChg chg="modSp add mod">
        <pc:chgData name="Hawk, Julie Lollar" userId="5bb84097-62b9-4de3-8e82-c36f17e9e135" providerId="ADAL" clId="{776C9ACB-AF42-4A1D-AEF1-C7080867E609}" dt="2022-12-09T21:05:07.459" v="334" actId="14100"/>
        <pc:sldMkLst>
          <pc:docMk/>
          <pc:sldMk cId="4006391102" sldId="308"/>
        </pc:sldMkLst>
        <pc:spChg chg="mod">
          <ac:chgData name="Hawk, Julie Lollar" userId="5bb84097-62b9-4de3-8e82-c36f17e9e135" providerId="ADAL" clId="{776C9ACB-AF42-4A1D-AEF1-C7080867E609}" dt="2022-12-09T20:53:06.499" v="245" actId="1076"/>
          <ac:spMkLst>
            <pc:docMk/>
            <pc:sldMk cId="4006391102" sldId="308"/>
            <ac:spMk id="2" creationId="{00000000-0000-0000-0000-000000000000}"/>
          </ac:spMkLst>
        </pc:spChg>
        <pc:spChg chg="mod">
          <ac:chgData name="Hawk, Julie Lollar" userId="5bb84097-62b9-4de3-8e82-c36f17e9e135" providerId="ADAL" clId="{776C9ACB-AF42-4A1D-AEF1-C7080867E609}" dt="2022-12-09T21:05:07.459" v="334" actId="14100"/>
          <ac:spMkLst>
            <pc:docMk/>
            <pc:sldMk cId="4006391102" sldId="308"/>
            <ac:spMk id="3" creationId="{00000000-0000-0000-0000-000000000000}"/>
          </ac:spMkLst>
        </pc:spChg>
        <pc:graphicFrameChg chg="mod modGraphic">
          <ac:chgData name="Hawk, Julie Lollar" userId="5bb84097-62b9-4de3-8e82-c36f17e9e135" providerId="ADAL" clId="{776C9ACB-AF42-4A1D-AEF1-C7080867E609}" dt="2022-12-09T21:03:32.521" v="304" actId="14100"/>
          <ac:graphicFrameMkLst>
            <pc:docMk/>
            <pc:sldMk cId="4006391102" sldId="308"/>
            <ac:graphicFrameMk id="7" creationId="{53A6C63C-A496-4205-B308-08BF24376DCB}"/>
          </ac:graphicFrameMkLst>
        </pc:graphicFrameChg>
      </pc:sldChg>
      <pc:sldChg chg="modSp add mod">
        <pc:chgData name="Hawk, Julie Lollar" userId="5bb84097-62b9-4de3-8e82-c36f17e9e135" providerId="ADAL" clId="{776C9ACB-AF42-4A1D-AEF1-C7080867E609}" dt="2022-12-09T21:15:21.833" v="387" actId="20577"/>
        <pc:sldMkLst>
          <pc:docMk/>
          <pc:sldMk cId="3872506396" sldId="309"/>
        </pc:sldMkLst>
        <pc:spChg chg="mod">
          <ac:chgData name="Hawk, Julie Lollar" userId="5bb84097-62b9-4de3-8e82-c36f17e9e135" providerId="ADAL" clId="{776C9ACB-AF42-4A1D-AEF1-C7080867E609}" dt="2022-12-09T21:13:01.308" v="375" actId="20577"/>
          <ac:spMkLst>
            <pc:docMk/>
            <pc:sldMk cId="3872506396" sldId="309"/>
            <ac:spMk id="2" creationId="{00000000-0000-0000-0000-000000000000}"/>
          </ac:spMkLst>
        </pc:spChg>
        <pc:spChg chg="mod">
          <ac:chgData name="Hawk, Julie Lollar" userId="5bb84097-62b9-4de3-8e82-c36f17e9e135" providerId="ADAL" clId="{776C9ACB-AF42-4A1D-AEF1-C7080867E609}" dt="2022-12-09T21:15:21.833" v="387" actId="20577"/>
          <ac:spMkLst>
            <pc:docMk/>
            <pc:sldMk cId="3872506396" sldId="309"/>
            <ac:spMk id="3" creationId="{00000000-0000-0000-0000-000000000000}"/>
          </ac:spMkLst>
        </pc:spChg>
        <pc:graphicFrameChg chg="mod">
          <ac:chgData name="Hawk, Julie Lollar" userId="5bb84097-62b9-4de3-8e82-c36f17e9e135" providerId="ADAL" clId="{776C9ACB-AF42-4A1D-AEF1-C7080867E609}" dt="2022-12-09T21:11:37.564" v="342"/>
          <ac:graphicFrameMkLst>
            <pc:docMk/>
            <pc:sldMk cId="3872506396" sldId="309"/>
            <ac:graphicFrameMk id="7" creationId="{53A6C63C-A496-4205-B308-08BF24376DCB}"/>
          </ac:graphicFrameMkLst>
        </pc:graphicFrameChg>
      </pc:sldChg>
    </pc:docChg>
  </pc:docChgLst>
  <pc:docChgLst>
    <pc:chgData name="Heilman, Stacy Stephans" userId="fb87eab8-0e91-475e-b1de-7f12f11821f9" providerId="ADAL" clId="{8F532EC1-D529-402C-B00A-A1722F4A951D}"/>
    <pc:docChg chg="undo redo custSel addSld delSld modSld sldOrd">
      <pc:chgData name="Heilman, Stacy Stephans" userId="fb87eab8-0e91-475e-b1de-7f12f11821f9" providerId="ADAL" clId="{8F532EC1-D529-402C-B00A-A1722F4A951D}" dt="2022-12-12T16:50:50.612" v="6593" actId="26606"/>
      <pc:docMkLst>
        <pc:docMk/>
      </pc:docMkLst>
      <pc:sldChg chg="modSp mod ord">
        <pc:chgData name="Heilman, Stacy Stephans" userId="fb87eab8-0e91-475e-b1de-7f12f11821f9" providerId="ADAL" clId="{8F532EC1-D529-402C-B00A-A1722F4A951D}" dt="2022-12-12T12:28:56.047" v="6457" actId="403"/>
        <pc:sldMkLst>
          <pc:docMk/>
          <pc:sldMk cId="2678131555" sldId="257"/>
        </pc:sldMkLst>
        <pc:spChg chg="mod">
          <ac:chgData name="Heilman, Stacy Stephans" userId="fb87eab8-0e91-475e-b1de-7f12f11821f9" providerId="ADAL" clId="{8F532EC1-D529-402C-B00A-A1722F4A951D}" dt="2022-12-12T12:28:56.047" v="6457" actId="403"/>
          <ac:spMkLst>
            <pc:docMk/>
            <pc:sldMk cId="2678131555" sldId="257"/>
            <ac:spMk id="2" creationId="{00000000-0000-0000-0000-000000000000}"/>
          </ac:spMkLst>
        </pc:spChg>
      </pc:sldChg>
      <pc:sldChg chg="addSp delSp modSp mod modNotesTx">
        <pc:chgData name="Heilman, Stacy Stephans" userId="fb87eab8-0e91-475e-b1de-7f12f11821f9" providerId="ADAL" clId="{8F532EC1-D529-402C-B00A-A1722F4A951D}" dt="2022-12-09T21:59:48.039" v="678" actId="20577"/>
        <pc:sldMkLst>
          <pc:docMk/>
          <pc:sldMk cId="0" sldId="269"/>
        </pc:sldMkLst>
        <pc:spChg chg="mod">
          <ac:chgData name="Heilman, Stacy Stephans" userId="fb87eab8-0e91-475e-b1de-7f12f11821f9" providerId="ADAL" clId="{8F532EC1-D529-402C-B00A-A1722F4A951D}" dt="2022-12-09T21:59:48.039" v="678" actId="20577"/>
          <ac:spMkLst>
            <pc:docMk/>
            <pc:sldMk cId="0" sldId="269"/>
            <ac:spMk id="2" creationId="{E5207236-9D55-401D-926A-D8A683EAB788}"/>
          </ac:spMkLst>
        </pc:spChg>
        <pc:spChg chg="mod">
          <ac:chgData name="Heilman, Stacy Stephans" userId="fb87eab8-0e91-475e-b1de-7f12f11821f9" providerId="ADAL" clId="{8F532EC1-D529-402C-B00A-A1722F4A951D}" dt="2022-12-06T19:27:41.110" v="149" actId="403"/>
          <ac:spMkLst>
            <pc:docMk/>
            <pc:sldMk cId="0" sldId="269"/>
            <ac:spMk id="71" creationId="{86507798-03D4-438D-8104-18D9FC92269B}"/>
          </ac:spMkLst>
        </pc:spChg>
        <pc:picChg chg="add mod">
          <ac:chgData name="Heilman, Stacy Stephans" userId="fb87eab8-0e91-475e-b1de-7f12f11821f9" providerId="ADAL" clId="{8F532EC1-D529-402C-B00A-A1722F4A951D}" dt="2022-12-06T19:27:47.656" v="151" actId="1076"/>
          <ac:picMkLst>
            <pc:docMk/>
            <pc:sldMk cId="0" sldId="269"/>
            <ac:picMk id="4" creationId="{4B92A38E-4823-4355-927C-FC6D616A5250}"/>
          </ac:picMkLst>
        </pc:picChg>
        <pc:picChg chg="del">
          <ac:chgData name="Heilman, Stacy Stephans" userId="fb87eab8-0e91-475e-b1de-7f12f11821f9" providerId="ADAL" clId="{8F532EC1-D529-402C-B00A-A1722F4A951D}" dt="2022-12-06T19:25:16.671" v="17" actId="478"/>
          <ac:picMkLst>
            <pc:docMk/>
            <pc:sldMk cId="0" sldId="269"/>
            <ac:picMk id="2050" creationId="{2751C984-869F-4203-A893-1A89F4E6522E}"/>
          </ac:picMkLst>
        </pc:picChg>
      </pc:sldChg>
      <pc:sldChg chg="addSp delSp modSp mod">
        <pc:chgData name="Heilman, Stacy Stephans" userId="fb87eab8-0e91-475e-b1de-7f12f11821f9" providerId="ADAL" clId="{8F532EC1-D529-402C-B00A-A1722F4A951D}" dt="2022-12-06T19:24:56.396" v="13" actId="1076"/>
        <pc:sldMkLst>
          <pc:docMk/>
          <pc:sldMk cId="2272354114" sldId="280"/>
        </pc:sldMkLst>
        <pc:spChg chg="mod">
          <ac:chgData name="Heilman, Stacy Stephans" userId="fb87eab8-0e91-475e-b1de-7f12f11821f9" providerId="ADAL" clId="{8F532EC1-D529-402C-B00A-A1722F4A951D}" dt="2022-12-06T19:22:53.262" v="5" actId="20577"/>
          <ac:spMkLst>
            <pc:docMk/>
            <pc:sldMk cId="2272354114" sldId="280"/>
            <ac:spMk id="5" creationId="{00000000-0000-0000-0000-000000000000}"/>
          </ac:spMkLst>
        </pc:spChg>
        <pc:spChg chg="mod">
          <ac:chgData name="Heilman, Stacy Stephans" userId="fb87eab8-0e91-475e-b1de-7f12f11821f9" providerId="ADAL" clId="{8F532EC1-D529-402C-B00A-A1722F4A951D}" dt="2022-12-06T19:24:05.840" v="8" actId="403"/>
          <ac:spMkLst>
            <pc:docMk/>
            <pc:sldMk cId="2272354114" sldId="280"/>
            <ac:spMk id="16386" creationId="{00000000-0000-0000-0000-000000000000}"/>
          </ac:spMkLst>
        </pc:spChg>
        <pc:picChg chg="add del">
          <ac:chgData name="Heilman, Stacy Stephans" userId="fb87eab8-0e91-475e-b1de-7f12f11821f9" providerId="ADAL" clId="{8F532EC1-D529-402C-B00A-A1722F4A951D}" dt="2022-12-06T19:24:42.727" v="10" actId="478"/>
          <ac:picMkLst>
            <pc:docMk/>
            <pc:sldMk cId="2272354114" sldId="280"/>
            <ac:picMk id="2" creationId="{0FFC4DD4-6FFC-46BB-963D-38DCECD34CD9}"/>
          </ac:picMkLst>
        </pc:picChg>
        <pc:picChg chg="del">
          <ac:chgData name="Heilman, Stacy Stephans" userId="fb87eab8-0e91-475e-b1de-7f12f11821f9" providerId="ADAL" clId="{8F532EC1-D529-402C-B00A-A1722F4A951D}" dt="2022-12-06T19:23:56.080" v="6" actId="478"/>
          <ac:picMkLst>
            <pc:docMk/>
            <pc:sldMk cId="2272354114" sldId="280"/>
            <ac:picMk id="1026" creationId="{9B639BC2-E2F9-4C48-AECB-B06ABBA558A1}"/>
          </ac:picMkLst>
        </pc:picChg>
        <pc:picChg chg="add mod">
          <ac:chgData name="Heilman, Stacy Stephans" userId="fb87eab8-0e91-475e-b1de-7f12f11821f9" providerId="ADAL" clId="{8F532EC1-D529-402C-B00A-A1722F4A951D}" dt="2022-12-06T19:24:56.396" v="13" actId="1076"/>
          <ac:picMkLst>
            <pc:docMk/>
            <pc:sldMk cId="2272354114" sldId="280"/>
            <ac:picMk id="1028" creationId="{FF15F3EE-A409-4D66-887F-0B5180C10BC5}"/>
          </ac:picMkLst>
        </pc:picChg>
      </pc:sldChg>
      <pc:sldChg chg="modSp mod">
        <pc:chgData name="Heilman, Stacy Stephans" userId="fb87eab8-0e91-475e-b1de-7f12f11821f9" providerId="ADAL" clId="{8F532EC1-D529-402C-B00A-A1722F4A951D}" dt="2022-12-12T12:29:29.491" v="6469" actId="1037"/>
        <pc:sldMkLst>
          <pc:docMk/>
          <pc:sldMk cId="4006391102" sldId="308"/>
        </pc:sldMkLst>
        <pc:spChg chg="mod">
          <ac:chgData name="Heilman, Stacy Stephans" userId="fb87eab8-0e91-475e-b1de-7f12f11821f9" providerId="ADAL" clId="{8F532EC1-D529-402C-B00A-A1722F4A951D}" dt="2022-12-12T12:29:29.491" v="6469" actId="1037"/>
          <ac:spMkLst>
            <pc:docMk/>
            <pc:sldMk cId="4006391102" sldId="308"/>
            <ac:spMk id="2" creationId="{00000000-0000-0000-0000-000000000000}"/>
          </ac:spMkLst>
        </pc:spChg>
      </pc:sldChg>
      <pc:sldChg chg="modSp mod ord">
        <pc:chgData name="Heilman, Stacy Stephans" userId="fb87eab8-0e91-475e-b1de-7f12f11821f9" providerId="ADAL" clId="{8F532EC1-D529-402C-B00A-A1722F4A951D}" dt="2022-12-12T12:29:51.195" v="6473" actId="14100"/>
        <pc:sldMkLst>
          <pc:docMk/>
          <pc:sldMk cId="3872506396" sldId="309"/>
        </pc:sldMkLst>
        <pc:spChg chg="mod">
          <ac:chgData name="Heilman, Stacy Stephans" userId="fb87eab8-0e91-475e-b1de-7f12f11821f9" providerId="ADAL" clId="{8F532EC1-D529-402C-B00A-A1722F4A951D}" dt="2022-12-12T12:29:51.195" v="6473" actId="14100"/>
          <ac:spMkLst>
            <pc:docMk/>
            <pc:sldMk cId="3872506396" sldId="309"/>
            <ac:spMk id="2" creationId="{00000000-0000-0000-0000-000000000000}"/>
          </ac:spMkLst>
        </pc:spChg>
      </pc:sldChg>
      <pc:sldChg chg="addSp delSp modSp new mod modClrScheme chgLayout">
        <pc:chgData name="Heilman, Stacy Stephans" userId="fb87eab8-0e91-475e-b1de-7f12f11821f9" providerId="ADAL" clId="{8F532EC1-D529-402C-B00A-A1722F4A951D}" dt="2022-12-11T14:36:38.789" v="5990" actId="20577"/>
        <pc:sldMkLst>
          <pc:docMk/>
          <pc:sldMk cId="673490399" sldId="310"/>
        </pc:sldMkLst>
        <pc:spChg chg="del mod ord">
          <ac:chgData name="Heilman, Stacy Stephans" userId="fb87eab8-0e91-475e-b1de-7f12f11821f9" providerId="ADAL" clId="{8F532EC1-D529-402C-B00A-A1722F4A951D}" dt="2022-12-09T21:22:02.342" v="159" actId="700"/>
          <ac:spMkLst>
            <pc:docMk/>
            <pc:sldMk cId="673490399" sldId="310"/>
            <ac:spMk id="2" creationId="{C0064221-E470-4FC0-835D-B468F834A208}"/>
          </ac:spMkLst>
        </pc:spChg>
        <pc:spChg chg="del mod ord">
          <ac:chgData name="Heilman, Stacy Stephans" userId="fb87eab8-0e91-475e-b1de-7f12f11821f9" providerId="ADAL" clId="{8F532EC1-D529-402C-B00A-A1722F4A951D}" dt="2022-12-09T21:22:02.342" v="159" actId="700"/>
          <ac:spMkLst>
            <pc:docMk/>
            <pc:sldMk cId="673490399" sldId="310"/>
            <ac:spMk id="3" creationId="{F23055D1-A197-45E1-8EE3-8F3B1810439B}"/>
          </ac:spMkLst>
        </pc:spChg>
        <pc:spChg chg="del">
          <ac:chgData name="Heilman, Stacy Stephans" userId="fb87eab8-0e91-475e-b1de-7f12f11821f9" providerId="ADAL" clId="{8F532EC1-D529-402C-B00A-A1722F4A951D}" dt="2022-12-09T21:22:02.342" v="159" actId="700"/>
          <ac:spMkLst>
            <pc:docMk/>
            <pc:sldMk cId="673490399" sldId="310"/>
            <ac:spMk id="4" creationId="{A76D3758-1915-47DD-AD19-DB4E1DCACB0E}"/>
          </ac:spMkLst>
        </pc:spChg>
        <pc:spChg chg="add mod ord">
          <ac:chgData name="Heilman, Stacy Stephans" userId="fb87eab8-0e91-475e-b1de-7f12f11821f9" providerId="ADAL" clId="{8F532EC1-D529-402C-B00A-A1722F4A951D}" dt="2022-12-11T14:36:07.071" v="5981" actId="26606"/>
          <ac:spMkLst>
            <pc:docMk/>
            <pc:sldMk cId="673490399" sldId="310"/>
            <ac:spMk id="5" creationId="{469FDD2A-99E6-447A-BE97-BB7DF30D66C0}"/>
          </ac:spMkLst>
        </pc:spChg>
        <pc:spChg chg="add mod ord">
          <ac:chgData name="Heilman, Stacy Stephans" userId="fb87eab8-0e91-475e-b1de-7f12f11821f9" providerId="ADAL" clId="{8F532EC1-D529-402C-B00A-A1722F4A951D}" dt="2022-12-11T14:36:38.789" v="5990" actId="20577"/>
          <ac:spMkLst>
            <pc:docMk/>
            <pc:sldMk cId="673490399" sldId="310"/>
            <ac:spMk id="6" creationId="{B6BCB8EE-E729-403C-8B8C-A3EC1A9F7F60}"/>
          </ac:spMkLst>
        </pc:spChg>
        <pc:picChg chg="add mod ord">
          <ac:chgData name="Heilman, Stacy Stephans" userId="fb87eab8-0e91-475e-b1de-7f12f11821f9" providerId="ADAL" clId="{8F532EC1-D529-402C-B00A-A1722F4A951D}" dt="2022-12-11T14:36:19.059" v="5984" actId="1076"/>
          <ac:picMkLst>
            <pc:docMk/>
            <pc:sldMk cId="673490399" sldId="310"/>
            <ac:picMk id="7170" creationId="{47354A3B-FC48-433A-876F-8E7F4BB1E01A}"/>
          </ac:picMkLst>
        </pc:picChg>
      </pc:sldChg>
      <pc:sldChg chg="addSp delSp modSp new mod modClrScheme chgLayout">
        <pc:chgData name="Heilman, Stacy Stephans" userId="fb87eab8-0e91-475e-b1de-7f12f11821f9" providerId="ADAL" clId="{8F532EC1-D529-402C-B00A-A1722F4A951D}" dt="2022-12-09T21:58:15.490" v="635" actId="22"/>
        <pc:sldMkLst>
          <pc:docMk/>
          <pc:sldMk cId="1680826454" sldId="311"/>
        </pc:sldMkLst>
        <pc:spChg chg="del mod ord">
          <ac:chgData name="Heilman, Stacy Stephans" userId="fb87eab8-0e91-475e-b1de-7f12f11821f9" providerId="ADAL" clId="{8F532EC1-D529-402C-B00A-A1722F4A951D}" dt="2022-12-09T21:57:49.778" v="633" actId="700"/>
          <ac:spMkLst>
            <pc:docMk/>
            <pc:sldMk cId="1680826454" sldId="311"/>
            <ac:spMk id="2" creationId="{0DEE7935-BA3E-49A9-997F-46D552A41A98}"/>
          </ac:spMkLst>
        </pc:spChg>
        <pc:spChg chg="mod ord">
          <ac:chgData name="Heilman, Stacy Stephans" userId="fb87eab8-0e91-475e-b1de-7f12f11821f9" providerId="ADAL" clId="{8F532EC1-D529-402C-B00A-A1722F4A951D}" dt="2022-12-09T21:57:49.778" v="633" actId="700"/>
          <ac:spMkLst>
            <pc:docMk/>
            <pc:sldMk cId="1680826454" sldId="311"/>
            <ac:spMk id="3" creationId="{CAA32D0D-2977-4844-9F61-D114091F2DAC}"/>
          </ac:spMkLst>
        </pc:spChg>
        <pc:spChg chg="del">
          <ac:chgData name="Heilman, Stacy Stephans" userId="fb87eab8-0e91-475e-b1de-7f12f11821f9" providerId="ADAL" clId="{8F532EC1-D529-402C-B00A-A1722F4A951D}" dt="2022-12-09T21:57:49.778" v="633" actId="700"/>
          <ac:spMkLst>
            <pc:docMk/>
            <pc:sldMk cId="1680826454" sldId="311"/>
            <ac:spMk id="4" creationId="{D1E83429-DCFC-4FD9-BA39-7B0666357E75}"/>
          </ac:spMkLst>
        </pc:spChg>
        <pc:spChg chg="add del mod ord">
          <ac:chgData name="Heilman, Stacy Stephans" userId="fb87eab8-0e91-475e-b1de-7f12f11821f9" providerId="ADAL" clId="{8F532EC1-D529-402C-B00A-A1722F4A951D}" dt="2022-12-09T21:58:15.490" v="635" actId="22"/>
          <ac:spMkLst>
            <pc:docMk/>
            <pc:sldMk cId="1680826454" sldId="311"/>
            <ac:spMk id="5" creationId="{A419C0F7-F3AC-4D0C-B509-2B093D7439C0}"/>
          </ac:spMkLst>
        </pc:spChg>
        <pc:picChg chg="add mod ord">
          <ac:chgData name="Heilman, Stacy Stephans" userId="fb87eab8-0e91-475e-b1de-7f12f11821f9" providerId="ADAL" clId="{8F532EC1-D529-402C-B00A-A1722F4A951D}" dt="2022-12-09T21:58:15.490" v="635" actId="22"/>
          <ac:picMkLst>
            <pc:docMk/>
            <pc:sldMk cId="1680826454" sldId="311"/>
            <ac:picMk id="7" creationId="{FC8A6C91-97E2-4079-B63F-0B731C9B5406}"/>
          </ac:picMkLst>
        </pc:picChg>
      </pc:sldChg>
      <pc:sldChg chg="addSp delSp modSp new mod modNotesTx">
        <pc:chgData name="Heilman, Stacy Stephans" userId="fb87eab8-0e91-475e-b1de-7f12f11821f9" providerId="ADAL" clId="{8F532EC1-D529-402C-B00A-A1722F4A951D}" dt="2022-12-12T11:50:51.470" v="6080" actId="20577"/>
        <pc:sldMkLst>
          <pc:docMk/>
          <pc:sldMk cId="119816386" sldId="312"/>
        </pc:sldMkLst>
        <pc:spChg chg="mod">
          <ac:chgData name="Heilman, Stacy Stephans" userId="fb87eab8-0e91-475e-b1de-7f12f11821f9" providerId="ADAL" clId="{8F532EC1-D529-402C-B00A-A1722F4A951D}" dt="2022-12-09T22:15:24.012" v="1577" actId="20577"/>
          <ac:spMkLst>
            <pc:docMk/>
            <pc:sldMk cId="119816386" sldId="312"/>
            <ac:spMk id="2" creationId="{9C68D6FB-A347-4C0A-ACC4-5D82EB186DB2}"/>
          </ac:spMkLst>
        </pc:spChg>
        <pc:spChg chg="del mod">
          <ac:chgData name="Heilman, Stacy Stephans" userId="fb87eab8-0e91-475e-b1de-7f12f11821f9" providerId="ADAL" clId="{8F532EC1-D529-402C-B00A-A1722F4A951D}" dt="2022-12-09T22:16:05.578" v="1579" actId="22"/>
          <ac:spMkLst>
            <pc:docMk/>
            <pc:sldMk cId="119816386" sldId="312"/>
            <ac:spMk id="3" creationId="{63FF405B-12BD-4073-8CEA-7127171BB1EE}"/>
          </ac:spMkLst>
        </pc:spChg>
        <pc:picChg chg="add mod ord">
          <ac:chgData name="Heilman, Stacy Stephans" userId="fb87eab8-0e91-475e-b1de-7f12f11821f9" providerId="ADAL" clId="{8F532EC1-D529-402C-B00A-A1722F4A951D}" dt="2022-12-09T22:16:09.599" v="1581" actId="1076"/>
          <ac:picMkLst>
            <pc:docMk/>
            <pc:sldMk cId="119816386" sldId="312"/>
            <ac:picMk id="5" creationId="{5FB6DB4F-1308-4108-9BC0-27019CBFD7C4}"/>
          </ac:picMkLst>
        </pc:picChg>
      </pc:sldChg>
      <pc:sldChg chg="modSp new mod modAnim">
        <pc:chgData name="Heilman, Stacy Stephans" userId="fb87eab8-0e91-475e-b1de-7f12f11821f9" providerId="ADAL" clId="{8F532EC1-D529-402C-B00A-A1722F4A951D}" dt="2022-12-12T16:43:49.906" v="6532"/>
        <pc:sldMkLst>
          <pc:docMk/>
          <pc:sldMk cId="3906897302" sldId="313"/>
        </pc:sldMkLst>
        <pc:spChg chg="mod">
          <ac:chgData name="Heilman, Stacy Stephans" userId="fb87eab8-0e91-475e-b1de-7f12f11821f9" providerId="ADAL" clId="{8F532EC1-D529-402C-B00A-A1722F4A951D}" dt="2022-12-09T22:03:35.184" v="821" actId="20577"/>
          <ac:spMkLst>
            <pc:docMk/>
            <pc:sldMk cId="3906897302" sldId="313"/>
            <ac:spMk id="2" creationId="{0212A2EF-2468-4F2F-853C-6C184BF0FDF7}"/>
          </ac:spMkLst>
        </pc:spChg>
        <pc:spChg chg="mod">
          <ac:chgData name="Heilman, Stacy Stephans" userId="fb87eab8-0e91-475e-b1de-7f12f11821f9" providerId="ADAL" clId="{8F532EC1-D529-402C-B00A-A1722F4A951D}" dt="2022-12-09T22:08:14.716" v="1305" actId="27636"/>
          <ac:spMkLst>
            <pc:docMk/>
            <pc:sldMk cId="3906897302" sldId="313"/>
            <ac:spMk id="3" creationId="{9261D50F-10D6-4E46-8E5D-CC71C4094F8C}"/>
          </ac:spMkLst>
        </pc:spChg>
      </pc:sldChg>
      <pc:sldChg chg="addSp delSp modSp new mod modNotesTx">
        <pc:chgData name="Heilman, Stacy Stephans" userId="fb87eab8-0e91-475e-b1de-7f12f11821f9" providerId="ADAL" clId="{8F532EC1-D529-402C-B00A-A1722F4A951D}" dt="2022-12-12T11:52:48.116" v="6093" actId="20577"/>
        <pc:sldMkLst>
          <pc:docMk/>
          <pc:sldMk cId="2306858522" sldId="314"/>
        </pc:sldMkLst>
        <pc:spChg chg="mod">
          <ac:chgData name="Heilman, Stacy Stephans" userId="fb87eab8-0e91-475e-b1de-7f12f11821f9" providerId="ADAL" clId="{8F532EC1-D529-402C-B00A-A1722F4A951D}" dt="2022-12-09T22:28:31.041" v="3011" actId="20577"/>
          <ac:spMkLst>
            <pc:docMk/>
            <pc:sldMk cId="2306858522" sldId="314"/>
            <ac:spMk id="2" creationId="{2F3F50F1-D73C-4386-A8D0-E1762AE8A1FA}"/>
          </ac:spMkLst>
        </pc:spChg>
        <pc:spChg chg="del mod">
          <ac:chgData name="Heilman, Stacy Stephans" userId="fb87eab8-0e91-475e-b1de-7f12f11821f9" providerId="ADAL" clId="{8F532EC1-D529-402C-B00A-A1722F4A951D}" dt="2022-12-09T22:20:01.170" v="2135"/>
          <ac:spMkLst>
            <pc:docMk/>
            <pc:sldMk cId="2306858522" sldId="314"/>
            <ac:spMk id="3" creationId="{D9BD54DE-120E-465B-8792-AE0D56DBD879}"/>
          </ac:spMkLst>
        </pc:spChg>
        <pc:spChg chg="add del mod">
          <ac:chgData name="Heilman, Stacy Stephans" userId="fb87eab8-0e91-475e-b1de-7f12f11821f9" providerId="ADAL" clId="{8F532EC1-D529-402C-B00A-A1722F4A951D}" dt="2022-12-09T22:23:56.989" v="2669" actId="478"/>
          <ac:spMkLst>
            <pc:docMk/>
            <pc:sldMk cId="2306858522" sldId="314"/>
            <ac:spMk id="4" creationId="{1E047D33-7399-4FF9-B1C8-2772E2536698}"/>
          </ac:spMkLst>
        </pc:spChg>
        <pc:picChg chg="add del mod">
          <ac:chgData name="Heilman, Stacy Stephans" userId="fb87eab8-0e91-475e-b1de-7f12f11821f9" providerId="ADAL" clId="{8F532EC1-D529-402C-B00A-A1722F4A951D}" dt="2022-12-09T22:20:06.480" v="2138" actId="478"/>
          <ac:picMkLst>
            <pc:docMk/>
            <pc:sldMk cId="2306858522" sldId="314"/>
            <ac:picMk id="1026" creationId="{76E265D1-CA5D-4BAB-AF98-AA2B8E0E1385}"/>
          </ac:picMkLst>
        </pc:picChg>
        <pc:picChg chg="add mod">
          <ac:chgData name="Heilman, Stacy Stephans" userId="fb87eab8-0e91-475e-b1de-7f12f11821f9" providerId="ADAL" clId="{8F532EC1-D529-402C-B00A-A1722F4A951D}" dt="2022-12-09T22:20:21.273" v="2140" actId="14100"/>
          <ac:picMkLst>
            <pc:docMk/>
            <pc:sldMk cId="2306858522" sldId="314"/>
            <ac:picMk id="1028" creationId="{CD2EA029-D096-459B-9105-D388E8598DFF}"/>
          </ac:picMkLst>
        </pc:picChg>
      </pc:sldChg>
      <pc:sldChg chg="modSp new del mod ord addAnim delAnim modAnim">
        <pc:chgData name="Heilman, Stacy Stephans" userId="fb87eab8-0e91-475e-b1de-7f12f11821f9" providerId="ADAL" clId="{8F532EC1-D529-402C-B00A-A1722F4A951D}" dt="2022-12-11T14:26:21.613" v="5441" actId="2696"/>
        <pc:sldMkLst>
          <pc:docMk/>
          <pc:sldMk cId="2181787668" sldId="315"/>
        </pc:sldMkLst>
        <pc:spChg chg="mod">
          <ac:chgData name="Heilman, Stacy Stephans" userId="fb87eab8-0e91-475e-b1de-7f12f11821f9" providerId="ADAL" clId="{8F532EC1-D529-402C-B00A-A1722F4A951D}" dt="2022-12-09T23:13:16.803" v="4116" actId="20577"/>
          <ac:spMkLst>
            <pc:docMk/>
            <pc:sldMk cId="2181787668" sldId="315"/>
            <ac:spMk id="2" creationId="{CF2BD5BA-2F0A-4D5B-B8C7-7299AE5C7C07}"/>
          </ac:spMkLst>
        </pc:spChg>
        <pc:spChg chg="mod">
          <ac:chgData name="Heilman, Stacy Stephans" userId="fb87eab8-0e91-475e-b1de-7f12f11821f9" providerId="ADAL" clId="{8F532EC1-D529-402C-B00A-A1722F4A951D}" dt="2022-12-09T23:23:58.291" v="4297" actId="20577"/>
          <ac:spMkLst>
            <pc:docMk/>
            <pc:sldMk cId="2181787668" sldId="315"/>
            <ac:spMk id="3" creationId="{6839625F-F994-40DB-A6E1-6FF4D592B56D}"/>
          </ac:spMkLst>
        </pc:spChg>
      </pc:sldChg>
      <pc:sldChg chg="modSp new del mod">
        <pc:chgData name="Heilman, Stacy Stephans" userId="fb87eab8-0e91-475e-b1de-7f12f11821f9" providerId="ADAL" clId="{8F532EC1-D529-402C-B00A-A1722F4A951D}" dt="2022-12-09T23:11:05.867" v="4044" actId="47"/>
        <pc:sldMkLst>
          <pc:docMk/>
          <pc:sldMk cId="325208253" sldId="316"/>
        </pc:sldMkLst>
        <pc:spChg chg="mod">
          <ac:chgData name="Heilman, Stacy Stephans" userId="fb87eab8-0e91-475e-b1de-7f12f11821f9" providerId="ADAL" clId="{8F532EC1-D529-402C-B00A-A1722F4A951D}" dt="2022-12-09T22:36:21.995" v="3430" actId="20577"/>
          <ac:spMkLst>
            <pc:docMk/>
            <pc:sldMk cId="325208253" sldId="316"/>
            <ac:spMk id="2" creationId="{91A63C7C-E74E-40F5-9535-4B2482A94034}"/>
          </ac:spMkLst>
        </pc:spChg>
        <pc:spChg chg="mod">
          <ac:chgData name="Heilman, Stacy Stephans" userId="fb87eab8-0e91-475e-b1de-7f12f11821f9" providerId="ADAL" clId="{8F532EC1-D529-402C-B00A-A1722F4A951D}" dt="2022-12-09T22:36:54.746" v="3465" actId="20577"/>
          <ac:spMkLst>
            <pc:docMk/>
            <pc:sldMk cId="325208253" sldId="316"/>
            <ac:spMk id="3" creationId="{E14DC984-B8AE-4380-8795-B237469AAAA7}"/>
          </ac:spMkLst>
        </pc:spChg>
      </pc:sldChg>
      <pc:sldChg chg="modSp add mod ord modAnim">
        <pc:chgData name="Heilman, Stacy Stephans" userId="fb87eab8-0e91-475e-b1de-7f12f11821f9" providerId="ADAL" clId="{8F532EC1-D529-402C-B00A-A1722F4A951D}" dt="2022-12-11T14:14:25.835" v="4831" actId="20577"/>
        <pc:sldMkLst>
          <pc:docMk/>
          <pc:sldMk cId="3015215479" sldId="317"/>
        </pc:sldMkLst>
        <pc:spChg chg="mod">
          <ac:chgData name="Heilman, Stacy Stephans" userId="fb87eab8-0e91-475e-b1de-7f12f11821f9" providerId="ADAL" clId="{8F532EC1-D529-402C-B00A-A1722F4A951D}" dt="2022-12-11T14:14:25.835" v="4831" actId="20577"/>
          <ac:spMkLst>
            <pc:docMk/>
            <pc:sldMk cId="3015215479" sldId="317"/>
            <ac:spMk id="2" creationId="{CF2BD5BA-2F0A-4D5B-B8C7-7299AE5C7C07}"/>
          </ac:spMkLst>
        </pc:spChg>
        <pc:spChg chg="mod">
          <ac:chgData name="Heilman, Stacy Stephans" userId="fb87eab8-0e91-475e-b1de-7f12f11821f9" providerId="ADAL" clId="{8F532EC1-D529-402C-B00A-A1722F4A951D}" dt="2022-12-09T22:53:06.016" v="3874" actId="20577"/>
          <ac:spMkLst>
            <pc:docMk/>
            <pc:sldMk cId="3015215479" sldId="317"/>
            <ac:spMk id="3" creationId="{6839625F-F994-40DB-A6E1-6FF4D592B56D}"/>
          </ac:spMkLst>
        </pc:spChg>
      </pc:sldChg>
      <pc:sldChg chg="addSp modSp new mod">
        <pc:chgData name="Heilman, Stacy Stephans" userId="fb87eab8-0e91-475e-b1de-7f12f11821f9" providerId="ADAL" clId="{8F532EC1-D529-402C-B00A-A1722F4A951D}" dt="2022-12-09T23:25:07.636" v="4310" actId="20577"/>
        <pc:sldMkLst>
          <pc:docMk/>
          <pc:sldMk cId="3015525917" sldId="318"/>
        </pc:sldMkLst>
        <pc:spChg chg="mod">
          <ac:chgData name="Heilman, Stacy Stephans" userId="fb87eab8-0e91-475e-b1de-7f12f11821f9" providerId="ADAL" clId="{8F532EC1-D529-402C-B00A-A1722F4A951D}" dt="2022-12-09T23:25:07.636" v="4310" actId="20577"/>
          <ac:spMkLst>
            <pc:docMk/>
            <pc:sldMk cId="3015525917" sldId="318"/>
            <ac:spMk id="2" creationId="{CD727939-0CB1-4693-86EB-37AD11E4F4C0}"/>
          </ac:spMkLst>
        </pc:spChg>
        <pc:spChg chg="mod">
          <ac:chgData name="Heilman, Stacy Stephans" userId="fb87eab8-0e91-475e-b1de-7f12f11821f9" providerId="ADAL" clId="{8F532EC1-D529-402C-B00A-A1722F4A951D}" dt="2022-12-09T23:08:58.976" v="4033" actId="27636"/>
          <ac:spMkLst>
            <pc:docMk/>
            <pc:sldMk cId="3015525917" sldId="318"/>
            <ac:spMk id="3" creationId="{A63ED35D-7E9C-4DF9-8D51-E4265243DEEA}"/>
          </ac:spMkLst>
        </pc:spChg>
        <pc:spChg chg="add mod">
          <ac:chgData name="Heilman, Stacy Stephans" userId="fb87eab8-0e91-475e-b1de-7f12f11821f9" providerId="ADAL" clId="{8F532EC1-D529-402C-B00A-A1722F4A951D}" dt="2022-12-09T23:25:05.663" v="4309" actId="20577"/>
          <ac:spMkLst>
            <pc:docMk/>
            <pc:sldMk cId="3015525917" sldId="318"/>
            <ac:spMk id="4" creationId="{28CE8BA7-5F3D-40E1-A29F-C05338931EC1}"/>
          </ac:spMkLst>
        </pc:spChg>
      </pc:sldChg>
      <pc:sldChg chg="addSp delSp add del mod">
        <pc:chgData name="Heilman, Stacy Stephans" userId="fb87eab8-0e91-475e-b1de-7f12f11821f9" providerId="ADAL" clId="{8F532EC1-D529-402C-B00A-A1722F4A951D}" dt="2022-12-09T23:05:51.219" v="3883"/>
        <pc:sldMkLst>
          <pc:docMk/>
          <pc:sldMk cId="1988846618" sldId="368"/>
        </pc:sldMkLst>
        <pc:picChg chg="add del">
          <ac:chgData name="Heilman, Stacy Stephans" userId="fb87eab8-0e91-475e-b1de-7f12f11821f9" providerId="ADAL" clId="{8F532EC1-D529-402C-B00A-A1722F4A951D}" dt="2022-12-09T23:05:50.782" v="3882" actId="478"/>
          <ac:picMkLst>
            <pc:docMk/>
            <pc:sldMk cId="1988846618" sldId="368"/>
            <ac:picMk id="7" creationId="{55FACD9F-6D8F-4D2D-88A3-DE7D13BAE965}"/>
          </ac:picMkLst>
        </pc:picChg>
      </pc:sldChg>
      <pc:sldChg chg="addSp modSp add del mod">
        <pc:chgData name="Heilman, Stacy Stephans" userId="fb87eab8-0e91-475e-b1de-7f12f11821f9" providerId="ADAL" clId="{8F532EC1-D529-402C-B00A-A1722F4A951D}" dt="2022-12-09T23:25:24.683" v="4315" actId="20577"/>
        <pc:sldMkLst>
          <pc:docMk/>
          <pc:sldMk cId="619256614" sldId="390"/>
        </pc:sldMkLst>
        <pc:spChg chg="add mod">
          <ac:chgData name="Heilman, Stacy Stephans" userId="fb87eab8-0e91-475e-b1de-7f12f11821f9" providerId="ADAL" clId="{8F532EC1-D529-402C-B00A-A1722F4A951D}" dt="2022-12-09T23:25:24.683" v="4315" actId="20577"/>
          <ac:spMkLst>
            <pc:docMk/>
            <pc:sldMk cId="619256614" sldId="390"/>
            <ac:spMk id="5" creationId="{B61CDBA8-C91C-48DA-A7E2-699D33AE3C1B}"/>
          </ac:spMkLst>
        </pc:spChg>
      </pc:sldChg>
      <pc:sldChg chg="addSp modSp add del mod">
        <pc:chgData name="Heilman, Stacy Stephans" userId="fb87eab8-0e91-475e-b1de-7f12f11821f9" providerId="ADAL" clId="{8F532EC1-D529-402C-B00A-A1722F4A951D}" dt="2022-12-09T23:25:28.239" v="4316" actId="20577"/>
        <pc:sldMkLst>
          <pc:docMk/>
          <pc:sldMk cId="308127374" sldId="391"/>
        </pc:sldMkLst>
        <pc:spChg chg="add mod">
          <ac:chgData name="Heilman, Stacy Stephans" userId="fb87eab8-0e91-475e-b1de-7f12f11821f9" providerId="ADAL" clId="{8F532EC1-D529-402C-B00A-A1722F4A951D}" dt="2022-12-09T23:25:28.239" v="4316" actId="20577"/>
          <ac:spMkLst>
            <pc:docMk/>
            <pc:sldMk cId="308127374" sldId="391"/>
            <ac:spMk id="6" creationId="{6AE7D1F8-0918-4ED8-9B5C-F9820B51E9DE}"/>
          </ac:spMkLst>
        </pc:spChg>
      </pc:sldChg>
      <pc:sldChg chg="addSp modSp new mod">
        <pc:chgData name="Heilman, Stacy Stephans" userId="fb87eab8-0e91-475e-b1de-7f12f11821f9" providerId="ADAL" clId="{8F532EC1-D529-402C-B00A-A1722F4A951D}" dt="2022-12-09T23:25:12.818" v="4312" actId="20577"/>
        <pc:sldMkLst>
          <pc:docMk/>
          <pc:sldMk cId="1547490770" sldId="392"/>
        </pc:sldMkLst>
        <pc:spChg chg="mod">
          <ac:chgData name="Heilman, Stacy Stephans" userId="fb87eab8-0e91-475e-b1de-7f12f11821f9" providerId="ADAL" clId="{8F532EC1-D529-402C-B00A-A1722F4A951D}" dt="2022-12-09T23:25:11.279" v="4311" actId="20577"/>
          <ac:spMkLst>
            <pc:docMk/>
            <pc:sldMk cId="1547490770" sldId="392"/>
            <ac:spMk id="2" creationId="{52744950-579C-435B-B08D-716FE1C709B1}"/>
          </ac:spMkLst>
        </pc:spChg>
        <pc:spChg chg="mod">
          <ac:chgData name="Heilman, Stacy Stephans" userId="fb87eab8-0e91-475e-b1de-7f12f11821f9" providerId="ADAL" clId="{8F532EC1-D529-402C-B00A-A1722F4A951D}" dt="2022-12-09T23:11:51.483" v="4063"/>
          <ac:spMkLst>
            <pc:docMk/>
            <pc:sldMk cId="1547490770" sldId="392"/>
            <ac:spMk id="3" creationId="{E79270CE-14B8-4248-BE46-574629F0FB24}"/>
          </ac:spMkLst>
        </pc:spChg>
        <pc:spChg chg="add mod">
          <ac:chgData name="Heilman, Stacy Stephans" userId="fb87eab8-0e91-475e-b1de-7f12f11821f9" providerId="ADAL" clId="{8F532EC1-D529-402C-B00A-A1722F4A951D}" dt="2022-12-09T23:25:12.818" v="4312" actId="20577"/>
          <ac:spMkLst>
            <pc:docMk/>
            <pc:sldMk cId="1547490770" sldId="392"/>
            <ac:spMk id="4" creationId="{CB8D9097-6762-4FFE-8DE7-75E25F7BA522}"/>
          </ac:spMkLst>
        </pc:spChg>
      </pc:sldChg>
      <pc:sldChg chg="addSp delSp modSp new mod">
        <pc:chgData name="Heilman, Stacy Stephans" userId="fb87eab8-0e91-475e-b1de-7f12f11821f9" providerId="ADAL" clId="{8F532EC1-D529-402C-B00A-A1722F4A951D}" dt="2022-12-09T23:18:29.898" v="4155" actId="1076"/>
        <pc:sldMkLst>
          <pc:docMk/>
          <pc:sldMk cId="3990288292" sldId="393"/>
        </pc:sldMkLst>
        <pc:spChg chg="mod">
          <ac:chgData name="Heilman, Stacy Stephans" userId="fb87eab8-0e91-475e-b1de-7f12f11821f9" providerId="ADAL" clId="{8F532EC1-D529-402C-B00A-A1722F4A951D}" dt="2022-12-09T23:18:17.493" v="4153" actId="20577"/>
          <ac:spMkLst>
            <pc:docMk/>
            <pc:sldMk cId="3990288292" sldId="393"/>
            <ac:spMk id="2" creationId="{8800C3B9-45AE-4D61-BB0C-3B40DCC53A43}"/>
          </ac:spMkLst>
        </pc:spChg>
        <pc:spChg chg="del mod">
          <ac:chgData name="Heilman, Stacy Stephans" userId="fb87eab8-0e91-475e-b1de-7f12f11821f9" providerId="ADAL" clId="{8F532EC1-D529-402C-B00A-A1722F4A951D}" dt="2022-12-09T23:18:05.422" v="4121"/>
          <ac:spMkLst>
            <pc:docMk/>
            <pc:sldMk cId="3990288292" sldId="393"/>
            <ac:spMk id="3" creationId="{745A6934-CB60-4D63-B728-A9BE91EFE840}"/>
          </ac:spMkLst>
        </pc:spChg>
        <pc:spChg chg="add mod">
          <ac:chgData name="Heilman, Stacy Stephans" userId="fb87eab8-0e91-475e-b1de-7f12f11821f9" providerId="ADAL" clId="{8F532EC1-D529-402C-B00A-A1722F4A951D}" dt="2022-12-09T23:18:29.898" v="4155" actId="1076"/>
          <ac:spMkLst>
            <pc:docMk/>
            <pc:sldMk cId="3990288292" sldId="393"/>
            <ac:spMk id="5" creationId="{47103EB9-24CB-45A6-8B08-CCD2C183C6A6}"/>
          </ac:spMkLst>
        </pc:spChg>
        <pc:graphicFrameChg chg="add mod">
          <ac:chgData name="Heilman, Stacy Stephans" userId="fb87eab8-0e91-475e-b1de-7f12f11821f9" providerId="ADAL" clId="{8F532EC1-D529-402C-B00A-A1722F4A951D}" dt="2022-12-09T23:18:05.422" v="4121"/>
          <ac:graphicFrameMkLst>
            <pc:docMk/>
            <pc:sldMk cId="3990288292" sldId="393"/>
            <ac:graphicFrameMk id="4" creationId="{ACDF89C3-BE68-4F06-86D9-0C3F9FE31DAE}"/>
          </ac:graphicFrameMkLst>
        </pc:graphicFrameChg>
      </pc:sldChg>
      <pc:sldChg chg="addSp modSp new mod">
        <pc:chgData name="Heilman, Stacy Stephans" userId="fb87eab8-0e91-475e-b1de-7f12f11821f9" providerId="ADAL" clId="{8F532EC1-D529-402C-B00A-A1722F4A951D}" dt="2022-12-09T23:25:15.182" v="4313" actId="20577"/>
        <pc:sldMkLst>
          <pc:docMk/>
          <pc:sldMk cId="805407814" sldId="394"/>
        </pc:sldMkLst>
        <pc:spChg chg="mod">
          <ac:chgData name="Heilman, Stacy Stephans" userId="fb87eab8-0e91-475e-b1de-7f12f11821f9" providerId="ADAL" clId="{8F532EC1-D529-402C-B00A-A1722F4A951D}" dt="2022-12-09T23:20:25.074" v="4194" actId="20577"/>
          <ac:spMkLst>
            <pc:docMk/>
            <pc:sldMk cId="805407814" sldId="394"/>
            <ac:spMk id="2" creationId="{628820F3-4164-4D75-BE24-ADAAA8823581}"/>
          </ac:spMkLst>
        </pc:spChg>
        <pc:spChg chg="mod">
          <ac:chgData name="Heilman, Stacy Stephans" userId="fb87eab8-0e91-475e-b1de-7f12f11821f9" providerId="ADAL" clId="{8F532EC1-D529-402C-B00A-A1722F4A951D}" dt="2022-12-09T23:20:48.689" v="4199" actId="20577"/>
          <ac:spMkLst>
            <pc:docMk/>
            <pc:sldMk cId="805407814" sldId="394"/>
            <ac:spMk id="3" creationId="{5E2220F1-D8AB-4980-990B-5C444D5454CC}"/>
          </ac:spMkLst>
        </pc:spChg>
        <pc:spChg chg="add mod">
          <ac:chgData name="Heilman, Stacy Stephans" userId="fb87eab8-0e91-475e-b1de-7f12f11821f9" providerId="ADAL" clId="{8F532EC1-D529-402C-B00A-A1722F4A951D}" dt="2022-12-09T23:25:15.182" v="4313" actId="20577"/>
          <ac:spMkLst>
            <pc:docMk/>
            <pc:sldMk cId="805407814" sldId="394"/>
            <ac:spMk id="4" creationId="{02C612E9-C2FD-4D7F-A5AB-A2B77C6AD0B7}"/>
          </ac:spMkLst>
        </pc:spChg>
      </pc:sldChg>
      <pc:sldChg chg="addSp delSp modSp new mod">
        <pc:chgData name="Heilman, Stacy Stephans" userId="fb87eab8-0e91-475e-b1de-7f12f11821f9" providerId="ADAL" clId="{8F532EC1-D529-402C-B00A-A1722F4A951D}" dt="2022-12-09T23:25:17.551" v="4314" actId="20577"/>
        <pc:sldMkLst>
          <pc:docMk/>
          <pc:sldMk cId="3884944580" sldId="395"/>
        </pc:sldMkLst>
        <pc:spChg chg="mod">
          <ac:chgData name="Heilman, Stacy Stephans" userId="fb87eab8-0e91-475e-b1de-7f12f11821f9" providerId="ADAL" clId="{8F532EC1-D529-402C-B00A-A1722F4A951D}" dt="2022-12-09T23:21:26.437" v="4239" actId="20577"/>
          <ac:spMkLst>
            <pc:docMk/>
            <pc:sldMk cId="3884944580" sldId="395"/>
            <ac:spMk id="2" creationId="{3782F777-19D6-434B-B333-F129338DC26E}"/>
          </ac:spMkLst>
        </pc:spChg>
        <pc:spChg chg="del mod">
          <ac:chgData name="Heilman, Stacy Stephans" userId="fb87eab8-0e91-475e-b1de-7f12f11821f9" providerId="ADAL" clId="{8F532EC1-D529-402C-B00A-A1722F4A951D}" dt="2022-12-09T23:22:16.733" v="4248" actId="22"/>
          <ac:spMkLst>
            <pc:docMk/>
            <pc:sldMk cId="3884944580" sldId="395"/>
            <ac:spMk id="3" creationId="{4AC51149-EDA9-41DA-A0A4-61C88C98F160}"/>
          </ac:spMkLst>
        </pc:spChg>
        <pc:spChg chg="add mod">
          <ac:chgData name="Heilman, Stacy Stephans" userId="fb87eab8-0e91-475e-b1de-7f12f11821f9" providerId="ADAL" clId="{8F532EC1-D529-402C-B00A-A1722F4A951D}" dt="2022-12-09T23:25:17.551" v="4314" actId="20577"/>
          <ac:spMkLst>
            <pc:docMk/>
            <pc:sldMk cId="3884944580" sldId="395"/>
            <ac:spMk id="6" creationId="{D269C4CF-97C1-4495-8E18-A18781601B78}"/>
          </ac:spMkLst>
        </pc:spChg>
        <pc:picChg chg="add mod ord">
          <ac:chgData name="Heilman, Stacy Stephans" userId="fb87eab8-0e91-475e-b1de-7f12f11821f9" providerId="ADAL" clId="{8F532EC1-D529-402C-B00A-A1722F4A951D}" dt="2022-12-09T23:22:25.088" v="4251" actId="1076"/>
          <ac:picMkLst>
            <pc:docMk/>
            <pc:sldMk cId="3884944580" sldId="395"/>
            <ac:picMk id="5" creationId="{0293A8E0-DC07-4445-A482-37FD0F9E673C}"/>
          </ac:picMkLst>
        </pc:picChg>
      </pc:sldChg>
      <pc:sldChg chg="addSp delSp modSp new mod">
        <pc:chgData name="Heilman, Stacy Stephans" userId="fb87eab8-0e91-475e-b1de-7f12f11821f9" providerId="ADAL" clId="{8F532EC1-D529-402C-B00A-A1722F4A951D}" dt="2022-12-09T23:23:40.725" v="4293" actId="1076"/>
        <pc:sldMkLst>
          <pc:docMk/>
          <pc:sldMk cId="2146094380" sldId="396"/>
        </pc:sldMkLst>
        <pc:spChg chg="mod">
          <ac:chgData name="Heilman, Stacy Stephans" userId="fb87eab8-0e91-475e-b1de-7f12f11821f9" providerId="ADAL" clId="{8F532EC1-D529-402C-B00A-A1722F4A951D}" dt="2022-12-09T23:22:48.604" v="4290" actId="20577"/>
          <ac:spMkLst>
            <pc:docMk/>
            <pc:sldMk cId="2146094380" sldId="396"/>
            <ac:spMk id="2" creationId="{278F6690-D28B-4D25-BDF7-8DA267BB002F}"/>
          </ac:spMkLst>
        </pc:spChg>
        <pc:spChg chg="del">
          <ac:chgData name="Heilman, Stacy Stephans" userId="fb87eab8-0e91-475e-b1de-7f12f11821f9" providerId="ADAL" clId="{8F532EC1-D529-402C-B00A-A1722F4A951D}" dt="2022-12-09T23:23:35.051" v="4291"/>
          <ac:spMkLst>
            <pc:docMk/>
            <pc:sldMk cId="2146094380" sldId="396"/>
            <ac:spMk id="3" creationId="{202A6F96-8173-463C-983D-E6B98C7C1F6A}"/>
          </ac:spMkLst>
        </pc:spChg>
        <pc:picChg chg="add mod">
          <ac:chgData name="Heilman, Stacy Stephans" userId="fb87eab8-0e91-475e-b1de-7f12f11821f9" providerId="ADAL" clId="{8F532EC1-D529-402C-B00A-A1722F4A951D}" dt="2022-12-09T23:23:40.725" v="4293" actId="1076"/>
          <ac:picMkLst>
            <pc:docMk/>
            <pc:sldMk cId="2146094380" sldId="396"/>
            <ac:picMk id="2050" creationId="{6F511C8C-8B52-431A-BEF9-6E3AE70CE911}"/>
          </ac:picMkLst>
        </pc:picChg>
      </pc:sldChg>
      <pc:sldChg chg="modSp new mod">
        <pc:chgData name="Heilman, Stacy Stephans" userId="fb87eab8-0e91-475e-b1de-7f12f11821f9" providerId="ADAL" clId="{8F532EC1-D529-402C-B00A-A1722F4A951D}" dt="2022-12-09T23:24:17.119" v="4308" actId="20577"/>
        <pc:sldMkLst>
          <pc:docMk/>
          <pc:sldMk cId="4175885115" sldId="397"/>
        </pc:sldMkLst>
        <pc:spChg chg="mod">
          <ac:chgData name="Heilman, Stacy Stephans" userId="fb87eab8-0e91-475e-b1de-7f12f11821f9" providerId="ADAL" clId="{8F532EC1-D529-402C-B00A-A1722F4A951D}" dt="2022-12-09T23:24:17.119" v="4308" actId="20577"/>
          <ac:spMkLst>
            <pc:docMk/>
            <pc:sldMk cId="4175885115" sldId="397"/>
            <ac:spMk id="2" creationId="{F119CD4B-7E95-4CB9-8C38-6B716E8F60D3}"/>
          </ac:spMkLst>
        </pc:spChg>
      </pc:sldChg>
      <pc:sldChg chg="addSp delSp modSp new mod ord modNotesTx">
        <pc:chgData name="Heilman, Stacy Stephans" userId="fb87eab8-0e91-475e-b1de-7f12f11821f9" providerId="ADAL" clId="{8F532EC1-D529-402C-B00A-A1722F4A951D}" dt="2022-12-11T14:16:33.587" v="4867"/>
        <pc:sldMkLst>
          <pc:docMk/>
          <pc:sldMk cId="218966369" sldId="398"/>
        </pc:sldMkLst>
        <pc:spChg chg="mod">
          <ac:chgData name="Heilman, Stacy Stephans" userId="fb87eab8-0e91-475e-b1de-7f12f11821f9" providerId="ADAL" clId="{8F532EC1-D529-402C-B00A-A1722F4A951D}" dt="2022-12-11T14:16:17.989" v="4861" actId="20577"/>
          <ac:spMkLst>
            <pc:docMk/>
            <pc:sldMk cId="218966369" sldId="398"/>
            <ac:spMk id="2" creationId="{177E4498-0F86-4783-965D-666C23C61E49}"/>
          </ac:spMkLst>
        </pc:spChg>
        <pc:spChg chg="del mod">
          <ac:chgData name="Heilman, Stacy Stephans" userId="fb87eab8-0e91-475e-b1de-7f12f11821f9" providerId="ADAL" clId="{8F532EC1-D529-402C-B00A-A1722F4A951D}" dt="2022-12-09T23:26:19.335" v="4348"/>
          <ac:spMkLst>
            <pc:docMk/>
            <pc:sldMk cId="218966369" sldId="398"/>
            <ac:spMk id="3" creationId="{8CAC9C01-509D-4E1A-B85A-7B13E538D58D}"/>
          </ac:spMkLst>
        </pc:spChg>
        <pc:picChg chg="add mod">
          <ac:chgData name="Heilman, Stacy Stephans" userId="fb87eab8-0e91-475e-b1de-7f12f11821f9" providerId="ADAL" clId="{8F532EC1-D529-402C-B00A-A1722F4A951D}" dt="2022-12-09T23:26:19.335" v="4348"/>
          <ac:picMkLst>
            <pc:docMk/>
            <pc:sldMk cId="218966369" sldId="398"/>
            <ac:picMk id="3074" creationId="{BFD28BA3-9946-4715-82EC-4421499201B1}"/>
          </ac:picMkLst>
        </pc:picChg>
      </pc:sldChg>
      <pc:sldChg chg="addSp delSp modSp new mod modClrScheme chgLayout">
        <pc:chgData name="Heilman, Stacy Stephans" userId="fb87eab8-0e91-475e-b1de-7f12f11821f9" providerId="ADAL" clId="{8F532EC1-D529-402C-B00A-A1722F4A951D}" dt="2022-12-11T14:13:57.213" v="4797" actId="20577"/>
        <pc:sldMkLst>
          <pc:docMk/>
          <pc:sldMk cId="1102850048" sldId="399"/>
        </pc:sldMkLst>
        <pc:spChg chg="mod ord">
          <ac:chgData name="Heilman, Stacy Stephans" userId="fb87eab8-0e91-475e-b1de-7f12f11821f9" providerId="ADAL" clId="{8F532EC1-D529-402C-B00A-A1722F4A951D}" dt="2022-12-11T14:13:30.807" v="4768" actId="1076"/>
          <ac:spMkLst>
            <pc:docMk/>
            <pc:sldMk cId="1102850048" sldId="399"/>
            <ac:spMk id="2" creationId="{E6B2DDDF-90A4-4BB3-B66C-0CBFF6F6A295}"/>
          </ac:spMkLst>
        </pc:spChg>
        <pc:spChg chg="add del">
          <ac:chgData name="Heilman, Stacy Stephans" userId="fb87eab8-0e91-475e-b1de-7f12f11821f9" providerId="ADAL" clId="{8F532EC1-D529-402C-B00A-A1722F4A951D}" dt="2022-12-11T14:13:01.990" v="4744" actId="26606"/>
          <ac:spMkLst>
            <pc:docMk/>
            <pc:sldMk cId="1102850048" sldId="399"/>
            <ac:spMk id="3" creationId="{67B1DF7D-D04E-41CF-9CF5-4514FB0170CE}"/>
          </ac:spMkLst>
        </pc:spChg>
        <pc:spChg chg="add del mod">
          <ac:chgData name="Heilman, Stacy Stephans" userId="fb87eab8-0e91-475e-b1de-7f12f11821f9" providerId="ADAL" clId="{8F532EC1-D529-402C-B00A-A1722F4A951D}" dt="2022-12-11T14:13:01.987" v="4743" actId="26606"/>
          <ac:spMkLst>
            <pc:docMk/>
            <pc:sldMk cId="1102850048" sldId="399"/>
            <ac:spMk id="4103" creationId="{19930AF2-21D8-B890-DFC2-1AD3887EC1CE}"/>
          </ac:spMkLst>
        </pc:spChg>
        <pc:spChg chg="add mod">
          <ac:chgData name="Heilman, Stacy Stephans" userId="fb87eab8-0e91-475e-b1de-7f12f11821f9" providerId="ADAL" clId="{8F532EC1-D529-402C-B00A-A1722F4A951D}" dt="2022-12-11T14:13:57.213" v="4797" actId="20577"/>
          <ac:spMkLst>
            <pc:docMk/>
            <pc:sldMk cId="1102850048" sldId="399"/>
            <ac:spMk id="4105" creationId="{000CEE11-9939-92A3-EFAF-622D714331C0}"/>
          </ac:spMkLst>
        </pc:spChg>
        <pc:picChg chg="add mod">
          <ac:chgData name="Heilman, Stacy Stephans" userId="fb87eab8-0e91-475e-b1de-7f12f11821f9" providerId="ADAL" clId="{8F532EC1-D529-402C-B00A-A1722F4A951D}" dt="2022-12-11T14:13:01.990" v="4744" actId="26606"/>
          <ac:picMkLst>
            <pc:docMk/>
            <pc:sldMk cId="1102850048" sldId="399"/>
            <ac:picMk id="4098" creationId="{F74E9C37-C193-438D-955B-FF50DC1DB267}"/>
          </ac:picMkLst>
        </pc:picChg>
      </pc:sldChg>
      <pc:sldChg chg="modSp add mod modAnim">
        <pc:chgData name="Heilman, Stacy Stephans" userId="fb87eab8-0e91-475e-b1de-7f12f11821f9" providerId="ADAL" clId="{8F532EC1-D529-402C-B00A-A1722F4A951D}" dt="2022-12-12T16:47:15.808" v="6543" actId="20577"/>
        <pc:sldMkLst>
          <pc:docMk/>
          <pc:sldMk cId="2032065902" sldId="400"/>
        </pc:sldMkLst>
        <pc:spChg chg="mod">
          <ac:chgData name="Heilman, Stacy Stephans" userId="fb87eab8-0e91-475e-b1de-7f12f11821f9" providerId="ADAL" clId="{8F532EC1-D529-402C-B00A-A1722F4A951D}" dt="2022-12-11T14:15:06.351" v="4851" actId="20577"/>
          <ac:spMkLst>
            <pc:docMk/>
            <pc:sldMk cId="2032065902" sldId="400"/>
            <ac:spMk id="2" creationId="{CF2BD5BA-2F0A-4D5B-B8C7-7299AE5C7C07}"/>
          </ac:spMkLst>
        </pc:spChg>
        <pc:spChg chg="mod">
          <ac:chgData name="Heilman, Stacy Stephans" userId="fb87eab8-0e91-475e-b1de-7f12f11821f9" providerId="ADAL" clId="{8F532EC1-D529-402C-B00A-A1722F4A951D}" dt="2022-12-12T16:47:15.808" v="6543" actId="20577"/>
          <ac:spMkLst>
            <pc:docMk/>
            <pc:sldMk cId="2032065902" sldId="400"/>
            <ac:spMk id="3" creationId="{6839625F-F994-40DB-A6E1-6FF4D592B56D}"/>
          </ac:spMkLst>
        </pc:spChg>
      </pc:sldChg>
      <pc:sldChg chg="addSp modSp new mod modClrScheme chgLayout">
        <pc:chgData name="Heilman, Stacy Stephans" userId="fb87eab8-0e91-475e-b1de-7f12f11821f9" providerId="ADAL" clId="{8F532EC1-D529-402C-B00A-A1722F4A951D}" dt="2022-12-11T14:34:26.292" v="5943" actId="20577"/>
        <pc:sldMkLst>
          <pc:docMk/>
          <pc:sldMk cId="1769907337" sldId="401"/>
        </pc:sldMkLst>
        <pc:spChg chg="mod">
          <ac:chgData name="Heilman, Stacy Stephans" userId="fb87eab8-0e91-475e-b1de-7f12f11821f9" providerId="ADAL" clId="{8F532EC1-D529-402C-B00A-A1722F4A951D}" dt="2022-12-11T14:32:37.196" v="5886" actId="26606"/>
          <ac:spMkLst>
            <pc:docMk/>
            <pc:sldMk cId="1769907337" sldId="401"/>
            <ac:spMk id="2" creationId="{1BCC505E-789D-4F7D-958B-A62585E90DF1}"/>
          </ac:spMkLst>
        </pc:spChg>
        <pc:spChg chg="mod">
          <ac:chgData name="Heilman, Stacy Stephans" userId="fb87eab8-0e91-475e-b1de-7f12f11821f9" providerId="ADAL" clId="{8F532EC1-D529-402C-B00A-A1722F4A951D}" dt="2022-12-11T14:34:26.292" v="5943" actId="20577"/>
          <ac:spMkLst>
            <pc:docMk/>
            <pc:sldMk cId="1769907337" sldId="401"/>
            <ac:spMk id="3" creationId="{3EA77E5F-A9EB-41D3-B0BB-94A4432753EF}"/>
          </ac:spMkLst>
        </pc:spChg>
        <pc:picChg chg="add mod ord">
          <ac:chgData name="Heilman, Stacy Stephans" userId="fb87eab8-0e91-475e-b1de-7f12f11821f9" providerId="ADAL" clId="{8F532EC1-D529-402C-B00A-A1722F4A951D}" dt="2022-12-11T14:32:37.196" v="5886" actId="26606"/>
          <ac:picMkLst>
            <pc:docMk/>
            <pc:sldMk cId="1769907337" sldId="401"/>
            <ac:picMk id="5122" creationId="{2E57DA88-C275-4A2D-BD40-347F4CCF7F6B}"/>
          </ac:picMkLst>
        </pc:picChg>
      </pc:sldChg>
      <pc:sldChg chg="addSp delSp modSp new mod modClrScheme chgLayout">
        <pc:chgData name="Heilman, Stacy Stephans" userId="fb87eab8-0e91-475e-b1de-7f12f11821f9" providerId="ADAL" clId="{8F532EC1-D529-402C-B00A-A1722F4A951D}" dt="2022-12-12T11:59:04.371" v="6094" actId="20577"/>
        <pc:sldMkLst>
          <pc:docMk/>
          <pc:sldMk cId="4052720429" sldId="402"/>
        </pc:sldMkLst>
        <pc:spChg chg="mod ord">
          <ac:chgData name="Heilman, Stacy Stephans" userId="fb87eab8-0e91-475e-b1de-7f12f11821f9" providerId="ADAL" clId="{8F532EC1-D529-402C-B00A-A1722F4A951D}" dt="2022-12-11T14:33:33.987" v="5892" actId="26606"/>
          <ac:spMkLst>
            <pc:docMk/>
            <pc:sldMk cId="4052720429" sldId="402"/>
            <ac:spMk id="2" creationId="{E7CF1DD7-0189-45EA-8809-231C77AED562}"/>
          </ac:spMkLst>
        </pc:spChg>
        <pc:spChg chg="mod">
          <ac:chgData name="Heilman, Stacy Stephans" userId="fb87eab8-0e91-475e-b1de-7f12f11821f9" providerId="ADAL" clId="{8F532EC1-D529-402C-B00A-A1722F4A951D}" dt="2022-12-12T11:59:04.371" v="6094" actId="20577"/>
          <ac:spMkLst>
            <pc:docMk/>
            <pc:sldMk cId="4052720429" sldId="402"/>
            <ac:spMk id="3" creationId="{EA1995E4-9D67-438A-BBB6-54988089DB35}"/>
          </ac:spMkLst>
        </pc:spChg>
        <pc:picChg chg="add del mod">
          <ac:chgData name="Heilman, Stacy Stephans" userId="fb87eab8-0e91-475e-b1de-7f12f11821f9" providerId="ADAL" clId="{8F532EC1-D529-402C-B00A-A1722F4A951D}" dt="2022-12-11T14:33:01.930" v="5890"/>
          <ac:picMkLst>
            <pc:docMk/>
            <pc:sldMk cId="4052720429" sldId="402"/>
            <ac:picMk id="6146" creationId="{F06DBD5A-F40A-436B-8D95-4C412FDB76A6}"/>
          </ac:picMkLst>
        </pc:picChg>
        <pc:picChg chg="add mod ord">
          <ac:chgData name="Heilman, Stacy Stephans" userId="fb87eab8-0e91-475e-b1de-7f12f11821f9" providerId="ADAL" clId="{8F532EC1-D529-402C-B00A-A1722F4A951D}" dt="2022-12-11T14:33:33.987" v="5892" actId="26606"/>
          <ac:picMkLst>
            <pc:docMk/>
            <pc:sldMk cId="4052720429" sldId="402"/>
            <ac:picMk id="6148" creationId="{FF379197-42C5-45E6-B622-929DB865A56C}"/>
          </ac:picMkLst>
        </pc:picChg>
      </pc:sldChg>
      <pc:sldChg chg="modSp add mod">
        <pc:chgData name="Heilman, Stacy Stephans" userId="fb87eab8-0e91-475e-b1de-7f12f11821f9" providerId="ADAL" clId="{8F532EC1-D529-402C-B00A-A1722F4A951D}" dt="2022-12-12T12:32:20.376" v="6530" actId="948"/>
        <pc:sldMkLst>
          <pc:docMk/>
          <pc:sldMk cId="4249675467" sldId="403"/>
        </pc:sldMkLst>
        <pc:spChg chg="mod">
          <ac:chgData name="Heilman, Stacy Stephans" userId="fb87eab8-0e91-475e-b1de-7f12f11821f9" providerId="ADAL" clId="{8F532EC1-D529-402C-B00A-A1722F4A951D}" dt="2022-12-12T12:30:37.833" v="6513" actId="404"/>
          <ac:spMkLst>
            <pc:docMk/>
            <pc:sldMk cId="4249675467" sldId="403"/>
            <ac:spMk id="2" creationId="{00000000-0000-0000-0000-000000000000}"/>
          </ac:spMkLst>
        </pc:spChg>
        <pc:spChg chg="mod">
          <ac:chgData name="Heilman, Stacy Stephans" userId="fb87eab8-0e91-475e-b1de-7f12f11821f9" providerId="ADAL" clId="{8F532EC1-D529-402C-B00A-A1722F4A951D}" dt="2022-12-12T12:32:20.376" v="6530" actId="948"/>
          <ac:spMkLst>
            <pc:docMk/>
            <pc:sldMk cId="4249675467" sldId="403"/>
            <ac:spMk id="3" creationId="{00000000-0000-0000-0000-000000000000}"/>
          </ac:spMkLst>
        </pc:spChg>
        <pc:graphicFrameChg chg="mod modGraphic">
          <ac:chgData name="Heilman, Stacy Stephans" userId="fb87eab8-0e91-475e-b1de-7f12f11821f9" providerId="ADAL" clId="{8F532EC1-D529-402C-B00A-A1722F4A951D}" dt="2022-12-12T12:28:19.865" v="6449" actId="403"/>
          <ac:graphicFrameMkLst>
            <pc:docMk/>
            <pc:sldMk cId="4249675467" sldId="403"/>
            <ac:graphicFrameMk id="7" creationId="{53A6C63C-A496-4205-B308-08BF24376DCB}"/>
          </ac:graphicFrameMkLst>
        </pc:graphicFrameChg>
      </pc:sldChg>
      <pc:sldChg chg="addSp delSp modSp new mod modClrScheme chgLayout">
        <pc:chgData name="Heilman, Stacy Stephans" userId="fb87eab8-0e91-475e-b1de-7f12f11821f9" providerId="ADAL" clId="{8F532EC1-D529-402C-B00A-A1722F4A951D}" dt="2022-12-12T16:50:50.612" v="6593" actId="26606"/>
        <pc:sldMkLst>
          <pc:docMk/>
          <pc:sldMk cId="4022204195" sldId="404"/>
        </pc:sldMkLst>
        <pc:spChg chg="del mod ord">
          <ac:chgData name="Heilman, Stacy Stephans" userId="fb87eab8-0e91-475e-b1de-7f12f11821f9" providerId="ADAL" clId="{8F532EC1-D529-402C-B00A-A1722F4A951D}" dt="2022-12-12T16:50:03.777" v="6545" actId="700"/>
          <ac:spMkLst>
            <pc:docMk/>
            <pc:sldMk cId="4022204195" sldId="404"/>
            <ac:spMk id="2" creationId="{664B18B5-2168-480C-A09B-D095F625C6AC}"/>
          </ac:spMkLst>
        </pc:spChg>
        <pc:spChg chg="del mod ord">
          <ac:chgData name="Heilman, Stacy Stephans" userId="fb87eab8-0e91-475e-b1de-7f12f11821f9" providerId="ADAL" clId="{8F532EC1-D529-402C-B00A-A1722F4A951D}" dt="2022-12-12T16:50:03.777" v="6545" actId="700"/>
          <ac:spMkLst>
            <pc:docMk/>
            <pc:sldMk cId="4022204195" sldId="404"/>
            <ac:spMk id="3" creationId="{B7B8C0C3-733F-4989-938B-8E3011728C2D}"/>
          </ac:spMkLst>
        </pc:spChg>
        <pc:spChg chg="del">
          <ac:chgData name="Heilman, Stacy Stephans" userId="fb87eab8-0e91-475e-b1de-7f12f11821f9" providerId="ADAL" clId="{8F532EC1-D529-402C-B00A-A1722F4A951D}" dt="2022-12-12T16:50:03.777" v="6545" actId="700"/>
          <ac:spMkLst>
            <pc:docMk/>
            <pc:sldMk cId="4022204195" sldId="404"/>
            <ac:spMk id="4" creationId="{59E5537D-90A4-496E-B70E-223130777E2C}"/>
          </ac:spMkLst>
        </pc:spChg>
        <pc:spChg chg="add mod ord">
          <ac:chgData name="Heilman, Stacy Stephans" userId="fb87eab8-0e91-475e-b1de-7f12f11821f9" providerId="ADAL" clId="{8F532EC1-D529-402C-B00A-A1722F4A951D}" dt="2022-12-12T16:50:50.612" v="6593" actId="26606"/>
          <ac:spMkLst>
            <pc:docMk/>
            <pc:sldMk cId="4022204195" sldId="404"/>
            <ac:spMk id="5" creationId="{0BECC778-56D7-42E3-8878-AB12D97ADD0F}"/>
          </ac:spMkLst>
        </pc:spChg>
        <pc:spChg chg="add del mod ord">
          <ac:chgData name="Heilman, Stacy Stephans" userId="fb87eab8-0e91-475e-b1de-7f12f11821f9" providerId="ADAL" clId="{8F532EC1-D529-402C-B00A-A1722F4A951D}" dt="2022-12-12T16:50:48.621" v="6592"/>
          <ac:spMkLst>
            <pc:docMk/>
            <pc:sldMk cId="4022204195" sldId="404"/>
            <ac:spMk id="6" creationId="{29AF46E0-563E-4593-8F33-A6CFCCEDA437}"/>
          </ac:spMkLst>
        </pc:spChg>
        <pc:picChg chg="add mod">
          <ac:chgData name="Heilman, Stacy Stephans" userId="fb87eab8-0e91-475e-b1de-7f12f11821f9" providerId="ADAL" clId="{8F532EC1-D529-402C-B00A-A1722F4A951D}" dt="2022-12-12T16:50:50.612" v="6593" actId="26606"/>
          <ac:picMkLst>
            <pc:docMk/>
            <pc:sldMk cId="4022204195" sldId="404"/>
            <ac:picMk id="8194" creationId="{DC60571A-E969-4942-B7FE-21B693D8297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9F09BD-16E7-4EC6-AABA-CA0951F6072F}" type="doc">
      <dgm:prSet loTypeId="urn:microsoft.com/office/officeart/2005/8/layout/lProcess2" loCatId="list" qsTypeId="urn:microsoft.com/office/officeart/2005/8/quickstyle/simple3" qsCatId="simple" csTypeId="urn:microsoft.com/office/officeart/2005/8/colors/colorful5" csCatId="colorful" phldr="1"/>
      <dgm:spPr/>
      <dgm:t>
        <a:bodyPr/>
        <a:lstStyle/>
        <a:p>
          <a:endParaRPr lang="en-US"/>
        </a:p>
      </dgm:t>
    </dgm:pt>
    <dgm:pt modelId="{286F31E2-A149-4A7D-9286-A160CF789263}">
      <dgm:prSet phldrT="[Text]"/>
      <dgm:spPr/>
      <dgm:t>
        <a:bodyPr/>
        <a:lstStyle/>
        <a:p>
          <a:r>
            <a:rPr lang="en-US"/>
            <a:t>S</a:t>
          </a:r>
        </a:p>
      </dgm:t>
    </dgm:pt>
    <dgm:pt modelId="{0F6B1EA5-F4C8-4DF0-BCCE-CF1C9CDF9D0A}" type="parTrans" cxnId="{22AD95E0-5F4D-4233-B428-1CB7E1EE0EC8}">
      <dgm:prSet/>
      <dgm:spPr/>
      <dgm:t>
        <a:bodyPr/>
        <a:lstStyle/>
        <a:p>
          <a:endParaRPr lang="en-US"/>
        </a:p>
      </dgm:t>
    </dgm:pt>
    <dgm:pt modelId="{F8B622E9-ED9C-4C3D-920E-E9D4682DC403}" type="sibTrans" cxnId="{22AD95E0-5F4D-4233-B428-1CB7E1EE0EC8}">
      <dgm:prSet/>
      <dgm:spPr/>
      <dgm:t>
        <a:bodyPr/>
        <a:lstStyle/>
        <a:p>
          <a:endParaRPr lang="en-US"/>
        </a:p>
      </dgm:t>
    </dgm:pt>
    <dgm:pt modelId="{29A13C7E-1E81-49C1-92C3-D0414B285CC1}">
      <dgm:prSet phldrT="[Text]"/>
      <dgm:spPr/>
      <dgm:t>
        <a:bodyPr/>
        <a:lstStyle/>
        <a:p>
          <a:r>
            <a:rPr lang="en-US"/>
            <a:t>Situation</a:t>
          </a:r>
        </a:p>
      </dgm:t>
    </dgm:pt>
    <dgm:pt modelId="{E9D94654-B313-4B00-8BE0-9C81616BE6BB}" type="parTrans" cxnId="{34A78128-FE8F-4C68-8E0D-901AC6C48B9D}">
      <dgm:prSet/>
      <dgm:spPr/>
      <dgm:t>
        <a:bodyPr/>
        <a:lstStyle/>
        <a:p>
          <a:endParaRPr lang="en-US"/>
        </a:p>
      </dgm:t>
    </dgm:pt>
    <dgm:pt modelId="{A4E9CBDA-5BB0-40AD-AC07-FC2ACBF92FD9}" type="sibTrans" cxnId="{34A78128-FE8F-4C68-8E0D-901AC6C48B9D}">
      <dgm:prSet/>
      <dgm:spPr/>
      <dgm:t>
        <a:bodyPr/>
        <a:lstStyle/>
        <a:p>
          <a:endParaRPr lang="en-US"/>
        </a:p>
      </dgm:t>
    </dgm:pt>
    <dgm:pt modelId="{877D204E-2D89-4625-985A-AE13847F35C9}">
      <dgm:prSet phldrT="[Text]"/>
      <dgm:spPr/>
      <dgm:t>
        <a:bodyPr/>
        <a:lstStyle/>
        <a:p>
          <a:r>
            <a:rPr lang="en-US"/>
            <a:t>Ask the candidate to recall a specific situation. Ensure their answer has specifics and is not a general response.</a:t>
          </a:r>
        </a:p>
      </dgm:t>
    </dgm:pt>
    <dgm:pt modelId="{9DCAC824-344C-48D2-AC37-09149A7C2486}" type="parTrans" cxnId="{FAE648FF-941F-434A-A794-EDE62F350B53}">
      <dgm:prSet/>
      <dgm:spPr/>
      <dgm:t>
        <a:bodyPr/>
        <a:lstStyle/>
        <a:p>
          <a:endParaRPr lang="en-US"/>
        </a:p>
      </dgm:t>
    </dgm:pt>
    <dgm:pt modelId="{6D83092A-C6F5-4208-9F39-ECD69D1D47E6}" type="sibTrans" cxnId="{FAE648FF-941F-434A-A794-EDE62F350B53}">
      <dgm:prSet/>
      <dgm:spPr/>
      <dgm:t>
        <a:bodyPr/>
        <a:lstStyle/>
        <a:p>
          <a:endParaRPr lang="en-US"/>
        </a:p>
      </dgm:t>
    </dgm:pt>
    <dgm:pt modelId="{375300A9-7CC5-4CA1-86D5-727D308BC709}">
      <dgm:prSet phldrT="[Text]"/>
      <dgm:spPr/>
      <dgm:t>
        <a:bodyPr/>
        <a:lstStyle/>
        <a:p>
          <a:r>
            <a:rPr lang="en-US"/>
            <a:t>T</a:t>
          </a:r>
        </a:p>
      </dgm:t>
    </dgm:pt>
    <dgm:pt modelId="{992972F8-76E9-4531-B40C-2D91BFFD5EB6}" type="parTrans" cxnId="{124BD9BD-70BE-4B1A-9D1E-18DBBA156FAC}">
      <dgm:prSet/>
      <dgm:spPr/>
      <dgm:t>
        <a:bodyPr/>
        <a:lstStyle/>
        <a:p>
          <a:endParaRPr lang="en-US"/>
        </a:p>
      </dgm:t>
    </dgm:pt>
    <dgm:pt modelId="{1B49C5CC-28EB-4ADE-A9E4-34ECFA7FBDBF}" type="sibTrans" cxnId="{124BD9BD-70BE-4B1A-9D1E-18DBBA156FAC}">
      <dgm:prSet/>
      <dgm:spPr/>
      <dgm:t>
        <a:bodyPr/>
        <a:lstStyle/>
        <a:p>
          <a:endParaRPr lang="en-US"/>
        </a:p>
      </dgm:t>
    </dgm:pt>
    <dgm:pt modelId="{B28D09C7-5C49-4505-AD08-3EE03595496E}">
      <dgm:prSet phldrT="[Text]"/>
      <dgm:spPr/>
      <dgm:t>
        <a:bodyPr/>
        <a:lstStyle/>
        <a:p>
          <a:r>
            <a:rPr lang="en-US"/>
            <a:t>Task</a:t>
          </a:r>
        </a:p>
      </dgm:t>
    </dgm:pt>
    <dgm:pt modelId="{80427915-7DF2-44AD-A8A4-E087A25083F6}" type="parTrans" cxnId="{10B261AB-15B4-4653-A057-E7C2A2440A7C}">
      <dgm:prSet/>
      <dgm:spPr/>
      <dgm:t>
        <a:bodyPr/>
        <a:lstStyle/>
        <a:p>
          <a:endParaRPr lang="en-US"/>
        </a:p>
      </dgm:t>
    </dgm:pt>
    <dgm:pt modelId="{11983831-38AD-4CC7-AF0D-08186079123F}" type="sibTrans" cxnId="{10B261AB-15B4-4653-A057-E7C2A2440A7C}">
      <dgm:prSet/>
      <dgm:spPr/>
      <dgm:t>
        <a:bodyPr/>
        <a:lstStyle/>
        <a:p>
          <a:endParaRPr lang="en-US"/>
        </a:p>
      </dgm:t>
    </dgm:pt>
    <dgm:pt modelId="{E4627CB6-2B67-46B6-8DF8-55D7B0948A78}">
      <dgm:prSet phldrT="[Text]"/>
      <dgm:spPr/>
      <dgm:t>
        <a:bodyPr/>
        <a:lstStyle/>
        <a:p>
          <a:r>
            <a:rPr lang="en-US"/>
            <a:t>Ensure you understand the task and challenges.  Ask what was the goal, project scope or objective.</a:t>
          </a:r>
        </a:p>
      </dgm:t>
    </dgm:pt>
    <dgm:pt modelId="{A20CA169-65B1-42A5-9BC4-1E71975F79FB}" type="parTrans" cxnId="{0A15C6D0-33A8-4825-8E69-6B6C94A84981}">
      <dgm:prSet/>
      <dgm:spPr/>
      <dgm:t>
        <a:bodyPr/>
        <a:lstStyle/>
        <a:p>
          <a:endParaRPr lang="en-US"/>
        </a:p>
      </dgm:t>
    </dgm:pt>
    <dgm:pt modelId="{BF99E229-AF99-4593-AD77-AD16C806D486}" type="sibTrans" cxnId="{0A15C6D0-33A8-4825-8E69-6B6C94A84981}">
      <dgm:prSet/>
      <dgm:spPr/>
      <dgm:t>
        <a:bodyPr/>
        <a:lstStyle/>
        <a:p>
          <a:endParaRPr lang="en-US"/>
        </a:p>
      </dgm:t>
    </dgm:pt>
    <dgm:pt modelId="{C61C0FB9-D369-4890-9B9D-2704E9E9270C}">
      <dgm:prSet phldrT="[Text]"/>
      <dgm:spPr/>
      <dgm:t>
        <a:bodyPr/>
        <a:lstStyle/>
        <a:p>
          <a:r>
            <a:rPr lang="en-US"/>
            <a:t>A</a:t>
          </a:r>
        </a:p>
      </dgm:t>
    </dgm:pt>
    <dgm:pt modelId="{0ECFF535-EBC5-4CFE-9287-B08C1C8D50E5}" type="parTrans" cxnId="{CCD50B32-0A99-486C-AABB-DC822751A0CA}">
      <dgm:prSet/>
      <dgm:spPr/>
      <dgm:t>
        <a:bodyPr/>
        <a:lstStyle/>
        <a:p>
          <a:endParaRPr lang="en-US"/>
        </a:p>
      </dgm:t>
    </dgm:pt>
    <dgm:pt modelId="{62E5ADA3-B59B-41C6-9864-E21C1D4E7872}" type="sibTrans" cxnId="{CCD50B32-0A99-486C-AABB-DC822751A0CA}">
      <dgm:prSet/>
      <dgm:spPr/>
      <dgm:t>
        <a:bodyPr/>
        <a:lstStyle/>
        <a:p>
          <a:endParaRPr lang="en-US"/>
        </a:p>
      </dgm:t>
    </dgm:pt>
    <dgm:pt modelId="{E6CB987D-569A-48F2-859F-2BFE0BF7FEBD}">
      <dgm:prSet phldrT="[Text]"/>
      <dgm:spPr/>
      <dgm:t>
        <a:bodyPr/>
        <a:lstStyle/>
        <a:p>
          <a:r>
            <a:rPr lang="en-US"/>
            <a:t>Action</a:t>
          </a:r>
        </a:p>
      </dgm:t>
    </dgm:pt>
    <dgm:pt modelId="{A8723374-911E-424D-B700-9CD220A74837}" type="parTrans" cxnId="{DFC06523-58C4-47EA-9174-19E1261DE539}">
      <dgm:prSet/>
      <dgm:spPr/>
      <dgm:t>
        <a:bodyPr/>
        <a:lstStyle/>
        <a:p>
          <a:endParaRPr lang="en-US"/>
        </a:p>
      </dgm:t>
    </dgm:pt>
    <dgm:pt modelId="{BD2EB261-6AA7-42EB-870A-E3C609D1E50B}" type="sibTrans" cxnId="{DFC06523-58C4-47EA-9174-19E1261DE539}">
      <dgm:prSet/>
      <dgm:spPr/>
      <dgm:t>
        <a:bodyPr/>
        <a:lstStyle/>
        <a:p>
          <a:endParaRPr lang="en-US"/>
        </a:p>
      </dgm:t>
    </dgm:pt>
    <dgm:pt modelId="{A048E62E-305D-4D49-97A9-E6D189F313FA}">
      <dgm:prSet phldrT="[Text]"/>
      <dgm:spPr/>
      <dgm:t>
        <a:bodyPr/>
        <a:lstStyle/>
        <a:p>
          <a:r>
            <a:rPr lang="en-US"/>
            <a:t>Find out what they did and how they did it. Separate individual from team or generalities. </a:t>
          </a:r>
        </a:p>
      </dgm:t>
    </dgm:pt>
    <dgm:pt modelId="{9751BE11-001B-4EE4-8973-4464FA584A81}" type="parTrans" cxnId="{98BEBBB0-26B8-4514-A6FD-4FED69CCF433}">
      <dgm:prSet/>
      <dgm:spPr/>
      <dgm:t>
        <a:bodyPr/>
        <a:lstStyle/>
        <a:p>
          <a:endParaRPr lang="en-US"/>
        </a:p>
      </dgm:t>
    </dgm:pt>
    <dgm:pt modelId="{9145527D-3C5E-41D5-86C8-84B43EB67631}" type="sibTrans" cxnId="{98BEBBB0-26B8-4514-A6FD-4FED69CCF433}">
      <dgm:prSet/>
      <dgm:spPr/>
      <dgm:t>
        <a:bodyPr/>
        <a:lstStyle/>
        <a:p>
          <a:endParaRPr lang="en-US"/>
        </a:p>
      </dgm:t>
    </dgm:pt>
    <dgm:pt modelId="{9570D1CE-1625-4341-B14F-6139E571545F}">
      <dgm:prSet phldrT="[Text]"/>
      <dgm:spPr/>
      <dgm:t>
        <a:bodyPr/>
        <a:lstStyle/>
        <a:p>
          <a:r>
            <a:rPr lang="en-US"/>
            <a:t>R</a:t>
          </a:r>
        </a:p>
      </dgm:t>
    </dgm:pt>
    <dgm:pt modelId="{E1AA5DD6-20CF-4BBF-A782-0F00650696A5}" type="parTrans" cxnId="{B1FFCC44-E45A-4E13-9096-89A42A4A1C0C}">
      <dgm:prSet/>
      <dgm:spPr/>
      <dgm:t>
        <a:bodyPr/>
        <a:lstStyle/>
        <a:p>
          <a:endParaRPr lang="en-US"/>
        </a:p>
      </dgm:t>
    </dgm:pt>
    <dgm:pt modelId="{78BA33EB-C57D-4F93-BE72-3A5006AB1407}" type="sibTrans" cxnId="{B1FFCC44-E45A-4E13-9096-89A42A4A1C0C}">
      <dgm:prSet/>
      <dgm:spPr/>
      <dgm:t>
        <a:bodyPr/>
        <a:lstStyle/>
        <a:p>
          <a:endParaRPr lang="en-US"/>
        </a:p>
      </dgm:t>
    </dgm:pt>
    <dgm:pt modelId="{4B151A47-FED8-402B-8617-D87581A92957}">
      <dgm:prSet phldrT="[Text]"/>
      <dgm:spPr>
        <a:gradFill rotWithShape="0">
          <a:gsLst>
            <a:gs pos="0">
              <a:schemeClr val="accent1">
                <a:lumMod val="40000"/>
                <a:lumOff val="60000"/>
              </a:schemeClr>
            </a:gs>
            <a:gs pos="81000">
              <a:schemeClr val="accent5">
                <a:hueOff val="5707142"/>
                <a:satOff val="-1775"/>
                <a:lumOff val="-19497"/>
                <a:alphaOff val="0"/>
                <a:tint val="37000"/>
                <a:satMod val="300000"/>
              </a:schemeClr>
            </a:gs>
            <a:gs pos="100000">
              <a:schemeClr val="accent5">
                <a:hueOff val="5707142"/>
                <a:satOff val="-1775"/>
                <a:lumOff val="-19497"/>
                <a:alphaOff val="0"/>
                <a:tint val="15000"/>
                <a:satMod val="350000"/>
              </a:schemeClr>
            </a:gs>
          </a:gsLst>
        </a:gradFill>
      </dgm:spPr>
      <dgm:t>
        <a:bodyPr/>
        <a:lstStyle/>
        <a:p>
          <a:r>
            <a:rPr lang="en-US"/>
            <a:t>Results</a:t>
          </a:r>
        </a:p>
      </dgm:t>
    </dgm:pt>
    <dgm:pt modelId="{01A00CCB-675F-47C3-9D32-B0271BB348D2}" type="parTrans" cxnId="{33917611-C034-4EEC-88E8-8BFAD370E70C}">
      <dgm:prSet/>
      <dgm:spPr/>
      <dgm:t>
        <a:bodyPr/>
        <a:lstStyle/>
        <a:p>
          <a:endParaRPr lang="en-US"/>
        </a:p>
      </dgm:t>
    </dgm:pt>
    <dgm:pt modelId="{0F999118-2FE5-4167-A785-928158350DE3}" type="sibTrans" cxnId="{33917611-C034-4EEC-88E8-8BFAD370E70C}">
      <dgm:prSet/>
      <dgm:spPr/>
      <dgm:t>
        <a:bodyPr/>
        <a:lstStyle/>
        <a:p>
          <a:endParaRPr lang="en-US"/>
        </a:p>
      </dgm:t>
    </dgm:pt>
    <dgm:pt modelId="{5C37AC52-F15A-4520-8682-EF869C4ECE78}">
      <dgm:prSet phldrT="[Text]"/>
      <dgm:spPr/>
      <dgm:t>
        <a:bodyPr/>
        <a:lstStyle/>
        <a:p>
          <a:r>
            <a:rPr lang="en-US"/>
            <a:t>What was the overall outcome and resolution? Would the candidate do anything different next time?</a:t>
          </a:r>
        </a:p>
      </dgm:t>
    </dgm:pt>
    <dgm:pt modelId="{9579FCB5-B540-43B7-B962-F3BE5C2D104C}" type="parTrans" cxnId="{95C5A02E-E1C2-4A81-8EFC-AA071036522E}">
      <dgm:prSet/>
      <dgm:spPr/>
      <dgm:t>
        <a:bodyPr/>
        <a:lstStyle/>
        <a:p>
          <a:endParaRPr lang="en-US"/>
        </a:p>
      </dgm:t>
    </dgm:pt>
    <dgm:pt modelId="{43930B9B-0479-443A-9427-D8F048C1B5CE}" type="sibTrans" cxnId="{95C5A02E-E1C2-4A81-8EFC-AA071036522E}">
      <dgm:prSet/>
      <dgm:spPr/>
      <dgm:t>
        <a:bodyPr/>
        <a:lstStyle/>
        <a:p>
          <a:endParaRPr lang="en-US"/>
        </a:p>
      </dgm:t>
    </dgm:pt>
    <dgm:pt modelId="{1541A27C-8366-4726-B91B-819FAAEF8E05}" type="pres">
      <dgm:prSet presAssocID="{EA9F09BD-16E7-4EC6-AABA-CA0951F6072F}" presName="theList" presStyleCnt="0">
        <dgm:presLayoutVars>
          <dgm:dir/>
          <dgm:animLvl val="lvl"/>
          <dgm:resizeHandles val="exact"/>
        </dgm:presLayoutVars>
      </dgm:prSet>
      <dgm:spPr/>
    </dgm:pt>
    <dgm:pt modelId="{8D504394-840A-4C0B-83CF-9F20DCB2098B}" type="pres">
      <dgm:prSet presAssocID="{286F31E2-A149-4A7D-9286-A160CF789263}" presName="compNode" presStyleCnt="0"/>
      <dgm:spPr/>
    </dgm:pt>
    <dgm:pt modelId="{B374D570-A28A-4B10-BCEC-C29FA7F8D724}" type="pres">
      <dgm:prSet presAssocID="{286F31E2-A149-4A7D-9286-A160CF789263}" presName="aNode" presStyleLbl="bgShp" presStyleIdx="0" presStyleCnt="4"/>
      <dgm:spPr/>
    </dgm:pt>
    <dgm:pt modelId="{3DFFFAA7-6053-4434-AB0D-180319EA08D4}" type="pres">
      <dgm:prSet presAssocID="{286F31E2-A149-4A7D-9286-A160CF789263}" presName="textNode" presStyleLbl="bgShp" presStyleIdx="0" presStyleCnt="4"/>
      <dgm:spPr/>
    </dgm:pt>
    <dgm:pt modelId="{E2A367FB-A9EF-449E-8E89-2D3B8111871A}" type="pres">
      <dgm:prSet presAssocID="{286F31E2-A149-4A7D-9286-A160CF789263}" presName="compChildNode" presStyleCnt="0"/>
      <dgm:spPr/>
    </dgm:pt>
    <dgm:pt modelId="{C71A7A14-3238-4774-A8A4-ACCCAF506145}" type="pres">
      <dgm:prSet presAssocID="{286F31E2-A149-4A7D-9286-A160CF789263}" presName="theInnerList" presStyleCnt="0"/>
      <dgm:spPr/>
    </dgm:pt>
    <dgm:pt modelId="{FD1866B1-945D-4CF2-9C58-8B6250795FE2}" type="pres">
      <dgm:prSet presAssocID="{29A13C7E-1E81-49C1-92C3-D0414B285CC1}" presName="childNode" presStyleLbl="node1" presStyleIdx="0" presStyleCnt="8" custScaleY="18429">
        <dgm:presLayoutVars>
          <dgm:bulletEnabled val="1"/>
        </dgm:presLayoutVars>
      </dgm:prSet>
      <dgm:spPr/>
    </dgm:pt>
    <dgm:pt modelId="{6DEDB5A6-2862-4DFC-A418-0ACC24F9CD38}" type="pres">
      <dgm:prSet presAssocID="{29A13C7E-1E81-49C1-92C3-D0414B285CC1}" presName="aSpace2" presStyleCnt="0"/>
      <dgm:spPr/>
    </dgm:pt>
    <dgm:pt modelId="{ADBDC087-99A3-4E3A-89AB-EF65C3FD8223}" type="pres">
      <dgm:prSet presAssocID="{877D204E-2D89-4625-985A-AE13847F35C9}" presName="childNode" presStyleLbl="node1" presStyleIdx="1" presStyleCnt="8">
        <dgm:presLayoutVars>
          <dgm:bulletEnabled val="1"/>
        </dgm:presLayoutVars>
      </dgm:prSet>
      <dgm:spPr/>
    </dgm:pt>
    <dgm:pt modelId="{81A5DCD9-6F65-4F07-A8AB-6C7FEB6789F6}" type="pres">
      <dgm:prSet presAssocID="{286F31E2-A149-4A7D-9286-A160CF789263}" presName="aSpace" presStyleCnt="0"/>
      <dgm:spPr/>
    </dgm:pt>
    <dgm:pt modelId="{896C2FAD-CAF7-45FA-B947-8FB1A00361EE}" type="pres">
      <dgm:prSet presAssocID="{375300A9-7CC5-4CA1-86D5-727D308BC709}" presName="compNode" presStyleCnt="0"/>
      <dgm:spPr/>
    </dgm:pt>
    <dgm:pt modelId="{66F31486-D2E6-40EA-815B-2DB071DE2058}" type="pres">
      <dgm:prSet presAssocID="{375300A9-7CC5-4CA1-86D5-727D308BC709}" presName="aNode" presStyleLbl="bgShp" presStyleIdx="1" presStyleCnt="4"/>
      <dgm:spPr/>
    </dgm:pt>
    <dgm:pt modelId="{B7F2633B-F952-4558-8A64-A9C0C9F6768F}" type="pres">
      <dgm:prSet presAssocID="{375300A9-7CC5-4CA1-86D5-727D308BC709}" presName="textNode" presStyleLbl="bgShp" presStyleIdx="1" presStyleCnt="4"/>
      <dgm:spPr/>
    </dgm:pt>
    <dgm:pt modelId="{DA690129-8887-4628-8109-9473DB22F675}" type="pres">
      <dgm:prSet presAssocID="{375300A9-7CC5-4CA1-86D5-727D308BC709}" presName="compChildNode" presStyleCnt="0"/>
      <dgm:spPr/>
    </dgm:pt>
    <dgm:pt modelId="{9EF8C7EA-EE44-4602-9211-409C118A2D5C}" type="pres">
      <dgm:prSet presAssocID="{375300A9-7CC5-4CA1-86D5-727D308BC709}" presName="theInnerList" presStyleCnt="0"/>
      <dgm:spPr/>
    </dgm:pt>
    <dgm:pt modelId="{DB8382F1-609C-4017-8FF2-A879248CE62B}" type="pres">
      <dgm:prSet presAssocID="{B28D09C7-5C49-4505-AD08-3EE03595496E}" presName="childNode" presStyleLbl="node1" presStyleIdx="2" presStyleCnt="8" custScaleY="18429">
        <dgm:presLayoutVars>
          <dgm:bulletEnabled val="1"/>
        </dgm:presLayoutVars>
      </dgm:prSet>
      <dgm:spPr/>
    </dgm:pt>
    <dgm:pt modelId="{4FADECDA-BAD2-40C3-836D-10E4E15063B2}" type="pres">
      <dgm:prSet presAssocID="{B28D09C7-5C49-4505-AD08-3EE03595496E}" presName="aSpace2" presStyleCnt="0"/>
      <dgm:spPr/>
    </dgm:pt>
    <dgm:pt modelId="{FBF30583-3DE5-4514-A93B-8767A0F92C76}" type="pres">
      <dgm:prSet presAssocID="{E4627CB6-2B67-46B6-8DF8-55D7B0948A78}" presName="childNode" presStyleLbl="node1" presStyleIdx="3" presStyleCnt="8">
        <dgm:presLayoutVars>
          <dgm:bulletEnabled val="1"/>
        </dgm:presLayoutVars>
      </dgm:prSet>
      <dgm:spPr/>
    </dgm:pt>
    <dgm:pt modelId="{A56210AD-D8BF-410B-9910-3A0ED53AF018}" type="pres">
      <dgm:prSet presAssocID="{375300A9-7CC5-4CA1-86D5-727D308BC709}" presName="aSpace" presStyleCnt="0"/>
      <dgm:spPr/>
    </dgm:pt>
    <dgm:pt modelId="{E3A59344-8132-4BEB-AD73-2E94E3DE5CB4}" type="pres">
      <dgm:prSet presAssocID="{C61C0FB9-D369-4890-9B9D-2704E9E9270C}" presName="compNode" presStyleCnt="0"/>
      <dgm:spPr/>
    </dgm:pt>
    <dgm:pt modelId="{7516F6E8-CE2C-492B-BD82-55A50FA76964}" type="pres">
      <dgm:prSet presAssocID="{C61C0FB9-D369-4890-9B9D-2704E9E9270C}" presName="aNode" presStyleLbl="bgShp" presStyleIdx="2" presStyleCnt="4"/>
      <dgm:spPr/>
    </dgm:pt>
    <dgm:pt modelId="{193D1476-BAB6-4F57-A86B-DA08971DE6E3}" type="pres">
      <dgm:prSet presAssocID="{C61C0FB9-D369-4890-9B9D-2704E9E9270C}" presName="textNode" presStyleLbl="bgShp" presStyleIdx="2" presStyleCnt="4"/>
      <dgm:spPr/>
    </dgm:pt>
    <dgm:pt modelId="{326F70CA-7313-4C8B-BF82-AC3C5871ABDE}" type="pres">
      <dgm:prSet presAssocID="{C61C0FB9-D369-4890-9B9D-2704E9E9270C}" presName="compChildNode" presStyleCnt="0"/>
      <dgm:spPr/>
    </dgm:pt>
    <dgm:pt modelId="{0791D537-BE97-4601-BE36-E53FE8EAE5D7}" type="pres">
      <dgm:prSet presAssocID="{C61C0FB9-D369-4890-9B9D-2704E9E9270C}" presName="theInnerList" presStyleCnt="0"/>
      <dgm:spPr/>
    </dgm:pt>
    <dgm:pt modelId="{E2A6E5DE-EFDA-47A9-BE3E-631ADF0D339E}" type="pres">
      <dgm:prSet presAssocID="{E6CB987D-569A-48F2-859F-2BFE0BF7FEBD}" presName="childNode" presStyleLbl="node1" presStyleIdx="4" presStyleCnt="8" custScaleY="18429">
        <dgm:presLayoutVars>
          <dgm:bulletEnabled val="1"/>
        </dgm:presLayoutVars>
      </dgm:prSet>
      <dgm:spPr/>
    </dgm:pt>
    <dgm:pt modelId="{B39217E1-2764-4733-8739-BC63B08EB81A}" type="pres">
      <dgm:prSet presAssocID="{E6CB987D-569A-48F2-859F-2BFE0BF7FEBD}" presName="aSpace2" presStyleCnt="0"/>
      <dgm:spPr/>
    </dgm:pt>
    <dgm:pt modelId="{E29C0EC8-BFEB-43A9-A966-C8C89703C6E8}" type="pres">
      <dgm:prSet presAssocID="{A048E62E-305D-4D49-97A9-E6D189F313FA}" presName="childNode" presStyleLbl="node1" presStyleIdx="5" presStyleCnt="8">
        <dgm:presLayoutVars>
          <dgm:bulletEnabled val="1"/>
        </dgm:presLayoutVars>
      </dgm:prSet>
      <dgm:spPr/>
    </dgm:pt>
    <dgm:pt modelId="{E1310842-36E3-4498-9A58-6E1817529B4F}" type="pres">
      <dgm:prSet presAssocID="{C61C0FB9-D369-4890-9B9D-2704E9E9270C}" presName="aSpace" presStyleCnt="0"/>
      <dgm:spPr/>
    </dgm:pt>
    <dgm:pt modelId="{12052CFE-9AF1-474E-BEEC-02515C5E958F}" type="pres">
      <dgm:prSet presAssocID="{9570D1CE-1625-4341-B14F-6139E571545F}" presName="compNode" presStyleCnt="0"/>
      <dgm:spPr/>
    </dgm:pt>
    <dgm:pt modelId="{6CA76C06-57A7-40F8-8047-D95C78933B80}" type="pres">
      <dgm:prSet presAssocID="{9570D1CE-1625-4341-B14F-6139E571545F}" presName="aNode" presStyleLbl="bgShp" presStyleIdx="3" presStyleCnt="4"/>
      <dgm:spPr/>
    </dgm:pt>
    <dgm:pt modelId="{6086FFF1-13DB-4AFF-B716-99A82EC4EF9D}" type="pres">
      <dgm:prSet presAssocID="{9570D1CE-1625-4341-B14F-6139E571545F}" presName="textNode" presStyleLbl="bgShp" presStyleIdx="3" presStyleCnt="4"/>
      <dgm:spPr/>
    </dgm:pt>
    <dgm:pt modelId="{50454198-447B-42F0-8BDA-76EEAB196555}" type="pres">
      <dgm:prSet presAssocID="{9570D1CE-1625-4341-B14F-6139E571545F}" presName="compChildNode" presStyleCnt="0"/>
      <dgm:spPr/>
    </dgm:pt>
    <dgm:pt modelId="{BC816950-3FF5-4F77-9355-63DAC07D6897}" type="pres">
      <dgm:prSet presAssocID="{9570D1CE-1625-4341-B14F-6139E571545F}" presName="theInnerList" presStyleCnt="0"/>
      <dgm:spPr/>
    </dgm:pt>
    <dgm:pt modelId="{D3FD7ABE-A713-4110-9DFD-6B3DD4C82B6C}" type="pres">
      <dgm:prSet presAssocID="{4B151A47-FED8-402B-8617-D87581A92957}" presName="childNode" presStyleLbl="node1" presStyleIdx="6" presStyleCnt="8" custScaleY="18429">
        <dgm:presLayoutVars>
          <dgm:bulletEnabled val="1"/>
        </dgm:presLayoutVars>
      </dgm:prSet>
      <dgm:spPr/>
    </dgm:pt>
    <dgm:pt modelId="{1868D79F-0F1B-452E-9BC6-DE15716FF7D4}" type="pres">
      <dgm:prSet presAssocID="{4B151A47-FED8-402B-8617-D87581A92957}" presName="aSpace2" presStyleCnt="0"/>
      <dgm:spPr/>
    </dgm:pt>
    <dgm:pt modelId="{AA93C854-382C-4D8D-9068-7B0D31B9547F}" type="pres">
      <dgm:prSet presAssocID="{5C37AC52-F15A-4520-8682-EF869C4ECE78}" presName="childNode" presStyleLbl="node1" presStyleIdx="7" presStyleCnt="8">
        <dgm:presLayoutVars>
          <dgm:bulletEnabled val="1"/>
        </dgm:presLayoutVars>
      </dgm:prSet>
      <dgm:spPr/>
    </dgm:pt>
  </dgm:ptLst>
  <dgm:cxnLst>
    <dgm:cxn modelId="{42E3AE01-B993-4EA4-BB31-C3D7957C34A6}" type="presOf" srcId="{286F31E2-A149-4A7D-9286-A160CF789263}" destId="{B374D570-A28A-4B10-BCEC-C29FA7F8D724}" srcOrd="0" destOrd="0" presId="urn:microsoft.com/office/officeart/2005/8/layout/lProcess2"/>
    <dgm:cxn modelId="{49BD4B04-D888-44C3-A9E0-86D49A05A0EC}" type="presOf" srcId="{5C37AC52-F15A-4520-8682-EF869C4ECE78}" destId="{AA93C854-382C-4D8D-9068-7B0D31B9547F}" srcOrd="0" destOrd="0" presId="urn:microsoft.com/office/officeart/2005/8/layout/lProcess2"/>
    <dgm:cxn modelId="{33917611-C034-4EEC-88E8-8BFAD370E70C}" srcId="{9570D1CE-1625-4341-B14F-6139E571545F}" destId="{4B151A47-FED8-402B-8617-D87581A92957}" srcOrd="0" destOrd="0" parTransId="{01A00CCB-675F-47C3-9D32-B0271BB348D2}" sibTransId="{0F999118-2FE5-4167-A785-928158350DE3}"/>
    <dgm:cxn modelId="{BBDD1818-A3AD-4DCF-AEFC-A3E3C9C737C7}" type="presOf" srcId="{286F31E2-A149-4A7D-9286-A160CF789263}" destId="{3DFFFAA7-6053-4434-AB0D-180319EA08D4}" srcOrd="1" destOrd="0" presId="urn:microsoft.com/office/officeart/2005/8/layout/lProcess2"/>
    <dgm:cxn modelId="{DFC06523-58C4-47EA-9174-19E1261DE539}" srcId="{C61C0FB9-D369-4890-9B9D-2704E9E9270C}" destId="{E6CB987D-569A-48F2-859F-2BFE0BF7FEBD}" srcOrd="0" destOrd="0" parTransId="{A8723374-911E-424D-B700-9CD220A74837}" sibTransId="{BD2EB261-6AA7-42EB-870A-E3C609D1E50B}"/>
    <dgm:cxn modelId="{DE127E24-DD5C-4284-919D-0CC6F7D90540}" type="presOf" srcId="{877D204E-2D89-4625-985A-AE13847F35C9}" destId="{ADBDC087-99A3-4E3A-89AB-EF65C3FD8223}" srcOrd="0" destOrd="0" presId="urn:microsoft.com/office/officeart/2005/8/layout/lProcess2"/>
    <dgm:cxn modelId="{785C5925-427C-4E32-B4B9-504B4356EC30}" type="presOf" srcId="{EA9F09BD-16E7-4EC6-AABA-CA0951F6072F}" destId="{1541A27C-8366-4726-B91B-819FAAEF8E05}" srcOrd="0" destOrd="0" presId="urn:microsoft.com/office/officeart/2005/8/layout/lProcess2"/>
    <dgm:cxn modelId="{34A78128-FE8F-4C68-8E0D-901AC6C48B9D}" srcId="{286F31E2-A149-4A7D-9286-A160CF789263}" destId="{29A13C7E-1E81-49C1-92C3-D0414B285CC1}" srcOrd="0" destOrd="0" parTransId="{E9D94654-B313-4B00-8BE0-9C81616BE6BB}" sibTransId="{A4E9CBDA-5BB0-40AD-AC07-FC2ACBF92FD9}"/>
    <dgm:cxn modelId="{95C5A02E-E1C2-4A81-8EFC-AA071036522E}" srcId="{9570D1CE-1625-4341-B14F-6139E571545F}" destId="{5C37AC52-F15A-4520-8682-EF869C4ECE78}" srcOrd="1" destOrd="0" parTransId="{9579FCB5-B540-43B7-B962-F3BE5C2D104C}" sibTransId="{43930B9B-0479-443A-9427-D8F048C1B5CE}"/>
    <dgm:cxn modelId="{CCD50B32-0A99-486C-AABB-DC822751A0CA}" srcId="{EA9F09BD-16E7-4EC6-AABA-CA0951F6072F}" destId="{C61C0FB9-D369-4890-9B9D-2704E9E9270C}" srcOrd="2" destOrd="0" parTransId="{0ECFF535-EBC5-4CFE-9287-B08C1C8D50E5}" sibTransId="{62E5ADA3-B59B-41C6-9864-E21C1D4E7872}"/>
    <dgm:cxn modelId="{1D36F73C-7F43-4F23-BC6B-D104215FB6DE}" type="presOf" srcId="{B28D09C7-5C49-4505-AD08-3EE03595496E}" destId="{DB8382F1-609C-4017-8FF2-A879248CE62B}" srcOrd="0" destOrd="0" presId="urn:microsoft.com/office/officeart/2005/8/layout/lProcess2"/>
    <dgm:cxn modelId="{486F8C40-906D-4AFC-9F27-586CC13624FD}" type="presOf" srcId="{4B151A47-FED8-402B-8617-D87581A92957}" destId="{D3FD7ABE-A713-4110-9DFD-6B3DD4C82B6C}" srcOrd="0" destOrd="0" presId="urn:microsoft.com/office/officeart/2005/8/layout/lProcess2"/>
    <dgm:cxn modelId="{B1FFCC44-E45A-4E13-9096-89A42A4A1C0C}" srcId="{EA9F09BD-16E7-4EC6-AABA-CA0951F6072F}" destId="{9570D1CE-1625-4341-B14F-6139E571545F}" srcOrd="3" destOrd="0" parTransId="{E1AA5DD6-20CF-4BBF-A782-0F00650696A5}" sibTransId="{78BA33EB-C57D-4F93-BE72-3A5006AB1407}"/>
    <dgm:cxn modelId="{EEBB0367-524B-4D0C-8A5D-CF1D4011234A}" type="presOf" srcId="{9570D1CE-1625-4341-B14F-6139E571545F}" destId="{6CA76C06-57A7-40F8-8047-D95C78933B80}" srcOrd="0" destOrd="0" presId="urn:microsoft.com/office/officeart/2005/8/layout/lProcess2"/>
    <dgm:cxn modelId="{D1A09F4F-0730-4696-BE5F-C97BC3BFFF20}" type="presOf" srcId="{375300A9-7CC5-4CA1-86D5-727D308BC709}" destId="{B7F2633B-F952-4558-8A64-A9C0C9F6768F}" srcOrd="1" destOrd="0" presId="urn:microsoft.com/office/officeart/2005/8/layout/lProcess2"/>
    <dgm:cxn modelId="{59735C50-7087-4FD8-80BA-9026E1D8F4A1}" type="presOf" srcId="{9570D1CE-1625-4341-B14F-6139E571545F}" destId="{6086FFF1-13DB-4AFF-B716-99A82EC4EF9D}" srcOrd="1" destOrd="0" presId="urn:microsoft.com/office/officeart/2005/8/layout/lProcess2"/>
    <dgm:cxn modelId="{F7AAC057-A798-4696-A1C6-C9781E6C09E5}" type="presOf" srcId="{C61C0FB9-D369-4890-9B9D-2704E9E9270C}" destId="{7516F6E8-CE2C-492B-BD82-55A50FA76964}" srcOrd="0" destOrd="0" presId="urn:microsoft.com/office/officeart/2005/8/layout/lProcess2"/>
    <dgm:cxn modelId="{7C586599-DABD-431A-BD21-0736825A8E9C}" type="presOf" srcId="{29A13C7E-1E81-49C1-92C3-D0414B285CC1}" destId="{FD1866B1-945D-4CF2-9C58-8B6250795FE2}" srcOrd="0" destOrd="0" presId="urn:microsoft.com/office/officeart/2005/8/layout/lProcess2"/>
    <dgm:cxn modelId="{732AB9A7-4DF0-4C97-BC21-2D567031FA02}" type="presOf" srcId="{A048E62E-305D-4D49-97A9-E6D189F313FA}" destId="{E29C0EC8-BFEB-43A9-A966-C8C89703C6E8}" srcOrd="0" destOrd="0" presId="urn:microsoft.com/office/officeart/2005/8/layout/lProcess2"/>
    <dgm:cxn modelId="{10B261AB-15B4-4653-A057-E7C2A2440A7C}" srcId="{375300A9-7CC5-4CA1-86D5-727D308BC709}" destId="{B28D09C7-5C49-4505-AD08-3EE03595496E}" srcOrd="0" destOrd="0" parTransId="{80427915-7DF2-44AD-A8A4-E087A25083F6}" sibTransId="{11983831-38AD-4CC7-AF0D-08186079123F}"/>
    <dgm:cxn modelId="{98BEBBB0-26B8-4514-A6FD-4FED69CCF433}" srcId="{C61C0FB9-D369-4890-9B9D-2704E9E9270C}" destId="{A048E62E-305D-4D49-97A9-E6D189F313FA}" srcOrd="1" destOrd="0" parTransId="{9751BE11-001B-4EE4-8973-4464FA584A81}" sibTransId="{9145527D-3C5E-41D5-86C8-84B43EB67631}"/>
    <dgm:cxn modelId="{6C294DB7-A846-4CF0-AC08-F0A6DE7283A3}" type="presOf" srcId="{375300A9-7CC5-4CA1-86D5-727D308BC709}" destId="{66F31486-D2E6-40EA-815B-2DB071DE2058}" srcOrd="0" destOrd="0" presId="urn:microsoft.com/office/officeart/2005/8/layout/lProcess2"/>
    <dgm:cxn modelId="{306F67BD-15B9-4D8E-B107-8459882DD29E}" type="presOf" srcId="{E6CB987D-569A-48F2-859F-2BFE0BF7FEBD}" destId="{E2A6E5DE-EFDA-47A9-BE3E-631ADF0D339E}" srcOrd="0" destOrd="0" presId="urn:microsoft.com/office/officeart/2005/8/layout/lProcess2"/>
    <dgm:cxn modelId="{124BD9BD-70BE-4B1A-9D1E-18DBBA156FAC}" srcId="{EA9F09BD-16E7-4EC6-AABA-CA0951F6072F}" destId="{375300A9-7CC5-4CA1-86D5-727D308BC709}" srcOrd="1" destOrd="0" parTransId="{992972F8-76E9-4531-B40C-2D91BFFD5EB6}" sibTransId="{1B49C5CC-28EB-4ADE-A9E4-34ECFA7FBDBF}"/>
    <dgm:cxn modelId="{0A15C6D0-33A8-4825-8E69-6B6C94A84981}" srcId="{375300A9-7CC5-4CA1-86D5-727D308BC709}" destId="{E4627CB6-2B67-46B6-8DF8-55D7B0948A78}" srcOrd="1" destOrd="0" parTransId="{A20CA169-65B1-42A5-9BC4-1E71975F79FB}" sibTransId="{BF99E229-AF99-4593-AD77-AD16C806D486}"/>
    <dgm:cxn modelId="{853CE1D7-4822-47A9-A5E4-64FE52673926}" type="presOf" srcId="{C61C0FB9-D369-4890-9B9D-2704E9E9270C}" destId="{193D1476-BAB6-4F57-A86B-DA08971DE6E3}" srcOrd="1" destOrd="0" presId="urn:microsoft.com/office/officeart/2005/8/layout/lProcess2"/>
    <dgm:cxn modelId="{22AD95E0-5F4D-4233-B428-1CB7E1EE0EC8}" srcId="{EA9F09BD-16E7-4EC6-AABA-CA0951F6072F}" destId="{286F31E2-A149-4A7D-9286-A160CF789263}" srcOrd="0" destOrd="0" parTransId="{0F6B1EA5-F4C8-4DF0-BCCE-CF1C9CDF9D0A}" sibTransId="{F8B622E9-ED9C-4C3D-920E-E9D4682DC403}"/>
    <dgm:cxn modelId="{E01D50F4-A35D-4626-91E2-EC0DEBB3D62E}" type="presOf" srcId="{E4627CB6-2B67-46B6-8DF8-55D7B0948A78}" destId="{FBF30583-3DE5-4514-A93B-8767A0F92C76}" srcOrd="0" destOrd="0" presId="urn:microsoft.com/office/officeart/2005/8/layout/lProcess2"/>
    <dgm:cxn modelId="{FAE648FF-941F-434A-A794-EDE62F350B53}" srcId="{286F31E2-A149-4A7D-9286-A160CF789263}" destId="{877D204E-2D89-4625-985A-AE13847F35C9}" srcOrd="1" destOrd="0" parTransId="{9DCAC824-344C-48D2-AC37-09149A7C2486}" sibTransId="{6D83092A-C6F5-4208-9F39-ECD69D1D47E6}"/>
    <dgm:cxn modelId="{23F8167E-4CD2-4553-8275-2516BA82B375}" type="presParOf" srcId="{1541A27C-8366-4726-B91B-819FAAEF8E05}" destId="{8D504394-840A-4C0B-83CF-9F20DCB2098B}" srcOrd="0" destOrd="0" presId="urn:microsoft.com/office/officeart/2005/8/layout/lProcess2"/>
    <dgm:cxn modelId="{5CBF0945-B079-4C44-85F2-1EF3330CD579}" type="presParOf" srcId="{8D504394-840A-4C0B-83CF-9F20DCB2098B}" destId="{B374D570-A28A-4B10-BCEC-C29FA7F8D724}" srcOrd="0" destOrd="0" presId="urn:microsoft.com/office/officeart/2005/8/layout/lProcess2"/>
    <dgm:cxn modelId="{E198B47F-723B-485C-A4C3-952FC44B3138}" type="presParOf" srcId="{8D504394-840A-4C0B-83CF-9F20DCB2098B}" destId="{3DFFFAA7-6053-4434-AB0D-180319EA08D4}" srcOrd="1" destOrd="0" presId="urn:microsoft.com/office/officeart/2005/8/layout/lProcess2"/>
    <dgm:cxn modelId="{7D059B3C-4D27-453A-825E-C92F4E59EDA0}" type="presParOf" srcId="{8D504394-840A-4C0B-83CF-9F20DCB2098B}" destId="{E2A367FB-A9EF-449E-8E89-2D3B8111871A}" srcOrd="2" destOrd="0" presId="urn:microsoft.com/office/officeart/2005/8/layout/lProcess2"/>
    <dgm:cxn modelId="{991A6BE9-BC6B-4BBB-B5DA-106EF6D9C79F}" type="presParOf" srcId="{E2A367FB-A9EF-449E-8E89-2D3B8111871A}" destId="{C71A7A14-3238-4774-A8A4-ACCCAF506145}" srcOrd="0" destOrd="0" presId="urn:microsoft.com/office/officeart/2005/8/layout/lProcess2"/>
    <dgm:cxn modelId="{F7DBB6D2-48BB-4662-928F-2BC124EB2C34}" type="presParOf" srcId="{C71A7A14-3238-4774-A8A4-ACCCAF506145}" destId="{FD1866B1-945D-4CF2-9C58-8B6250795FE2}" srcOrd="0" destOrd="0" presId="urn:microsoft.com/office/officeart/2005/8/layout/lProcess2"/>
    <dgm:cxn modelId="{2646BE55-E266-4B1D-BA6E-AD9C7E366741}" type="presParOf" srcId="{C71A7A14-3238-4774-A8A4-ACCCAF506145}" destId="{6DEDB5A6-2862-4DFC-A418-0ACC24F9CD38}" srcOrd="1" destOrd="0" presId="urn:microsoft.com/office/officeart/2005/8/layout/lProcess2"/>
    <dgm:cxn modelId="{0ABE7DC9-1258-4A1A-B0E9-EB848D1C0EA0}" type="presParOf" srcId="{C71A7A14-3238-4774-A8A4-ACCCAF506145}" destId="{ADBDC087-99A3-4E3A-89AB-EF65C3FD8223}" srcOrd="2" destOrd="0" presId="urn:microsoft.com/office/officeart/2005/8/layout/lProcess2"/>
    <dgm:cxn modelId="{0A433541-665D-47DD-87DC-D61AEB3EF292}" type="presParOf" srcId="{1541A27C-8366-4726-B91B-819FAAEF8E05}" destId="{81A5DCD9-6F65-4F07-A8AB-6C7FEB6789F6}" srcOrd="1" destOrd="0" presId="urn:microsoft.com/office/officeart/2005/8/layout/lProcess2"/>
    <dgm:cxn modelId="{D3A234BC-6467-4878-A22B-4A662DB73E71}" type="presParOf" srcId="{1541A27C-8366-4726-B91B-819FAAEF8E05}" destId="{896C2FAD-CAF7-45FA-B947-8FB1A00361EE}" srcOrd="2" destOrd="0" presId="urn:microsoft.com/office/officeart/2005/8/layout/lProcess2"/>
    <dgm:cxn modelId="{05F58ABA-311B-4F22-90EE-45B75468840D}" type="presParOf" srcId="{896C2FAD-CAF7-45FA-B947-8FB1A00361EE}" destId="{66F31486-D2E6-40EA-815B-2DB071DE2058}" srcOrd="0" destOrd="0" presId="urn:microsoft.com/office/officeart/2005/8/layout/lProcess2"/>
    <dgm:cxn modelId="{123609C8-1489-4B7A-AD0D-6C5A8916979E}" type="presParOf" srcId="{896C2FAD-CAF7-45FA-B947-8FB1A00361EE}" destId="{B7F2633B-F952-4558-8A64-A9C0C9F6768F}" srcOrd="1" destOrd="0" presId="urn:microsoft.com/office/officeart/2005/8/layout/lProcess2"/>
    <dgm:cxn modelId="{1B4FEAA8-0482-4443-A9AF-4A75EEFF1FA9}" type="presParOf" srcId="{896C2FAD-CAF7-45FA-B947-8FB1A00361EE}" destId="{DA690129-8887-4628-8109-9473DB22F675}" srcOrd="2" destOrd="0" presId="urn:microsoft.com/office/officeart/2005/8/layout/lProcess2"/>
    <dgm:cxn modelId="{0A31E174-FFBD-47DF-BD66-87DF9FFEE815}" type="presParOf" srcId="{DA690129-8887-4628-8109-9473DB22F675}" destId="{9EF8C7EA-EE44-4602-9211-409C118A2D5C}" srcOrd="0" destOrd="0" presId="urn:microsoft.com/office/officeart/2005/8/layout/lProcess2"/>
    <dgm:cxn modelId="{7B2B5883-0A92-42C4-BB1D-3A84C61A1F98}" type="presParOf" srcId="{9EF8C7EA-EE44-4602-9211-409C118A2D5C}" destId="{DB8382F1-609C-4017-8FF2-A879248CE62B}" srcOrd="0" destOrd="0" presId="urn:microsoft.com/office/officeart/2005/8/layout/lProcess2"/>
    <dgm:cxn modelId="{9764C4A3-00B5-4492-AECD-97D613336E30}" type="presParOf" srcId="{9EF8C7EA-EE44-4602-9211-409C118A2D5C}" destId="{4FADECDA-BAD2-40C3-836D-10E4E15063B2}" srcOrd="1" destOrd="0" presId="urn:microsoft.com/office/officeart/2005/8/layout/lProcess2"/>
    <dgm:cxn modelId="{CF73B034-3A8C-460E-AC4C-38FEC748761A}" type="presParOf" srcId="{9EF8C7EA-EE44-4602-9211-409C118A2D5C}" destId="{FBF30583-3DE5-4514-A93B-8767A0F92C76}" srcOrd="2" destOrd="0" presId="urn:microsoft.com/office/officeart/2005/8/layout/lProcess2"/>
    <dgm:cxn modelId="{4537C2E7-B09B-4F00-9398-E0CCEA14F8B2}" type="presParOf" srcId="{1541A27C-8366-4726-B91B-819FAAEF8E05}" destId="{A56210AD-D8BF-410B-9910-3A0ED53AF018}" srcOrd="3" destOrd="0" presId="urn:microsoft.com/office/officeart/2005/8/layout/lProcess2"/>
    <dgm:cxn modelId="{8F6902D4-972F-4D7B-A9F8-EB06F9641366}" type="presParOf" srcId="{1541A27C-8366-4726-B91B-819FAAEF8E05}" destId="{E3A59344-8132-4BEB-AD73-2E94E3DE5CB4}" srcOrd="4" destOrd="0" presId="urn:microsoft.com/office/officeart/2005/8/layout/lProcess2"/>
    <dgm:cxn modelId="{12834521-9E5A-4657-966E-D8A43B25D41A}" type="presParOf" srcId="{E3A59344-8132-4BEB-AD73-2E94E3DE5CB4}" destId="{7516F6E8-CE2C-492B-BD82-55A50FA76964}" srcOrd="0" destOrd="0" presId="urn:microsoft.com/office/officeart/2005/8/layout/lProcess2"/>
    <dgm:cxn modelId="{F31A6E30-9466-4543-8476-A933DBF554E3}" type="presParOf" srcId="{E3A59344-8132-4BEB-AD73-2E94E3DE5CB4}" destId="{193D1476-BAB6-4F57-A86B-DA08971DE6E3}" srcOrd="1" destOrd="0" presId="urn:microsoft.com/office/officeart/2005/8/layout/lProcess2"/>
    <dgm:cxn modelId="{2D9C4C4D-4D7B-4D40-8BEF-79833756B4E6}" type="presParOf" srcId="{E3A59344-8132-4BEB-AD73-2E94E3DE5CB4}" destId="{326F70CA-7313-4C8B-BF82-AC3C5871ABDE}" srcOrd="2" destOrd="0" presId="urn:microsoft.com/office/officeart/2005/8/layout/lProcess2"/>
    <dgm:cxn modelId="{F359FE57-890C-4BAB-9312-1405415C0059}" type="presParOf" srcId="{326F70CA-7313-4C8B-BF82-AC3C5871ABDE}" destId="{0791D537-BE97-4601-BE36-E53FE8EAE5D7}" srcOrd="0" destOrd="0" presId="urn:microsoft.com/office/officeart/2005/8/layout/lProcess2"/>
    <dgm:cxn modelId="{54830C40-43AE-4702-BFD9-EBEB7A32EE5E}" type="presParOf" srcId="{0791D537-BE97-4601-BE36-E53FE8EAE5D7}" destId="{E2A6E5DE-EFDA-47A9-BE3E-631ADF0D339E}" srcOrd="0" destOrd="0" presId="urn:microsoft.com/office/officeart/2005/8/layout/lProcess2"/>
    <dgm:cxn modelId="{CF2D05A9-6C70-4BBB-B5A4-766D32CC1740}" type="presParOf" srcId="{0791D537-BE97-4601-BE36-E53FE8EAE5D7}" destId="{B39217E1-2764-4733-8739-BC63B08EB81A}" srcOrd="1" destOrd="0" presId="urn:microsoft.com/office/officeart/2005/8/layout/lProcess2"/>
    <dgm:cxn modelId="{45980109-5848-4CB6-92C3-18323F670AE4}" type="presParOf" srcId="{0791D537-BE97-4601-BE36-E53FE8EAE5D7}" destId="{E29C0EC8-BFEB-43A9-A966-C8C89703C6E8}" srcOrd="2" destOrd="0" presId="urn:microsoft.com/office/officeart/2005/8/layout/lProcess2"/>
    <dgm:cxn modelId="{78EEF9AC-78D3-458C-80B8-276A7EAA68BF}" type="presParOf" srcId="{1541A27C-8366-4726-B91B-819FAAEF8E05}" destId="{E1310842-36E3-4498-9A58-6E1817529B4F}" srcOrd="5" destOrd="0" presId="urn:microsoft.com/office/officeart/2005/8/layout/lProcess2"/>
    <dgm:cxn modelId="{2439ED90-B8CE-4453-B2A9-83CA64462AE8}" type="presParOf" srcId="{1541A27C-8366-4726-B91B-819FAAEF8E05}" destId="{12052CFE-9AF1-474E-BEEC-02515C5E958F}" srcOrd="6" destOrd="0" presId="urn:microsoft.com/office/officeart/2005/8/layout/lProcess2"/>
    <dgm:cxn modelId="{D15C0747-A6B6-42C9-B376-E460F387ED65}" type="presParOf" srcId="{12052CFE-9AF1-474E-BEEC-02515C5E958F}" destId="{6CA76C06-57A7-40F8-8047-D95C78933B80}" srcOrd="0" destOrd="0" presId="urn:microsoft.com/office/officeart/2005/8/layout/lProcess2"/>
    <dgm:cxn modelId="{87379255-1B16-4AAD-8380-8E3B3E9DBB1C}" type="presParOf" srcId="{12052CFE-9AF1-474E-BEEC-02515C5E958F}" destId="{6086FFF1-13DB-4AFF-B716-99A82EC4EF9D}" srcOrd="1" destOrd="0" presId="urn:microsoft.com/office/officeart/2005/8/layout/lProcess2"/>
    <dgm:cxn modelId="{66EC86A2-2411-4B2F-8337-7203C472F151}" type="presParOf" srcId="{12052CFE-9AF1-474E-BEEC-02515C5E958F}" destId="{50454198-447B-42F0-8BDA-76EEAB196555}" srcOrd="2" destOrd="0" presId="urn:microsoft.com/office/officeart/2005/8/layout/lProcess2"/>
    <dgm:cxn modelId="{2E77BA56-D5C3-4D4F-82E7-A655F4AB120A}" type="presParOf" srcId="{50454198-447B-42F0-8BDA-76EEAB196555}" destId="{BC816950-3FF5-4F77-9355-63DAC07D6897}" srcOrd="0" destOrd="0" presId="urn:microsoft.com/office/officeart/2005/8/layout/lProcess2"/>
    <dgm:cxn modelId="{D779DA8A-2E8D-4471-8705-0AF1FBF2B35F}" type="presParOf" srcId="{BC816950-3FF5-4F77-9355-63DAC07D6897}" destId="{D3FD7ABE-A713-4110-9DFD-6B3DD4C82B6C}" srcOrd="0" destOrd="0" presId="urn:microsoft.com/office/officeart/2005/8/layout/lProcess2"/>
    <dgm:cxn modelId="{D78AD657-62BC-4F57-8F69-595B022AFAE6}" type="presParOf" srcId="{BC816950-3FF5-4F77-9355-63DAC07D6897}" destId="{1868D79F-0F1B-452E-9BC6-DE15716FF7D4}" srcOrd="1" destOrd="0" presId="urn:microsoft.com/office/officeart/2005/8/layout/lProcess2"/>
    <dgm:cxn modelId="{1FAD2FB3-8DE1-4529-90B6-54DB09CDB136}" type="presParOf" srcId="{BC816950-3FF5-4F77-9355-63DAC07D6897}" destId="{AA93C854-382C-4D8D-9068-7B0D31B9547F}"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4D570-A28A-4B10-BCEC-C29FA7F8D724}">
      <dsp:nvSpPr>
        <dsp:cNvPr id="0" name=""/>
        <dsp:cNvSpPr/>
      </dsp:nvSpPr>
      <dsp:spPr>
        <a:xfrm>
          <a:off x="1984" y="0"/>
          <a:ext cx="1946895" cy="4953000"/>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S</a:t>
          </a:r>
        </a:p>
      </dsp:txBody>
      <dsp:txXfrm>
        <a:off x="1984" y="0"/>
        <a:ext cx="1946895" cy="1485900"/>
      </dsp:txXfrm>
    </dsp:sp>
    <dsp:sp modelId="{FD1866B1-945D-4CF2-9C58-8B6250795FE2}">
      <dsp:nvSpPr>
        <dsp:cNvPr id="0" name=""/>
        <dsp:cNvSpPr/>
      </dsp:nvSpPr>
      <dsp:spPr>
        <a:xfrm>
          <a:off x="196673" y="1486412"/>
          <a:ext cx="1557516" cy="443246"/>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a:t>Situation</a:t>
          </a:r>
        </a:p>
      </dsp:txBody>
      <dsp:txXfrm>
        <a:off x="209655" y="1499394"/>
        <a:ext cx="1531552" cy="417282"/>
      </dsp:txXfrm>
    </dsp:sp>
    <dsp:sp modelId="{ADBDC087-99A3-4E3A-89AB-EF65C3FD8223}">
      <dsp:nvSpPr>
        <dsp:cNvPr id="0" name=""/>
        <dsp:cNvSpPr/>
      </dsp:nvSpPr>
      <dsp:spPr>
        <a:xfrm>
          <a:off x="196673" y="2299682"/>
          <a:ext cx="1557516" cy="2405155"/>
        </a:xfrm>
        <a:prstGeom prst="roundRect">
          <a:avLst>
            <a:gd name="adj" fmla="val 10000"/>
          </a:avLst>
        </a:prstGeom>
        <a:gradFill rotWithShape="0">
          <a:gsLst>
            <a:gs pos="0">
              <a:schemeClr val="accent5">
                <a:hueOff val="-1319793"/>
                <a:satOff val="0"/>
                <a:lumOff val="2549"/>
                <a:alphaOff val="0"/>
                <a:tint val="50000"/>
                <a:satMod val="300000"/>
              </a:schemeClr>
            </a:gs>
            <a:gs pos="35000">
              <a:schemeClr val="accent5">
                <a:hueOff val="-1319793"/>
                <a:satOff val="0"/>
                <a:lumOff val="2549"/>
                <a:alphaOff val="0"/>
                <a:tint val="37000"/>
                <a:satMod val="300000"/>
              </a:schemeClr>
            </a:gs>
            <a:gs pos="100000">
              <a:schemeClr val="accent5">
                <a:hueOff val="-1319793"/>
                <a:satOff val="0"/>
                <a:lumOff val="254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a:t>Ask the candidate to recall a specific situation. Ensure their answer has specifics and is not a general response.</a:t>
          </a:r>
        </a:p>
      </dsp:txBody>
      <dsp:txXfrm>
        <a:off x="242291" y="2345300"/>
        <a:ext cx="1466280" cy="2313919"/>
      </dsp:txXfrm>
    </dsp:sp>
    <dsp:sp modelId="{66F31486-D2E6-40EA-815B-2DB071DE2058}">
      <dsp:nvSpPr>
        <dsp:cNvPr id="0" name=""/>
        <dsp:cNvSpPr/>
      </dsp:nvSpPr>
      <dsp:spPr>
        <a:xfrm>
          <a:off x="2094896" y="0"/>
          <a:ext cx="1946895" cy="4953000"/>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T</a:t>
          </a:r>
        </a:p>
      </dsp:txBody>
      <dsp:txXfrm>
        <a:off x="2094896" y="0"/>
        <a:ext cx="1946895" cy="1485900"/>
      </dsp:txXfrm>
    </dsp:sp>
    <dsp:sp modelId="{DB8382F1-609C-4017-8FF2-A879248CE62B}">
      <dsp:nvSpPr>
        <dsp:cNvPr id="0" name=""/>
        <dsp:cNvSpPr/>
      </dsp:nvSpPr>
      <dsp:spPr>
        <a:xfrm>
          <a:off x="2289585" y="1486412"/>
          <a:ext cx="1557516" cy="443246"/>
        </a:xfrm>
        <a:prstGeom prst="roundRect">
          <a:avLst>
            <a:gd name="adj" fmla="val 10000"/>
          </a:avLst>
        </a:prstGeom>
        <a:gradFill rotWithShape="0">
          <a:gsLst>
            <a:gs pos="0">
              <a:schemeClr val="accent5">
                <a:hueOff val="-2639585"/>
                <a:satOff val="0"/>
                <a:lumOff val="5098"/>
                <a:alphaOff val="0"/>
                <a:tint val="50000"/>
                <a:satMod val="300000"/>
              </a:schemeClr>
            </a:gs>
            <a:gs pos="35000">
              <a:schemeClr val="accent5">
                <a:hueOff val="-2639585"/>
                <a:satOff val="0"/>
                <a:lumOff val="5098"/>
                <a:alphaOff val="0"/>
                <a:tint val="37000"/>
                <a:satMod val="300000"/>
              </a:schemeClr>
            </a:gs>
            <a:gs pos="100000">
              <a:schemeClr val="accent5">
                <a:hueOff val="-2639585"/>
                <a:satOff val="0"/>
                <a:lumOff val="509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a:t>Task</a:t>
          </a:r>
        </a:p>
      </dsp:txBody>
      <dsp:txXfrm>
        <a:off x="2302567" y="1499394"/>
        <a:ext cx="1531552" cy="417282"/>
      </dsp:txXfrm>
    </dsp:sp>
    <dsp:sp modelId="{FBF30583-3DE5-4514-A93B-8767A0F92C76}">
      <dsp:nvSpPr>
        <dsp:cNvPr id="0" name=""/>
        <dsp:cNvSpPr/>
      </dsp:nvSpPr>
      <dsp:spPr>
        <a:xfrm>
          <a:off x="2289585" y="2299682"/>
          <a:ext cx="1557516" cy="2405155"/>
        </a:xfrm>
        <a:prstGeom prst="roundRect">
          <a:avLst>
            <a:gd name="adj" fmla="val 10000"/>
          </a:avLst>
        </a:prstGeom>
        <a:gradFill rotWithShape="0">
          <a:gsLst>
            <a:gs pos="0">
              <a:schemeClr val="accent5">
                <a:hueOff val="-3959378"/>
                <a:satOff val="0"/>
                <a:lumOff val="7647"/>
                <a:alphaOff val="0"/>
                <a:tint val="50000"/>
                <a:satMod val="300000"/>
              </a:schemeClr>
            </a:gs>
            <a:gs pos="35000">
              <a:schemeClr val="accent5">
                <a:hueOff val="-3959378"/>
                <a:satOff val="0"/>
                <a:lumOff val="7647"/>
                <a:alphaOff val="0"/>
                <a:tint val="37000"/>
                <a:satMod val="300000"/>
              </a:schemeClr>
            </a:gs>
            <a:gs pos="100000">
              <a:schemeClr val="accent5">
                <a:hueOff val="-3959378"/>
                <a:satOff val="0"/>
                <a:lumOff val="764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a:t>Ensure you understand the task and challenges.  Ask what was the goal, project scope or objective.</a:t>
          </a:r>
        </a:p>
      </dsp:txBody>
      <dsp:txXfrm>
        <a:off x="2335203" y="2345300"/>
        <a:ext cx="1466280" cy="2313919"/>
      </dsp:txXfrm>
    </dsp:sp>
    <dsp:sp modelId="{7516F6E8-CE2C-492B-BD82-55A50FA76964}">
      <dsp:nvSpPr>
        <dsp:cNvPr id="0" name=""/>
        <dsp:cNvSpPr/>
      </dsp:nvSpPr>
      <dsp:spPr>
        <a:xfrm>
          <a:off x="4187808" y="0"/>
          <a:ext cx="1946895" cy="4953000"/>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A</a:t>
          </a:r>
        </a:p>
      </dsp:txBody>
      <dsp:txXfrm>
        <a:off x="4187808" y="0"/>
        <a:ext cx="1946895" cy="1485900"/>
      </dsp:txXfrm>
    </dsp:sp>
    <dsp:sp modelId="{E2A6E5DE-EFDA-47A9-BE3E-631ADF0D339E}">
      <dsp:nvSpPr>
        <dsp:cNvPr id="0" name=""/>
        <dsp:cNvSpPr/>
      </dsp:nvSpPr>
      <dsp:spPr>
        <a:xfrm>
          <a:off x="4382498" y="1486412"/>
          <a:ext cx="1557516" cy="443246"/>
        </a:xfrm>
        <a:prstGeom prst="roundRect">
          <a:avLst>
            <a:gd name="adj" fmla="val 10000"/>
          </a:avLst>
        </a:prstGeom>
        <a:gradFill rotWithShape="0">
          <a:gsLst>
            <a:gs pos="0">
              <a:schemeClr val="accent5">
                <a:hueOff val="-5279171"/>
                <a:satOff val="0"/>
                <a:lumOff val="10196"/>
                <a:alphaOff val="0"/>
                <a:tint val="50000"/>
                <a:satMod val="300000"/>
              </a:schemeClr>
            </a:gs>
            <a:gs pos="35000">
              <a:schemeClr val="accent5">
                <a:hueOff val="-5279171"/>
                <a:satOff val="0"/>
                <a:lumOff val="10196"/>
                <a:alphaOff val="0"/>
                <a:tint val="37000"/>
                <a:satMod val="300000"/>
              </a:schemeClr>
            </a:gs>
            <a:gs pos="100000">
              <a:schemeClr val="accent5">
                <a:hueOff val="-5279171"/>
                <a:satOff val="0"/>
                <a:lumOff val="1019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a:t>Action</a:t>
          </a:r>
        </a:p>
      </dsp:txBody>
      <dsp:txXfrm>
        <a:off x="4395480" y="1499394"/>
        <a:ext cx="1531552" cy="417282"/>
      </dsp:txXfrm>
    </dsp:sp>
    <dsp:sp modelId="{E29C0EC8-BFEB-43A9-A966-C8C89703C6E8}">
      <dsp:nvSpPr>
        <dsp:cNvPr id="0" name=""/>
        <dsp:cNvSpPr/>
      </dsp:nvSpPr>
      <dsp:spPr>
        <a:xfrm>
          <a:off x="4382498" y="2299682"/>
          <a:ext cx="1557516" cy="2405155"/>
        </a:xfrm>
        <a:prstGeom prst="roundRect">
          <a:avLst>
            <a:gd name="adj" fmla="val 10000"/>
          </a:avLst>
        </a:prstGeom>
        <a:gradFill rotWithShape="0">
          <a:gsLst>
            <a:gs pos="0">
              <a:schemeClr val="accent5">
                <a:hueOff val="-6598963"/>
                <a:satOff val="0"/>
                <a:lumOff val="12745"/>
                <a:alphaOff val="0"/>
                <a:tint val="50000"/>
                <a:satMod val="300000"/>
              </a:schemeClr>
            </a:gs>
            <a:gs pos="35000">
              <a:schemeClr val="accent5">
                <a:hueOff val="-6598963"/>
                <a:satOff val="0"/>
                <a:lumOff val="12745"/>
                <a:alphaOff val="0"/>
                <a:tint val="37000"/>
                <a:satMod val="300000"/>
              </a:schemeClr>
            </a:gs>
            <a:gs pos="100000">
              <a:schemeClr val="accent5">
                <a:hueOff val="-6598963"/>
                <a:satOff val="0"/>
                <a:lumOff val="1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a:t>Find out what they did and how they did it. Separate individual from team or generalities. </a:t>
          </a:r>
        </a:p>
      </dsp:txBody>
      <dsp:txXfrm>
        <a:off x="4428116" y="2345300"/>
        <a:ext cx="1466280" cy="2313919"/>
      </dsp:txXfrm>
    </dsp:sp>
    <dsp:sp modelId="{6CA76C06-57A7-40F8-8047-D95C78933B80}">
      <dsp:nvSpPr>
        <dsp:cNvPr id="0" name=""/>
        <dsp:cNvSpPr/>
      </dsp:nvSpPr>
      <dsp:spPr>
        <a:xfrm>
          <a:off x="6280720" y="0"/>
          <a:ext cx="1946895" cy="4953000"/>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R</a:t>
          </a:r>
        </a:p>
      </dsp:txBody>
      <dsp:txXfrm>
        <a:off x="6280720" y="0"/>
        <a:ext cx="1946895" cy="1485900"/>
      </dsp:txXfrm>
    </dsp:sp>
    <dsp:sp modelId="{D3FD7ABE-A713-4110-9DFD-6B3DD4C82B6C}">
      <dsp:nvSpPr>
        <dsp:cNvPr id="0" name=""/>
        <dsp:cNvSpPr/>
      </dsp:nvSpPr>
      <dsp:spPr>
        <a:xfrm>
          <a:off x="6475410" y="1486412"/>
          <a:ext cx="1557516" cy="443246"/>
        </a:xfrm>
        <a:prstGeom prst="roundRect">
          <a:avLst>
            <a:gd name="adj" fmla="val 10000"/>
          </a:avLst>
        </a:prstGeom>
        <a:gradFill rotWithShape="0">
          <a:gsLst>
            <a:gs pos="0">
              <a:schemeClr val="accent1">
                <a:lumMod val="40000"/>
                <a:lumOff val="60000"/>
              </a:schemeClr>
            </a:gs>
            <a:gs pos="81000">
              <a:schemeClr val="accent5">
                <a:hueOff val="5707142"/>
                <a:satOff val="-1775"/>
                <a:lumOff val="-19497"/>
                <a:alphaOff val="0"/>
                <a:tint val="37000"/>
                <a:satMod val="300000"/>
              </a:schemeClr>
            </a:gs>
            <a:gs pos="100000">
              <a:schemeClr val="accent5">
                <a:hueOff val="5707142"/>
                <a:satOff val="-1775"/>
                <a:lumOff val="-1949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a:t>Results</a:t>
          </a:r>
        </a:p>
      </dsp:txBody>
      <dsp:txXfrm>
        <a:off x="6488392" y="1499394"/>
        <a:ext cx="1531552" cy="417282"/>
      </dsp:txXfrm>
    </dsp:sp>
    <dsp:sp modelId="{AA93C854-382C-4D8D-9068-7B0D31B9547F}">
      <dsp:nvSpPr>
        <dsp:cNvPr id="0" name=""/>
        <dsp:cNvSpPr/>
      </dsp:nvSpPr>
      <dsp:spPr>
        <a:xfrm>
          <a:off x="6475410" y="2299682"/>
          <a:ext cx="1557516" cy="2405155"/>
        </a:xfrm>
        <a:prstGeom prst="roundRect">
          <a:avLst>
            <a:gd name="adj" fmla="val 10000"/>
          </a:avLst>
        </a:prstGeom>
        <a:gradFill rotWithShape="0">
          <a:gsLst>
            <a:gs pos="0">
              <a:schemeClr val="accent5">
                <a:hueOff val="-9238548"/>
                <a:satOff val="0"/>
                <a:lumOff val="17843"/>
                <a:alphaOff val="0"/>
                <a:tint val="50000"/>
                <a:satMod val="300000"/>
              </a:schemeClr>
            </a:gs>
            <a:gs pos="35000">
              <a:schemeClr val="accent5">
                <a:hueOff val="-9238548"/>
                <a:satOff val="0"/>
                <a:lumOff val="17843"/>
                <a:alphaOff val="0"/>
                <a:tint val="37000"/>
                <a:satMod val="300000"/>
              </a:schemeClr>
            </a:gs>
            <a:gs pos="100000">
              <a:schemeClr val="accent5">
                <a:hueOff val="-9238548"/>
                <a:satOff val="0"/>
                <a:lumOff val="1784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a:t>What was the overall outcome and resolution? Would the candidate do anything different next time?</a:t>
          </a:r>
        </a:p>
      </dsp:txBody>
      <dsp:txXfrm>
        <a:off x="6521028" y="2345300"/>
        <a:ext cx="1466280" cy="231391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pitchFamily="34" charset="0"/>
                <a:ea typeface="+mn-ea"/>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F36808D1-7A3D-47ED-B81E-CF1E5719835E}" type="datetimeFigureOut">
              <a:rPr lang="en-US" altLang="en-US"/>
              <a:pPr>
                <a:defRPr/>
              </a:pPr>
              <a:t>12/9/2022</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pitchFamily="34" charset="0"/>
                <a:ea typeface="+mn-ea"/>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E8D56436-1857-4F94-87C1-8DA46F1A2D3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02F9DDB1-D59E-452E-84D6-73890BA3EE62}" type="datetimeFigureOut">
              <a:rPr lang="en-US" altLang="en-US"/>
              <a:pPr>
                <a:defRPr/>
              </a:pPr>
              <a:t>12/9/2022</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687D280A-24D0-465F-A94B-0F07550C7CA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106D10A-9E57-4931-AB59-7F95947A1540}" type="slidenum">
              <a:rPr kumimoji="0" lang="en-US" sz="1000" b="0" i="1"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000" b="0" i="1"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80403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87D280A-24D0-465F-A94B-0F07550C7CAF}" type="slidenum">
              <a:rPr lang="en-US" altLang="en-US" smtClean="0"/>
              <a:pPr>
                <a:defRPr/>
              </a:pPr>
              <a:t>21</a:t>
            </a:fld>
            <a:endParaRPr lang="en-US" altLang="en-US"/>
          </a:p>
        </p:txBody>
      </p:sp>
    </p:spTree>
    <p:extLst>
      <p:ext uri="{BB962C8B-B14F-4D97-AF65-F5344CB8AC3E}">
        <p14:creationId xmlns:p14="http://schemas.microsoft.com/office/powerpoint/2010/main" val="3174429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Stacy will ask Melissa Murphy to share her approach</a:t>
            </a:r>
          </a:p>
        </p:txBody>
      </p:sp>
      <p:sp>
        <p:nvSpPr>
          <p:cNvPr id="4" name="Slide Number Placeholder 3"/>
          <p:cNvSpPr>
            <a:spLocks noGrp="1"/>
          </p:cNvSpPr>
          <p:nvPr>
            <p:ph type="sldNum" sz="quarter" idx="5"/>
          </p:nvPr>
        </p:nvSpPr>
        <p:spPr/>
        <p:txBody>
          <a:bodyPr/>
          <a:lstStyle/>
          <a:p>
            <a:pPr>
              <a:defRPr/>
            </a:pPr>
            <a:fld id="{687D280A-24D0-465F-A94B-0F07550C7CAF}" type="slidenum">
              <a:rPr lang="en-US" altLang="en-US" smtClean="0"/>
              <a:pPr>
                <a:defRPr/>
              </a:pPr>
              <a:t>22</a:t>
            </a:fld>
            <a:endParaRPr lang="en-US" altLang="en-US"/>
          </a:p>
        </p:txBody>
      </p:sp>
    </p:spTree>
    <p:extLst>
      <p:ext uri="{BB962C8B-B14F-4D97-AF65-F5344CB8AC3E}">
        <p14:creationId xmlns:p14="http://schemas.microsoft.com/office/powerpoint/2010/main" val="2245753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87D280A-24D0-465F-A94B-0F07550C7CAF}" type="slidenum">
              <a:rPr lang="en-US" altLang="en-US" smtClean="0"/>
              <a:pPr>
                <a:defRPr/>
              </a:pPr>
              <a:t>24</a:t>
            </a:fld>
            <a:endParaRPr lang="en-US" altLang="en-US"/>
          </a:p>
        </p:txBody>
      </p:sp>
    </p:spTree>
    <p:extLst>
      <p:ext uri="{BB962C8B-B14F-4D97-AF65-F5344CB8AC3E}">
        <p14:creationId xmlns:p14="http://schemas.microsoft.com/office/powerpoint/2010/main" val="2627708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Chelsee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33D9A3-B5FC-9D4B-99EE-DF8349EC22C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9682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7D280A-24D0-465F-A94B-0F07550C7CA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8909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7D280A-24D0-465F-A94B-0F07550C7CA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6806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7D280A-24D0-465F-A94B-0F07550C7CA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1147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7D280A-24D0-465F-A94B-0F07550C7CA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1338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Panelist introduction (including hiring philosophy)</a:t>
            </a:r>
          </a:p>
          <a:p>
            <a:endParaRPr lang="en-US" dirty="0"/>
          </a:p>
        </p:txBody>
      </p:sp>
      <p:sp>
        <p:nvSpPr>
          <p:cNvPr id="4" name="Slide Number Placeholder 3"/>
          <p:cNvSpPr>
            <a:spLocks noGrp="1"/>
          </p:cNvSpPr>
          <p:nvPr>
            <p:ph type="sldNum" sz="quarter" idx="5"/>
          </p:nvPr>
        </p:nvSpPr>
        <p:spPr/>
        <p:txBody>
          <a:bodyPr/>
          <a:lstStyle/>
          <a:p>
            <a:pPr>
              <a:defRPr/>
            </a:pPr>
            <a:fld id="{687D280A-24D0-465F-A94B-0F07550C7CAF}" type="slidenum">
              <a:rPr lang="en-US" altLang="en-US" smtClean="0"/>
              <a:pPr>
                <a:defRPr/>
              </a:pPr>
              <a:t>7</a:t>
            </a:fld>
            <a:endParaRPr lang="en-US" altLang="en-US"/>
          </a:p>
        </p:txBody>
      </p:sp>
    </p:spTree>
    <p:extLst>
      <p:ext uri="{BB962C8B-B14F-4D97-AF65-F5344CB8AC3E}">
        <p14:creationId xmlns:p14="http://schemas.microsoft.com/office/powerpoint/2010/main" val="4273168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87D280A-24D0-465F-A94B-0F07550C7CAF}" type="slidenum">
              <a:rPr lang="en-US" altLang="en-US" smtClean="0"/>
              <a:pPr>
                <a:defRPr/>
              </a:pPr>
              <a:t>10</a:t>
            </a:fld>
            <a:endParaRPr lang="en-US" altLang="en-US"/>
          </a:p>
        </p:txBody>
      </p:sp>
    </p:spTree>
    <p:extLst>
      <p:ext uri="{BB962C8B-B14F-4D97-AF65-F5344CB8AC3E}">
        <p14:creationId xmlns:p14="http://schemas.microsoft.com/office/powerpoint/2010/main" val="1172187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Advertising open positions in an effective way to attract the best talent for the position. Recruitment marketing is the practice of using marketing strategies to attract, engage, recruit, and retain talent. Included in this are employer branding, digital marketing, social media, and candidate experience. </a:t>
            </a:r>
          </a:p>
          <a:p>
            <a:endParaRPr lang="en-US" dirty="0"/>
          </a:p>
          <a:p>
            <a:pPr marL="171450" indent="-171450">
              <a:buFont typeface="Arial" panose="020B0604020202020204" pitchFamily="34" charset="0"/>
              <a:buChar char="•"/>
            </a:pPr>
            <a:r>
              <a:rPr lang="en-US" dirty="0"/>
              <a:t>What is the baseline institutional advertisement strategy at Emory? - Cheryl</a:t>
            </a:r>
          </a:p>
          <a:p>
            <a:pPr marL="171450" indent="-171450">
              <a:buFont typeface="Arial" panose="020B0604020202020204" pitchFamily="34" charset="0"/>
              <a:buChar char="•"/>
            </a:pPr>
            <a:r>
              <a:rPr lang="en-US" dirty="0"/>
              <a:t>What other tricks/strategies have you used successfully to attract great candidates to your open positions? – other panelists</a:t>
            </a:r>
          </a:p>
          <a:p>
            <a:pPr marL="628650" lvl="1" indent="-171450">
              <a:buFontTx/>
              <a:buChar char="-"/>
            </a:pPr>
            <a:r>
              <a:rPr lang="en-US" dirty="0"/>
              <a:t>Social media</a:t>
            </a:r>
          </a:p>
          <a:p>
            <a:pPr marL="628650" lvl="1" indent="-171450">
              <a:buFontTx/>
              <a:buChar char="-"/>
            </a:pPr>
            <a:r>
              <a:rPr lang="en-US" dirty="0"/>
              <a:t>Linked In</a:t>
            </a:r>
          </a:p>
          <a:p>
            <a:pPr marL="628650" lvl="1" indent="-171450">
              <a:buFontTx/>
              <a:buChar char="-"/>
            </a:pPr>
            <a:r>
              <a:rPr lang="en-US" dirty="0"/>
              <a:t>Networking in person and via email</a:t>
            </a:r>
          </a:p>
          <a:p>
            <a:pPr marL="628650" lvl="1" indent="-171450">
              <a:buFontTx/>
              <a:buChar char="-"/>
            </a:pPr>
            <a:r>
              <a:rPr lang="en-US" dirty="0"/>
              <a:t>Flashy website</a:t>
            </a:r>
          </a:p>
          <a:p>
            <a:pPr marL="171450" indent="-171450">
              <a:buFontTx/>
              <a:buChar char="-"/>
            </a:pPr>
            <a:r>
              <a:rPr lang="en-US" dirty="0"/>
              <a:t>Importance of writing a special section of the job description and/or special email or social media post to highlight special attributes of your research program, Emory, and/or living in Atlanta</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What steps to you take during the advertisement process to ensure candidate diversity? - all</a:t>
            </a:r>
          </a:p>
          <a:p>
            <a:pPr marL="0" indent="0">
              <a:buFontTx/>
              <a:buNone/>
            </a:pPr>
            <a:endParaRPr lang="en-US" dirty="0"/>
          </a:p>
          <a:p>
            <a:pPr marL="171450" indent="-171450">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687D280A-24D0-465F-A94B-0F07550C7CAF}" type="slidenum">
              <a:rPr lang="en-US" altLang="en-US" smtClean="0"/>
              <a:pPr>
                <a:defRPr/>
              </a:pPr>
              <a:t>11</a:t>
            </a:fld>
            <a:endParaRPr lang="en-US" altLang="en-US"/>
          </a:p>
        </p:txBody>
      </p:sp>
    </p:spTree>
    <p:extLst>
      <p:ext uri="{BB962C8B-B14F-4D97-AF65-F5344CB8AC3E}">
        <p14:creationId xmlns:p14="http://schemas.microsoft.com/office/powerpoint/2010/main" val="3671838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Cheryl, how does Emory HR select which resumes to put in the hiring manager’s queue?</a:t>
            </a:r>
          </a:p>
          <a:p>
            <a:endParaRPr lang="en-US" dirty="0"/>
          </a:p>
          <a:p>
            <a:r>
              <a:rPr lang="en-US" dirty="0"/>
              <a:t>Other panelists:</a:t>
            </a:r>
          </a:p>
          <a:p>
            <a:r>
              <a:rPr lang="en-US" dirty="0"/>
              <a:t>What is your strategy for reviewing resumes?</a:t>
            </a:r>
          </a:p>
          <a:p>
            <a:r>
              <a:rPr lang="en-US" dirty="0"/>
              <a:t>Do you ask others to help you?</a:t>
            </a:r>
          </a:p>
          <a:p>
            <a:r>
              <a:rPr lang="en-US" dirty="0"/>
              <a:t>What criteria do you use and do you use any formal evaluation metrics?</a:t>
            </a:r>
          </a:p>
          <a:p>
            <a:r>
              <a:rPr lang="en-US" dirty="0"/>
              <a:t>Are there any absolute non starters on resumes which would automatically make you reject a resume? (e.g. spelling errors)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What steps do you take during the resume screening process to ensure candidate diversity?</a:t>
            </a:r>
          </a:p>
          <a:p>
            <a:endParaRPr lang="en-US" dirty="0"/>
          </a:p>
        </p:txBody>
      </p:sp>
      <p:sp>
        <p:nvSpPr>
          <p:cNvPr id="4" name="Slide Number Placeholder 3"/>
          <p:cNvSpPr>
            <a:spLocks noGrp="1"/>
          </p:cNvSpPr>
          <p:nvPr>
            <p:ph type="sldNum" sz="quarter" idx="5"/>
          </p:nvPr>
        </p:nvSpPr>
        <p:spPr/>
        <p:txBody>
          <a:bodyPr/>
          <a:lstStyle/>
          <a:p>
            <a:pPr>
              <a:defRPr/>
            </a:pPr>
            <a:fld id="{687D280A-24D0-465F-A94B-0F07550C7CAF}" type="slidenum">
              <a:rPr lang="en-US" altLang="en-US" smtClean="0"/>
              <a:pPr>
                <a:defRPr/>
              </a:pPr>
              <a:t>12</a:t>
            </a:fld>
            <a:endParaRPr lang="en-US" altLang="en-US"/>
          </a:p>
        </p:txBody>
      </p:sp>
    </p:spTree>
    <p:extLst>
      <p:ext uri="{BB962C8B-B14F-4D97-AF65-F5344CB8AC3E}">
        <p14:creationId xmlns:p14="http://schemas.microsoft.com/office/powerpoint/2010/main" val="4051614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object 2"/>
          <p:cNvSpPr>
            <a:spLocks/>
          </p:cNvSpPr>
          <p:nvPr/>
        </p:nvSpPr>
        <p:spPr bwMode="auto">
          <a:xfrm>
            <a:off x="371475" y="63849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 name="object 3"/>
          <p:cNvSpPr>
            <a:spLocks/>
          </p:cNvSpPr>
          <p:nvPr/>
        </p:nvSpPr>
        <p:spPr bwMode="auto">
          <a:xfrm>
            <a:off x="371475" y="61436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 name="object 2"/>
          <p:cNvSpPr>
            <a:spLocks/>
          </p:cNvSpPr>
          <p:nvPr userDrawn="1"/>
        </p:nvSpPr>
        <p:spPr bwMode="auto">
          <a:xfrm>
            <a:off x="371475" y="63849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 name="object 3"/>
          <p:cNvSpPr>
            <a:spLocks/>
          </p:cNvSpPr>
          <p:nvPr userDrawn="1"/>
        </p:nvSpPr>
        <p:spPr bwMode="auto">
          <a:xfrm>
            <a:off x="371475" y="61436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pic>
        <p:nvPicPr>
          <p:cNvPr id="8" name="Picture 9"/>
          <p:cNvPicPr>
            <a:picLocks noChangeAspect="1"/>
          </p:cNvPicPr>
          <p:nvPr userDrawn="1"/>
        </p:nvPicPr>
        <p:blipFill>
          <a:blip r:embed="rId2">
            <a:extLst>
              <a:ext uri="{28A0092B-C50C-407E-A947-70E740481C1C}">
                <a14:useLocalDpi xmlns:a14="http://schemas.microsoft.com/office/drawing/2010/main" val="0"/>
              </a:ext>
            </a:extLst>
          </a:blip>
          <a:srcRect l="-1086" r="59782"/>
          <a:stretch>
            <a:fillRect/>
          </a:stretch>
        </p:blipFill>
        <p:spPr bwMode="auto">
          <a:xfrm>
            <a:off x="6164263" y="533400"/>
            <a:ext cx="22018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7875" y="3684588"/>
            <a:ext cx="7588250"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p:cNvPicPr>
          <p:nvPr userDrawn="1"/>
        </p:nvPicPr>
        <p:blipFill>
          <a:blip r:embed="rId2">
            <a:extLst>
              <a:ext uri="{28A0092B-C50C-407E-A947-70E740481C1C}">
                <a14:useLocalDpi xmlns:a14="http://schemas.microsoft.com/office/drawing/2010/main" val="0"/>
              </a:ext>
            </a:extLst>
          </a:blip>
          <a:srcRect l="52271" r="-1131"/>
          <a:stretch>
            <a:fillRect/>
          </a:stretch>
        </p:blipFill>
        <p:spPr bwMode="auto">
          <a:xfrm>
            <a:off x="685800" y="533400"/>
            <a:ext cx="24907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3600"/>
            <a:ext cx="7772400" cy="1470025"/>
          </a:xfrm>
        </p:spPr>
        <p:txBody>
          <a:bodyPr>
            <a:normAutofit/>
          </a:bodyPr>
          <a:lstStyle>
            <a:lvl1pPr algn="l">
              <a:defRPr sz="2800" baseline="0">
                <a:solidFill>
                  <a:srgbClr val="00A94F"/>
                </a:solidFill>
                <a:latin typeface="Arial Rounded MT Bold" panose="020F0704030504030204" pitchFamily="34" charset="0"/>
              </a:defRPr>
            </a:lvl1pPr>
          </a:lstStyle>
          <a:p>
            <a:r>
              <a:rPr lang="en-US"/>
              <a:t>Click to edit Master title style</a:t>
            </a:r>
          </a:p>
        </p:txBody>
      </p:sp>
      <p:sp>
        <p:nvSpPr>
          <p:cNvPr id="3" name="Subtitle 2"/>
          <p:cNvSpPr>
            <a:spLocks noGrp="1"/>
          </p:cNvSpPr>
          <p:nvPr>
            <p:ph type="subTitle" idx="1"/>
          </p:nvPr>
        </p:nvSpPr>
        <p:spPr>
          <a:xfrm>
            <a:off x="685800" y="3886200"/>
            <a:ext cx="7772400" cy="1371600"/>
          </a:xfrm>
        </p:spPr>
        <p:txBody>
          <a:bodyPr>
            <a:normAutofit/>
          </a:bodyPr>
          <a:lstStyle>
            <a:lvl1pPr marL="0" indent="0" algn="l">
              <a:buNone/>
              <a:defRPr sz="24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583591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cxnSp>
        <p:nvCxnSpPr>
          <p:cNvPr id="4" name="Straight Connector 3"/>
          <p:cNvCxnSpPr/>
          <p:nvPr userDrawn="1"/>
        </p:nvCxnSpPr>
        <p:spPr>
          <a:xfrm>
            <a:off x="685800" y="1981200"/>
            <a:ext cx="7772400" cy="0"/>
          </a:xfrm>
          <a:prstGeom prst="line">
            <a:avLst/>
          </a:prstGeom>
          <a:ln w="50800" cap="rnd">
            <a:solidFill>
              <a:srgbClr val="009D57"/>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685800" y="381002"/>
            <a:ext cx="7772400" cy="1470025"/>
          </a:xfrm>
        </p:spPr>
        <p:txBody>
          <a:bodyPr anchor="b" anchorCtr="0">
            <a:noAutofit/>
          </a:bodyPr>
          <a:lstStyle>
            <a:lvl1pPr marL="0" marR="0" indent="0" algn="ctr" defTabSz="812810" rtl="0" eaLnBrk="0" fontAlgn="base" latinLnBrk="0" hangingPunct="0">
              <a:lnSpc>
                <a:spcPct val="100000"/>
              </a:lnSpc>
              <a:spcBef>
                <a:spcPct val="0"/>
              </a:spcBef>
              <a:spcAft>
                <a:spcPct val="0"/>
              </a:spcAft>
              <a:buClrTx/>
              <a:buSzTx/>
              <a:buFontTx/>
              <a:buNone/>
              <a:tabLst/>
              <a:defRPr lang="en-US" sz="4267" smtClean="0"/>
            </a:lvl1pPr>
          </a:lstStyle>
          <a:p>
            <a:r>
              <a:rPr lang="en-US"/>
              <a:t>TITLE</a:t>
            </a:r>
          </a:p>
        </p:txBody>
      </p:sp>
      <p:sp>
        <p:nvSpPr>
          <p:cNvPr id="3" name="Subtitle 2"/>
          <p:cNvSpPr>
            <a:spLocks noGrp="1"/>
          </p:cNvSpPr>
          <p:nvPr>
            <p:ph type="subTitle" idx="1" hasCustomPrompt="1"/>
          </p:nvPr>
        </p:nvSpPr>
        <p:spPr>
          <a:xfrm>
            <a:off x="2209800" y="2762033"/>
            <a:ext cx="4572000" cy="914400"/>
          </a:xfrm>
        </p:spPr>
        <p:txBody>
          <a:bodyPr/>
          <a:lstStyle>
            <a:lvl1pPr marL="0" marR="0" indent="0" algn="ctr" defTabSz="812810" rtl="0" eaLnBrk="0" fontAlgn="base" latinLnBrk="0" hangingPunct="0">
              <a:lnSpc>
                <a:spcPct val="100000"/>
              </a:lnSpc>
              <a:spcBef>
                <a:spcPct val="20000"/>
              </a:spcBef>
              <a:spcAft>
                <a:spcPct val="0"/>
              </a:spcAft>
              <a:buClrTx/>
              <a:buSzTx/>
              <a:buFont typeface="Arial" charset="0"/>
              <a:buNone/>
              <a:tabLst/>
              <a:defRPr lang="en-US" sz="1800"/>
            </a:lvl1pPr>
            <a:lvl2pPr marL="406405" indent="0" algn="ctr">
              <a:buNone/>
              <a:defRPr>
                <a:solidFill>
                  <a:schemeClr val="tx1">
                    <a:tint val="75000"/>
                  </a:schemeClr>
                </a:solidFill>
              </a:defRPr>
            </a:lvl2pPr>
            <a:lvl3pPr marL="812810" indent="0" algn="ctr">
              <a:buNone/>
              <a:defRPr>
                <a:solidFill>
                  <a:schemeClr val="tx1">
                    <a:tint val="75000"/>
                  </a:schemeClr>
                </a:solidFill>
              </a:defRPr>
            </a:lvl3pPr>
            <a:lvl4pPr marL="1219215" indent="0" algn="ctr">
              <a:buNone/>
              <a:defRPr>
                <a:solidFill>
                  <a:schemeClr val="tx1">
                    <a:tint val="75000"/>
                  </a:schemeClr>
                </a:solidFill>
              </a:defRPr>
            </a:lvl4pPr>
            <a:lvl5pPr marL="1625620" indent="0" algn="ctr">
              <a:buNone/>
              <a:defRPr>
                <a:solidFill>
                  <a:schemeClr val="tx1">
                    <a:tint val="75000"/>
                  </a:schemeClr>
                </a:solidFill>
              </a:defRPr>
            </a:lvl5pPr>
            <a:lvl6pPr marL="2032025" indent="0" algn="ctr">
              <a:buNone/>
              <a:defRPr>
                <a:solidFill>
                  <a:schemeClr val="tx1">
                    <a:tint val="75000"/>
                  </a:schemeClr>
                </a:solidFill>
              </a:defRPr>
            </a:lvl6pPr>
            <a:lvl7pPr marL="2438430" indent="0" algn="ctr">
              <a:buNone/>
              <a:defRPr>
                <a:solidFill>
                  <a:schemeClr val="tx1">
                    <a:tint val="75000"/>
                  </a:schemeClr>
                </a:solidFill>
              </a:defRPr>
            </a:lvl7pPr>
            <a:lvl8pPr marL="2844836" indent="0" algn="ctr">
              <a:buNone/>
              <a:defRPr>
                <a:solidFill>
                  <a:schemeClr val="tx1">
                    <a:tint val="75000"/>
                  </a:schemeClr>
                </a:solidFill>
              </a:defRPr>
            </a:lvl8pPr>
            <a:lvl9pPr marL="3251241" indent="0" algn="ctr">
              <a:buNone/>
              <a:defRPr>
                <a:solidFill>
                  <a:schemeClr val="tx1">
                    <a:tint val="75000"/>
                  </a:schemeClr>
                </a:solidFill>
              </a:defRPr>
            </a:lvl9pPr>
          </a:lstStyle>
          <a:p>
            <a:r>
              <a:rPr lang="en-US"/>
              <a:t>DATE</a:t>
            </a:r>
          </a:p>
        </p:txBody>
      </p:sp>
      <p:pic>
        <p:nvPicPr>
          <p:cNvPr id="6" name="Picture 5" descr="A picture containing text&#10;&#10;Description automatically generated">
            <a:extLst>
              <a:ext uri="{FF2B5EF4-FFF2-40B4-BE49-F238E27FC236}">
                <a16:creationId xmlns:a16="http://schemas.microsoft.com/office/drawing/2014/main" id="{C6982ADD-CDE6-412E-9078-2FF95A8AF9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95800"/>
            <a:ext cx="9144000" cy="2286000"/>
          </a:xfrm>
          <a:prstGeom prst="rect">
            <a:avLst/>
          </a:prstGeom>
        </p:spPr>
      </p:pic>
    </p:spTree>
    <p:extLst>
      <p:ext uri="{BB962C8B-B14F-4D97-AF65-F5344CB8AC3E}">
        <p14:creationId xmlns:p14="http://schemas.microsoft.com/office/powerpoint/2010/main" val="2515571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137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chor="ctr" anchorCtr="0"/>
          <a:lstStyle>
            <a:lvl1pPr>
              <a:defRPr>
                <a:latin typeface="Rockwell" panose="02060603020205020403" pitchFamily="18" charset="0"/>
              </a:defRPr>
            </a:lvl1pPr>
          </a:lstStyle>
          <a:p>
            <a:r>
              <a:rPr lang="en-US"/>
              <a:t>Click to edit Master title style</a:t>
            </a:r>
          </a:p>
        </p:txBody>
      </p:sp>
      <p:cxnSp>
        <p:nvCxnSpPr>
          <p:cNvPr id="4" name="Straight Connector 3"/>
          <p:cNvCxnSpPr/>
          <p:nvPr userDrawn="1"/>
        </p:nvCxnSpPr>
        <p:spPr>
          <a:xfrm>
            <a:off x="457200" y="1219200"/>
            <a:ext cx="8229600" cy="0"/>
          </a:xfrm>
          <a:prstGeom prst="line">
            <a:avLst/>
          </a:prstGeom>
          <a:ln w="50800" cap="rnd">
            <a:solidFill>
              <a:srgbClr val="009D57"/>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371600"/>
            <a:ext cx="8229600" cy="48006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0"/>
          </p:nvPr>
        </p:nvSpPr>
        <p:spPr>
          <a:xfrm>
            <a:off x="8305800" y="6400801"/>
            <a:ext cx="457200" cy="457200"/>
          </a:xfrm>
        </p:spPr>
        <p:txBody>
          <a:bodyPr/>
          <a:lstStyle>
            <a:lvl1pPr>
              <a:defRPr sz="978">
                <a:solidFill>
                  <a:schemeClr val="bg1">
                    <a:lumMod val="50000"/>
                  </a:schemeClr>
                </a:solidFill>
                <a:latin typeface="+mj-lt"/>
              </a:defRPr>
            </a:lvl1pPr>
          </a:lstStyle>
          <a:p>
            <a:pPr>
              <a:defRPr/>
            </a:pPr>
            <a:fld id="{01D945C9-0277-4107-B589-EC55ECD240BC}" type="slidenum">
              <a:rPr lang="en-US" smtClean="0">
                <a:solidFill>
                  <a:prstClr val="white">
                    <a:lumMod val="50000"/>
                  </a:prstClr>
                </a:solidFill>
              </a:rPr>
              <a:pPr>
                <a:defRPr/>
              </a:pPr>
              <a:t>‹#›</a:t>
            </a:fld>
            <a:endParaRPr lang="en-US">
              <a:solidFill>
                <a:prstClr val="white">
                  <a:lumMod val="50000"/>
                </a:prstClr>
              </a:solidFill>
            </a:endParaRPr>
          </a:p>
        </p:txBody>
      </p:sp>
      <p:sp>
        <p:nvSpPr>
          <p:cNvPr id="19" name="TextBox 18"/>
          <p:cNvSpPr txBox="1"/>
          <p:nvPr userDrawn="1"/>
        </p:nvSpPr>
        <p:spPr>
          <a:xfrm>
            <a:off x="1676400" y="6477002"/>
            <a:ext cx="6477000" cy="283796"/>
          </a:xfrm>
          <a:prstGeom prst="rect">
            <a:avLst/>
          </a:prstGeom>
          <a:noFill/>
        </p:spPr>
        <p:txBody>
          <a:bodyPr wrap="square">
            <a:spAutoFit/>
          </a:bodyPr>
          <a:lstStyle/>
          <a:p>
            <a:pPr algn="r" eaLnBrk="1" hangingPunct="1">
              <a:defRPr/>
            </a:pPr>
            <a:r>
              <a:rPr lang="en-US" sz="1244" b="0">
                <a:solidFill>
                  <a:prstClr val="white">
                    <a:lumMod val="75000"/>
                  </a:prstClr>
                </a:solidFill>
                <a:effectLst/>
                <a:latin typeface="Tw Cen MT"/>
              </a:rPr>
              <a:t>Children’s Healthcare of Atlanta | Emory University</a:t>
            </a:r>
          </a:p>
        </p:txBody>
      </p:sp>
    </p:spTree>
    <p:extLst>
      <p:ext uri="{BB962C8B-B14F-4D97-AF65-F5344CB8AC3E}">
        <p14:creationId xmlns:p14="http://schemas.microsoft.com/office/powerpoint/2010/main" val="4046034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9D5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b="0">
              <a:solidFill>
                <a:prstClr val="white"/>
              </a:solidFill>
              <a:effectLst/>
            </a:endParaRPr>
          </a:p>
        </p:txBody>
      </p:sp>
      <p:cxnSp>
        <p:nvCxnSpPr>
          <p:cNvPr id="4" name="Straight Connector 3"/>
          <p:cNvCxnSpPr/>
          <p:nvPr userDrawn="1"/>
        </p:nvCxnSpPr>
        <p:spPr>
          <a:xfrm>
            <a:off x="457200" y="1219200"/>
            <a:ext cx="8229600" cy="0"/>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chor="ctr" anchorCtr="0"/>
          <a:lstStyle>
            <a:lvl1pPr>
              <a:defRPr>
                <a:solidFill>
                  <a:schemeClr val="bg1"/>
                </a:solidFill>
                <a:latin typeface="Rockwell" panose="02060603020205020403" pitchFamily="18" charset="0"/>
              </a:defRPr>
            </a:lvl1pPr>
          </a:lstStyle>
          <a:p>
            <a:r>
              <a:rPr lang="en-US"/>
              <a:t>Click to edit Master title style</a:t>
            </a:r>
          </a:p>
        </p:txBody>
      </p:sp>
      <p:sp>
        <p:nvSpPr>
          <p:cNvPr id="7" name="Slide Number Placeholder 5"/>
          <p:cNvSpPr>
            <a:spLocks noGrp="1"/>
          </p:cNvSpPr>
          <p:nvPr>
            <p:ph type="sldNum" sz="quarter" idx="10"/>
          </p:nvPr>
        </p:nvSpPr>
        <p:spPr>
          <a:xfrm>
            <a:off x="8305800" y="6400801"/>
            <a:ext cx="457200" cy="457200"/>
          </a:xfrm>
        </p:spPr>
        <p:txBody>
          <a:bodyPr/>
          <a:lstStyle>
            <a:lvl1pPr>
              <a:defRPr sz="978">
                <a:solidFill>
                  <a:schemeClr val="bg1"/>
                </a:solidFill>
                <a:latin typeface="+mj-lt"/>
              </a:defRPr>
            </a:lvl1pPr>
          </a:lstStyle>
          <a:p>
            <a:pPr>
              <a:defRPr/>
            </a:pPr>
            <a:fld id="{01D945C9-0277-4107-B589-EC55ECD240BC}" type="slidenum">
              <a:rPr lang="en-US" smtClean="0">
                <a:solidFill>
                  <a:prstClr val="white"/>
                </a:solidFill>
              </a:rPr>
              <a:pPr>
                <a:defRPr/>
              </a:pPr>
              <a:t>‹#›</a:t>
            </a:fld>
            <a:endParaRPr lang="en-US">
              <a:solidFill>
                <a:prstClr val="white"/>
              </a:solidFill>
            </a:endParaRPr>
          </a:p>
        </p:txBody>
      </p:sp>
      <p:sp>
        <p:nvSpPr>
          <p:cNvPr id="8" name="TextBox 7"/>
          <p:cNvSpPr txBox="1"/>
          <p:nvPr userDrawn="1"/>
        </p:nvSpPr>
        <p:spPr>
          <a:xfrm>
            <a:off x="1676400" y="6477002"/>
            <a:ext cx="6477000" cy="283796"/>
          </a:xfrm>
          <a:prstGeom prst="rect">
            <a:avLst/>
          </a:prstGeom>
          <a:noFill/>
        </p:spPr>
        <p:txBody>
          <a:bodyPr wrap="square">
            <a:spAutoFit/>
          </a:bodyPr>
          <a:lstStyle/>
          <a:p>
            <a:pPr algn="r" eaLnBrk="1" hangingPunct="1">
              <a:defRPr/>
            </a:pPr>
            <a:r>
              <a:rPr lang="en-US" sz="1244" b="0">
                <a:solidFill>
                  <a:prstClr val="white"/>
                </a:solidFill>
                <a:effectLst/>
                <a:latin typeface="Tw Cen MT"/>
              </a:rPr>
              <a:t>Children’s Healthcare of Atlanta | Emory University</a:t>
            </a:r>
          </a:p>
        </p:txBody>
      </p:sp>
      <p:sp>
        <p:nvSpPr>
          <p:cNvPr id="9" name="Content Placeholder 2"/>
          <p:cNvSpPr>
            <a:spLocks noGrp="1"/>
          </p:cNvSpPr>
          <p:nvPr>
            <p:ph idx="1"/>
          </p:nvPr>
        </p:nvSpPr>
        <p:spPr>
          <a:xfrm>
            <a:off x="457200" y="1371600"/>
            <a:ext cx="8229600" cy="4800600"/>
          </a:xfrm>
        </p:spPr>
        <p:txBody>
          <a:bodyPr/>
          <a:lstStyle>
            <a:lvl1pPr>
              <a:defRPr>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492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chor="ctr" anchorCtr="0"/>
          <a:lstStyle>
            <a:lvl1pPr>
              <a:defRPr>
                <a:latin typeface="Rockwell" panose="02060603020205020403" pitchFamily="18" charset="0"/>
              </a:defRPr>
            </a:lvl1pPr>
          </a:lstStyle>
          <a:p>
            <a:r>
              <a:rPr lang="en-US"/>
              <a:t>Click to edit Master title style</a:t>
            </a:r>
          </a:p>
        </p:txBody>
      </p:sp>
      <p:sp>
        <p:nvSpPr>
          <p:cNvPr id="3" name="Content Placeholder 2"/>
          <p:cNvSpPr>
            <a:spLocks noGrp="1"/>
          </p:cNvSpPr>
          <p:nvPr>
            <p:ph sz="half" idx="1"/>
          </p:nvPr>
        </p:nvSpPr>
        <p:spPr>
          <a:xfrm>
            <a:off x="457200" y="1371601"/>
            <a:ext cx="4038600" cy="4754563"/>
          </a:xfrm>
        </p:spPr>
        <p:txBody>
          <a:bodyPr/>
          <a:lstStyle>
            <a:lvl1pPr>
              <a:defRPr sz="2489">
                <a:latin typeface="+mj-lt"/>
              </a:defRPr>
            </a:lvl1pPr>
            <a:lvl2pPr>
              <a:defRPr sz="2133">
                <a:latin typeface="+mj-lt"/>
              </a:defRPr>
            </a:lvl2pPr>
            <a:lvl3pPr>
              <a:defRPr sz="1778">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1"/>
            <a:ext cx="4038600" cy="4754563"/>
          </a:xfrm>
        </p:spPr>
        <p:txBody>
          <a:bodyPr/>
          <a:lstStyle>
            <a:lvl1pPr>
              <a:defRPr sz="2489">
                <a:latin typeface="+mj-lt"/>
              </a:defRPr>
            </a:lvl1pPr>
            <a:lvl2pPr>
              <a:defRPr sz="2133">
                <a:latin typeface="+mj-lt"/>
              </a:defRPr>
            </a:lvl2pPr>
            <a:lvl3pPr>
              <a:defRPr sz="1778">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p:cNvCxnSpPr/>
          <p:nvPr userDrawn="1"/>
        </p:nvCxnSpPr>
        <p:spPr>
          <a:xfrm>
            <a:off x="457200" y="1219200"/>
            <a:ext cx="8229600" cy="0"/>
          </a:xfrm>
          <a:prstGeom prst="line">
            <a:avLst/>
          </a:prstGeom>
          <a:ln w="50800" cap="rnd">
            <a:solidFill>
              <a:srgbClr val="009D57"/>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0"/>
          </p:nvPr>
        </p:nvSpPr>
        <p:spPr>
          <a:xfrm>
            <a:off x="8305800" y="6400801"/>
            <a:ext cx="457200" cy="457200"/>
          </a:xfrm>
        </p:spPr>
        <p:txBody>
          <a:bodyPr/>
          <a:lstStyle>
            <a:lvl1pPr>
              <a:defRPr sz="978">
                <a:solidFill>
                  <a:schemeClr val="bg1">
                    <a:lumMod val="50000"/>
                  </a:schemeClr>
                </a:solidFill>
                <a:latin typeface="+mj-lt"/>
              </a:defRPr>
            </a:lvl1pPr>
          </a:lstStyle>
          <a:p>
            <a:pPr>
              <a:defRPr/>
            </a:pPr>
            <a:fld id="{01D945C9-0277-4107-B589-EC55ECD240BC}" type="slidenum">
              <a:rPr lang="en-US" smtClean="0">
                <a:solidFill>
                  <a:prstClr val="white">
                    <a:lumMod val="50000"/>
                  </a:prstClr>
                </a:solidFill>
              </a:rPr>
              <a:pPr>
                <a:defRPr/>
              </a:pPr>
              <a:t>‹#›</a:t>
            </a:fld>
            <a:endParaRPr lang="en-US">
              <a:solidFill>
                <a:prstClr val="white">
                  <a:lumMod val="50000"/>
                </a:prstClr>
              </a:solidFill>
            </a:endParaRPr>
          </a:p>
        </p:txBody>
      </p:sp>
      <p:sp>
        <p:nvSpPr>
          <p:cNvPr id="14" name="TextBox 13"/>
          <p:cNvSpPr txBox="1"/>
          <p:nvPr userDrawn="1"/>
        </p:nvSpPr>
        <p:spPr>
          <a:xfrm>
            <a:off x="1676400" y="6477002"/>
            <a:ext cx="6477000" cy="283796"/>
          </a:xfrm>
          <a:prstGeom prst="rect">
            <a:avLst/>
          </a:prstGeom>
          <a:noFill/>
        </p:spPr>
        <p:txBody>
          <a:bodyPr wrap="square">
            <a:spAutoFit/>
          </a:bodyPr>
          <a:lstStyle/>
          <a:p>
            <a:pPr algn="r" eaLnBrk="1" hangingPunct="1">
              <a:defRPr/>
            </a:pPr>
            <a:r>
              <a:rPr lang="en-US" sz="1244" b="0">
                <a:solidFill>
                  <a:prstClr val="white">
                    <a:lumMod val="75000"/>
                  </a:prstClr>
                </a:solidFill>
                <a:effectLst/>
                <a:latin typeface="Tw Cen MT"/>
              </a:rPr>
              <a:t>Children’s Healthcare of Atlanta | Emory University</a:t>
            </a:r>
          </a:p>
        </p:txBody>
      </p:sp>
    </p:spTree>
    <p:extLst>
      <p:ext uri="{BB962C8B-B14F-4D97-AF65-F5344CB8AC3E}">
        <p14:creationId xmlns:p14="http://schemas.microsoft.com/office/powerpoint/2010/main" val="1931687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chor="ctr" anchorCtr="0"/>
          <a:lstStyle>
            <a:lvl1pPr>
              <a:defRPr>
                <a:latin typeface="Rockwell" panose="02060603020205020403" pitchFamily="18" charset="0"/>
              </a:defRPr>
            </a:lvl1pPr>
          </a:lstStyle>
          <a:p>
            <a:r>
              <a:rPr lang="en-US"/>
              <a:t>Click to edit Master title style</a:t>
            </a:r>
          </a:p>
        </p:txBody>
      </p:sp>
      <p:cxnSp>
        <p:nvCxnSpPr>
          <p:cNvPr id="4" name="Straight Connector 3"/>
          <p:cNvCxnSpPr/>
          <p:nvPr userDrawn="1"/>
        </p:nvCxnSpPr>
        <p:spPr>
          <a:xfrm>
            <a:off x="457200" y="1219200"/>
            <a:ext cx="8229600" cy="0"/>
          </a:xfrm>
          <a:prstGeom prst="line">
            <a:avLst/>
          </a:prstGeom>
          <a:ln w="50800" cap="rnd">
            <a:solidFill>
              <a:srgbClr val="009D57"/>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371600"/>
            <a:ext cx="8229600" cy="48006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0"/>
          </p:nvPr>
        </p:nvSpPr>
        <p:spPr>
          <a:xfrm>
            <a:off x="8305800" y="6400801"/>
            <a:ext cx="457200" cy="457200"/>
          </a:xfrm>
        </p:spPr>
        <p:txBody>
          <a:bodyPr/>
          <a:lstStyle>
            <a:lvl1pPr>
              <a:defRPr sz="734">
                <a:solidFill>
                  <a:schemeClr val="bg1">
                    <a:lumMod val="50000"/>
                  </a:schemeClr>
                </a:solidFill>
                <a:latin typeface="+mj-lt"/>
              </a:defRPr>
            </a:lvl1pPr>
          </a:lstStyle>
          <a:p>
            <a:pPr>
              <a:defRPr/>
            </a:pPr>
            <a:fld id="{01D945C9-0277-4107-B589-EC55ECD240BC}" type="slidenum">
              <a:rPr lang="en-US" smtClean="0">
                <a:solidFill>
                  <a:prstClr val="white">
                    <a:lumMod val="50000"/>
                  </a:prstClr>
                </a:solidFill>
              </a:rPr>
              <a:pPr>
                <a:defRPr/>
              </a:pPr>
              <a:t>‹#›</a:t>
            </a:fld>
            <a:endParaRPr lang="en-US">
              <a:solidFill>
                <a:prstClr val="white">
                  <a:lumMod val="50000"/>
                </a:prstClr>
              </a:solidFill>
            </a:endParaRPr>
          </a:p>
        </p:txBody>
      </p:sp>
      <p:sp>
        <p:nvSpPr>
          <p:cNvPr id="19" name="TextBox 18"/>
          <p:cNvSpPr txBox="1"/>
          <p:nvPr userDrawn="1"/>
        </p:nvSpPr>
        <p:spPr>
          <a:xfrm>
            <a:off x="1676400" y="6477002"/>
            <a:ext cx="6477000" cy="235898"/>
          </a:xfrm>
          <a:prstGeom prst="rect">
            <a:avLst/>
          </a:prstGeom>
          <a:noFill/>
        </p:spPr>
        <p:txBody>
          <a:bodyPr wrap="square">
            <a:spAutoFit/>
          </a:bodyPr>
          <a:lstStyle/>
          <a:p>
            <a:pPr algn="r" eaLnBrk="1" hangingPunct="1">
              <a:defRPr/>
            </a:pPr>
            <a:r>
              <a:rPr lang="en-US" sz="933" b="0">
                <a:solidFill>
                  <a:prstClr val="white">
                    <a:lumMod val="75000"/>
                  </a:prstClr>
                </a:solidFill>
                <a:effectLst/>
                <a:latin typeface="Tw Cen MT"/>
              </a:rPr>
              <a:t>Children’s Healthcare of Atlanta | Emory University</a:t>
            </a:r>
          </a:p>
        </p:txBody>
      </p:sp>
    </p:spTree>
    <p:extLst>
      <p:ext uri="{BB962C8B-B14F-4D97-AF65-F5344CB8AC3E}">
        <p14:creationId xmlns:p14="http://schemas.microsoft.com/office/powerpoint/2010/main" val="4152729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8340" y="2337866"/>
            <a:ext cx="7772400" cy="1116981"/>
          </a:xfrm>
        </p:spPr>
        <p:txBody>
          <a:bodyPr anchor="b"/>
          <a:lstStyle>
            <a:lvl1pPr>
              <a:defRPr spc="0">
                <a:solidFill>
                  <a:srgbClr val="595959"/>
                </a:solidFill>
              </a:defRPr>
            </a:lvl1pPr>
          </a:lstStyle>
          <a:p>
            <a:r>
              <a:rPr lang="en-US"/>
              <a:t>CLICK TO EDIT MASTER TITLE STYLE</a:t>
            </a:r>
          </a:p>
        </p:txBody>
      </p:sp>
      <p:sp>
        <p:nvSpPr>
          <p:cNvPr id="3" name="Subtitle 2"/>
          <p:cNvSpPr>
            <a:spLocks noGrp="1"/>
          </p:cNvSpPr>
          <p:nvPr>
            <p:ph type="subTitle" idx="1" hasCustomPrompt="1"/>
          </p:nvPr>
        </p:nvSpPr>
        <p:spPr>
          <a:xfrm>
            <a:off x="458340" y="3454847"/>
            <a:ext cx="6400800" cy="589027"/>
          </a:xfrm>
        </p:spPr>
        <p:txBody>
          <a:bodyPr>
            <a:normAutofit/>
          </a:bodyPr>
          <a:lstStyle>
            <a:lvl1pPr marL="0" indent="0" algn="l">
              <a:buNone/>
              <a:defRPr sz="1800" spc="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1" name="Rectangle 10"/>
          <p:cNvSpPr/>
          <p:nvPr userDrawn="1"/>
        </p:nvSpPr>
        <p:spPr>
          <a:xfrm>
            <a:off x="75820" y="5471867"/>
            <a:ext cx="8946750" cy="12700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3439268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877938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1438965"/>
            <a:ext cx="5239656" cy="1660601"/>
          </a:xfrm>
        </p:spPr>
        <p:txBody>
          <a:bodyPr anchor="t"/>
          <a:lstStyle/>
          <a:p>
            <a:r>
              <a:rPr lang="en-US"/>
              <a:t>CLICK TO EDIT MASTER TITLE STYLE</a:t>
            </a:r>
          </a:p>
        </p:txBody>
      </p:sp>
      <p:sp>
        <p:nvSpPr>
          <p:cNvPr id="3" name="Content Placeholder 2"/>
          <p:cNvSpPr>
            <a:spLocks noGrp="1"/>
          </p:cNvSpPr>
          <p:nvPr>
            <p:ph sz="half" idx="1"/>
          </p:nvPr>
        </p:nvSpPr>
        <p:spPr>
          <a:xfrm>
            <a:off x="457201" y="3292279"/>
            <a:ext cx="5239656" cy="384219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083083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97012"/>
            <a:ext cx="8229600" cy="780560"/>
          </a:xfrm>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457200" y="2378961"/>
            <a:ext cx="4040188" cy="423154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2378959"/>
            <a:ext cx="4041775" cy="423154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76033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default">
    <p:spTree>
      <p:nvGrpSpPr>
        <p:cNvPr id="1" name=""/>
        <p:cNvGrpSpPr/>
        <p:nvPr/>
      </p:nvGrpSpPr>
      <p:grpSpPr>
        <a:xfrm>
          <a:off x="0" y="0"/>
          <a:ext cx="0" cy="0"/>
          <a:chOff x="0" y="0"/>
          <a:chExt cx="0" cy="0"/>
        </a:xfrm>
      </p:grpSpPr>
      <p:sp>
        <p:nvSpPr>
          <p:cNvPr id="4" name="Slide Number Placeholder 5"/>
          <p:cNvSpPr txBox="1">
            <a:spLocks/>
          </p:cNvSpPr>
          <p:nvPr userDrawn="1"/>
        </p:nvSpPr>
        <p:spPr>
          <a:xfrm>
            <a:off x="7924800" y="6264275"/>
            <a:ext cx="762000" cy="365125"/>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6A6DF35C-396B-4AEC-8F7A-A170BD15107D}"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625" y="1150938"/>
            <a:ext cx="804545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7200" y="274638"/>
            <a:ext cx="8229600" cy="792162"/>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p>
        </p:txBody>
      </p:sp>
      <p:sp>
        <p:nvSpPr>
          <p:cNvPr id="12" name="Content Placeholder 2"/>
          <p:cNvSpPr>
            <a:spLocks noGrp="1"/>
          </p:cNvSpPr>
          <p:nvPr>
            <p:ph idx="1"/>
          </p:nvPr>
        </p:nvSpPr>
        <p:spPr>
          <a:xfrm>
            <a:off x="457200" y="1295400"/>
            <a:ext cx="8229600" cy="4953000"/>
          </a:xfrm>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3316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5" name="Picture 14" descr="iStock-658617510.jpg"/>
          <p:cNvPicPr>
            <a:picLocks noChangeAspect="1"/>
          </p:cNvPicPr>
          <p:nvPr userDrawn="1"/>
        </p:nvPicPr>
        <p:blipFill rotWithShape="1">
          <a:blip r:embed="rId2">
            <a:extLst>
              <a:ext uri="{28A0092B-C50C-407E-A947-70E740481C1C}">
                <a14:useLocalDpi xmlns:a14="http://schemas.microsoft.com/office/drawing/2010/main" val="0"/>
              </a:ext>
            </a:extLst>
          </a:blip>
          <a:srcRect r="18532" b="25908"/>
          <a:stretch/>
        </p:blipFill>
        <p:spPr>
          <a:xfrm>
            <a:off x="1" y="-514849"/>
            <a:ext cx="9144000" cy="7372849"/>
          </a:xfrm>
          <a:prstGeom prst="rect">
            <a:avLst/>
          </a:prstGeom>
        </p:spPr>
      </p:pic>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
        <p:nvSpPr>
          <p:cNvPr id="2" name="Title 1"/>
          <p:cNvSpPr>
            <a:spLocks noGrp="1"/>
          </p:cNvSpPr>
          <p:nvPr>
            <p:ph type="title" hasCustomPrompt="1"/>
          </p:nvPr>
        </p:nvSpPr>
        <p:spPr>
          <a:xfrm>
            <a:off x="457201" y="858235"/>
            <a:ext cx="3717925" cy="2401431"/>
          </a:xfrm>
        </p:spPr>
        <p:txBody>
          <a:bodyPr>
            <a:normAutofit/>
          </a:bodyPr>
          <a:lstStyle>
            <a:lvl1pPr>
              <a:defRPr sz="3600">
                <a:solidFill>
                  <a:srgbClr val="595959"/>
                </a:solidFill>
              </a:defRPr>
            </a:lvl1pPr>
          </a:lstStyle>
          <a:p>
            <a:r>
              <a:rPr lang="en-US"/>
              <a:t>CLICK TO EDIT MASTER TITLE STYLE</a:t>
            </a:r>
          </a:p>
        </p:txBody>
      </p:sp>
      <p:pic>
        <p:nvPicPr>
          <p:cNvPr id="13" name="Picture 12" descr="U_Arrow-01.png"/>
          <p:cNvPicPr>
            <a:picLocks noChangeAspect="1"/>
          </p:cNvPicPr>
          <p:nvPr userDrawn="1"/>
        </p:nvPicPr>
        <p:blipFill rotWithShape="1">
          <a:blip r:embed="rId3">
            <a:alphaModFix amt="34000"/>
            <a:extLst>
              <a:ext uri="{28A0092B-C50C-407E-A947-70E740481C1C}">
                <a14:useLocalDpi xmlns:a14="http://schemas.microsoft.com/office/drawing/2010/main" val="0"/>
              </a:ext>
            </a:extLst>
          </a:blip>
          <a:srcRect t="-10105"/>
          <a:stretch/>
        </p:blipFill>
        <p:spPr>
          <a:xfrm>
            <a:off x="7063955" y="-4139714"/>
            <a:ext cx="4160091" cy="7678281"/>
          </a:xfrm>
          <a:prstGeom prst="rect">
            <a:avLst/>
          </a:prstGeom>
        </p:spPr>
      </p:pic>
    </p:spTree>
    <p:extLst>
      <p:ext uri="{BB962C8B-B14F-4D97-AF65-F5344CB8AC3E}">
        <p14:creationId xmlns:p14="http://schemas.microsoft.com/office/powerpoint/2010/main" val="3593765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15" name="Picture 14" descr="iStock_000042056720_Small.jpg"/>
          <p:cNvPicPr>
            <a:picLocks noChangeAspect="1"/>
          </p:cNvPicPr>
          <p:nvPr userDrawn="1"/>
        </p:nvPicPr>
        <p:blipFill rotWithShape="1">
          <a:blip r:embed="rId2">
            <a:extLst>
              <a:ext uri="{28A0092B-C50C-407E-A947-70E740481C1C}">
                <a14:useLocalDpi xmlns:a14="http://schemas.microsoft.com/office/drawing/2010/main" val="0"/>
              </a:ext>
            </a:extLst>
          </a:blip>
          <a:srcRect b="15625"/>
          <a:stretch/>
        </p:blipFill>
        <p:spPr>
          <a:xfrm>
            <a:off x="0" y="0"/>
            <a:ext cx="9144000" cy="6858000"/>
          </a:xfrm>
          <a:prstGeom prst="rect">
            <a:avLst/>
          </a:prstGeom>
        </p:spPr>
      </p:pic>
      <p:pic>
        <p:nvPicPr>
          <p:cNvPr id="16" name="Picture 15" descr="U_Arrow-01.png"/>
          <p:cNvPicPr>
            <a:picLocks noChangeAspect="1"/>
          </p:cNvPicPr>
          <p:nvPr userDrawn="1"/>
        </p:nvPicPr>
        <p:blipFill rotWithShape="1">
          <a:blip r:embed="rId3">
            <a:alphaModFix amt="34000"/>
            <a:extLst>
              <a:ext uri="{28A0092B-C50C-407E-A947-70E740481C1C}">
                <a14:useLocalDpi xmlns:a14="http://schemas.microsoft.com/office/drawing/2010/main" val="0"/>
              </a:ext>
            </a:extLst>
          </a:blip>
          <a:srcRect t="60908"/>
          <a:stretch/>
        </p:blipFill>
        <p:spPr>
          <a:xfrm>
            <a:off x="5076438" y="-1481667"/>
            <a:ext cx="5845563" cy="3830541"/>
          </a:xfrm>
          <a:prstGeom prst="rect">
            <a:avLst/>
          </a:prstGeom>
        </p:spPr>
      </p:pic>
      <p:sp>
        <p:nvSpPr>
          <p:cNvPr id="17" name="Title 1"/>
          <p:cNvSpPr>
            <a:spLocks noGrp="1"/>
          </p:cNvSpPr>
          <p:nvPr>
            <p:ph type="title" hasCustomPrompt="1"/>
          </p:nvPr>
        </p:nvSpPr>
        <p:spPr>
          <a:xfrm>
            <a:off x="457201" y="858235"/>
            <a:ext cx="3717925" cy="2401431"/>
          </a:xfrm>
        </p:spPr>
        <p:txBody>
          <a:bodyPr>
            <a:normAutofit/>
          </a:bodyPr>
          <a:lstStyle>
            <a:lvl1pPr>
              <a:defRPr sz="3600">
                <a:solidFill>
                  <a:srgbClr val="595959"/>
                </a:solidFill>
              </a:defRPr>
            </a:lvl1pPr>
          </a:lstStyle>
          <a:p>
            <a:r>
              <a:rPr lang="en-US"/>
              <a:t>CLICK TO EDIT MASTER TITLE STYLE</a:t>
            </a:r>
          </a:p>
        </p:txBody>
      </p:sp>
    </p:spTree>
    <p:extLst>
      <p:ext uri="{BB962C8B-B14F-4D97-AF65-F5344CB8AC3E}">
        <p14:creationId xmlns:p14="http://schemas.microsoft.com/office/powerpoint/2010/main" val="1135501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982745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565249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186354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default">
    <p:spTree>
      <p:nvGrpSpPr>
        <p:cNvPr id="1" name=""/>
        <p:cNvGrpSpPr/>
        <p:nvPr/>
      </p:nvGrpSpPr>
      <p:grpSpPr>
        <a:xfrm>
          <a:off x="0" y="0"/>
          <a:ext cx="0" cy="0"/>
          <a:chOff x="0" y="0"/>
          <a:chExt cx="0" cy="0"/>
        </a:xfrm>
      </p:grpSpPr>
      <p:sp>
        <p:nvSpPr>
          <p:cNvPr id="4" name="object 2"/>
          <p:cNvSpPr>
            <a:spLocks/>
          </p:cNvSpPr>
          <p:nvPr/>
        </p:nvSpPr>
        <p:spPr bwMode="auto">
          <a:xfrm>
            <a:off x="371475" y="63849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 name="object 3"/>
          <p:cNvSpPr>
            <a:spLocks/>
          </p:cNvSpPr>
          <p:nvPr/>
        </p:nvSpPr>
        <p:spPr bwMode="auto">
          <a:xfrm>
            <a:off x="371475" y="61436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 name="object 2"/>
          <p:cNvSpPr>
            <a:spLocks/>
          </p:cNvSpPr>
          <p:nvPr userDrawn="1"/>
        </p:nvSpPr>
        <p:spPr bwMode="auto">
          <a:xfrm>
            <a:off x="371475" y="63849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 name="object 3"/>
          <p:cNvSpPr>
            <a:spLocks/>
          </p:cNvSpPr>
          <p:nvPr userDrawn="1"/>
        </p:nvSpPr>
        <p:spPr bwMode="auto">
          <a:xfrm>
            <a:off x="371475" y="61436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pic>
        <p:nvPicPr>
          <p:cNvPr id="10" name="Picture 8"/>
          <p:cNvPicPr>
            <a:picLocks noChangeAspect="1"/>
          </p:cNvPicPr>
          <p:nvPr userDrawn="1"/>
        </p:nvPicPr>
        <p:blipFill>
          <a:blip r:embed="rId2">
            <a:extLst>
              <a:ext uri="{28A0092B-C50C-407E-A947-70E740481C1C}">
                <a14:useLocalDpi xmlns:a14="http://schemas.microsoft.com/office/drawing/2010/main" val="0"/>
              </a:ext>
            </a:extLst>
          </a:blip>
          <a:srcRect l="-3178" r="87106"/>
          <a:stretch>
            <a:fillRect/>
          </a:stretch>
        </p:blipFill>
        <p:spPr bwMode="auto">
          <a:xfrm>
            <a:off x="8031163" y="6022975"/>
            <a:ext cx="823912"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p:cNvPicPr>
          <p:nvPr userDrawn="1"/>
        </p:nvPicPr>
        <p:blipFill>
          <a:blip r:embed="rId2">
            <a:extLst>
              <a:ext uri="{28A0092B-C50C-407E-A947-70E740481C1C}">
                <a14:useLocalDpi xmlns:a14="http://schemas.microsoft.com/office/drawing/2010/main" val="0"/>
              </a:ext>
            </a:extLst>
          </a:blip>
          <a:srcRect l="52269" r="35178"/>
          <a:stretch>
            <a:fillRect/>
          </a:stretch>
        </p:blipFill>
        <p:spPr bwMode="auto">
          <a:xfrm>
            <a:off x="371475" y="5953125"/>
            <a:ext cx="639763"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Picture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7875" y="3733800"/>
            <a:ext cx="7588250"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685800" y="2130425"/>
            <a:ext cx="7772400" cy="1470025"/>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p>
        </p:txBody>
      </p:sp>
      <p:sp>
        <p:nvSpPr>
          <p:cNvPr id="9" name="Subtitle 2"/>
          <p:cNvSpPr>
            <a:spLocks noGrp="1"/>
          </p:cNvSpPr>
          <p:nvPr>
            <p:ph type="subTitle" idx="1"/>
          </p:nvPr>
        </p:nvSpPr>
        <p:spPr>
          <a:xfrm>
            <a:off x="685800" y="3886200"/>
            <a:ext cx="7772400" cy="1371600"/>
          </a:xfrm>
        </p:spPr>
        <p:txBody>
          <a:bodyPr>
            <a:normAutofit/>
          </a:bodyPr>
          <a:lstStyle>
            <a:lvl1pPr marL="0" indent="0" algn="l">
              <a:buNone/>
              <a:defRPr sz="24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9238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7924800" y="6264275"/>
            <a:ext cx="762000" cy="365125"/>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74DDD2FC-8DD1-441B-BA56-00FDED4607D2}"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625" y="1150938"/>
            <a:ext cx="804545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4648200" y="1295400"/>
            <a:ext cx="4038600" cy="4953000"/>
          </a:xfrm>
        </p:spPr>
        <p:txBody>
          <a:bodyPr>
            <a:normAutofit/>
          </a:bodyPr>
          <a:lstStyle>
            <a:lvl1pPr>
              <a:defRPr sz="2400">
                <a:solidFill>
                  <a:srgbClr val="000000"/>
                </a:solidFill>
              </a:defRPr>
            </a:lvl1pPr>
            <a:lvl2pPr>
              <a:defRPr sz="2400">
                <a:solidFill>
                  <a:srgbClr val="000000"/>
                </a:solidFill>
              </a:defRPr>
            </a:lvl2pPr>
            <a:lvl3pPr>
              <a:defRPr sz="2400">
                <a:solidFill>
                  <a:srgbClr val="000000"/>
                </a:solidFill>
              </a:defRPr>
            </a:lvl3pPr>
            <a:lvl4pPr>
              <a:defRPr sz="2400">
                <a:solidFill>
                  <a:srgbClr val="000000"/>
                </a:solidFill>
              </a:defRPr>
            </a:lvl4pPr>
            <a:lvl5pPr>
              <a:defRPr sz="24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457200" y="274638"/>
            <a:ext cx="8229600" cy="792162"/>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p>
        </p:txBody>
      </p:sp>
      <p:sp>
        <p:nvSpPr>
          <p:cNvPr id="10" name="Content Placeholder 9"/>
          <p:cNvSpPr>
            <a:spLocks noGrp="1"/>
          </p:cNvSpPr>
          <p:nvPr>
            <p:ph sz="quarter" idx="11"/>
          </p:nvPr>
        </p:nvSpPr>
        <p:spPr>
          <a:xfrm>
            <a:off x="457200" y="1295400"/>
            <a:ext cx="39624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2709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 caption">
    <p:spTree>
      <p:nvGrpSpPr>
        <p:cNvPr id="1" name=""/>
        <p:cNvGrpSpPr/>
        <p:nvPr/>
      </p:nvGrpSpPr>
      <p:grpSpPr>
        <a:xfrm>
          <a:off x="0" y="0"/>
          <a:ext cx="0" cy="0"/>
          <a:chOff x="0" y="0"/>
          <a:chExt cx="0" cy="0"/>
        </a:xfrm>
      </p:grpSpPr>
      <p:sp>
        <p:nvSpPr>
          <p:cNvPr id="5" name="Slide Number Placeholder 5"/>
          <p:cNvSpPr txBox="1">
            <a:spLocks/>
          </p:cNvSpPr>
          <p:nvPr userDrawn="1"/>
        </p:nvSpPr>
        <p:spPr>
          <a:xfrm>
            <a:off x="7924800" y="6264275"/>
            <a:ext cx="762000" cy="365125"/>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14208CD0-055A-450C-BDA6-B3B5A17DAA8C}"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625" y="1150938"/>
            <a:ext cx="804545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4648200" y="1295400"/>
            <a:ext cx="4038600" cy="4953000"/>
          </a:xfrm>
        </p:spPr>
        <p:txBody>
          <a:bodyPr>
            <a:normAutofit/>
          </a:bodyPr>
          <a:lstStyle>
            <a:lvl1pPr>
              <a:defRPr sz="2400">
                <a:solidFill>
                  <a:srgbClr val="000000"/>
                </a:solidFill>
              </a:defRPr>
            </a:lvl1pPr>
            <a:lvl2pPr>
              <a:defRPr sz="2400">
                <a:solidFill>
                  <a:srgbClr val="000000"/>
                </a:solidFill>
              </a:defRPr>
            </a:lvl2pPr>
            <a:lvl3pPr>
              <a:defRPr sz="2400">
                <a:solidFill>
                  <a:srgbClr val="000000"/>
                </a:solidFill>
              </a:defRPr>
            </a:lvl3pPr>
            <a:lvl4pPr>
              <a:defRPr sz="2400">
                <a:solidFill>
                  <a:srgbClr val="000000"/>
                </a:solidFill>
              </a:defRPr>
            </a:lvl4pPr>
            <a:lvl5pPr>
              <a:defRPr sz="24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457200" y="274638"/>
            <a:ext cx="8229600" cy="792162"/>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p>
        </p:txBody>
      </p:sp>
      <p:sp>
        <p:nvSpPr>
          <p:cNvPr id="8" name="Picture Placeholder 7"/>
          <p:cNvSpPr>
            <a:spLocks noGrp="1"/>
          </p:cNvSpPr>
          <p:nvPr>
            <p:ph type="pic" sz="quarter" idx="10"/>
          </p:nvPr>
        </p:nvSpPr>
        <p:spPr>
          <a:xfrm>
            <a:off x="457200" y="1295400"/>
            <a:ext cx="3962400" cy="4953000"/>
          </a:xfrm>
        </p:spPr>
        <p:txBody>
          <a:bodyPr/>
          <a:lstStyle>
            <a:lvl1pPr marL="0" indent="0">
              <a:buNone/>
              <a:defRPr/>
            </a:lvl1pPr>
          </a:lstStyle>
          <a:p>
            <a:pPr lvl="0"/>
            <a:r>
              <a:rPr lang="en-US" noProof="0"/>
              <a:t>Drag picture to placeholder or click icon to add</a:t>
            </a:r>
          </a:p>
        </p:txBody>
      </p:sp>
    </p:spTree>
    <p:extLst>
      <p:ext uri="{BB962C8B-B14F-4D97-AF65-F5344CB8AC3E}">
        <p14:creationId xmlns:p14="http://schemas.microsoft.com/office/powerpoint/2010/main" val="3529174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blank footer">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625" y="1150938"/>
            <a:ext cx="804545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274638"/>
            <a:ext cx="8229600" cy="792162"/>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p>
        </p:txBody>
      </p:sp>
    </p:spTree>
    <p:extLst>
      <p:ext uri="{BB962C8B-B14F-4D97-AF65-F5344CB8AC3E}">
        <p14:creationId xmlns:p14="http://schemas.microsoft.com/office/powerpoint/2010/main" val="3131660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7924800" y="6264275"/>
            <a:ext cx="762000" cy="365125"/>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C5217A97-E3B9-4907-BD0B-37DED6B0FCDE}"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spTree>
    <p:extLst>
      <p:ext uri="{BB962C8B-B14F-4D97-AF65-F5344CB8AC3E}">
        <p14:creationId xmlns:p14="http://schemas.microsoft.com/office/powerpoint/2010/main" val="1761174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lide Number Placeholder 5"/>
          <p:cNvSpPr txBox="1">
            <a:spLocks/>
          </p:cNvSpPr>
          <p:nvPr userDrawn="1"/>
        </p:nvSpPr>
        <p:spPr>
          <a:xfrm>
            <a:off x="7924800" y="6264275"/>
            <a:ext cx="762000" cy="365125"/>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73BE1D20-C982-4F27-938B-E0098F80EC1A}"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sp>
        <p:nvSpPr>
          <p:cNvPr id="2" name="Title 1"/>
          <p:cNvSpPr>
            <a:spLocks noGrp="1"/>
          </p:cNvSpPr>
          <p:nvPr>
            <p:ph type="title"/>
          </p:nvPr>
        </p:nvSpPr>
        <p:spPr>
          <a:xfrm>
            <a:off x="457200" y="273050"/>
            <a:ext cx="3008313" cy="1162050"/>
          </a:xfrm>
        </p:spPr>
        <p:txBody>
          <a:bodyPr>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3575050" y="273050"/>
            <a:ext cx="5111750" cy="6005630"/>
          </a:xfrm>
        </p:spPr>
        <p:txBody>
          <a:bodyPr>
            <a:normAutofit/>
          </a:bodyPr>
          <a:lstStyle>
            <a:lvl1pPr>
              <a:defRPr sz="2400">
                <a:solidFill>
                  <a:srgbClr val="000000"/>
                </a:solidFill>
              </a:defRPr>
            </a:lvl1pPr>
            <a:lvl2pPr>
              <a:defRPr sz="2400">
                <a:solidFill>
                  <a:srgbClr val="000000"/>
                </a:solidFill>
              </a:defRPr>
            </a:lvl2pPr>
            <a:lvl3pPr>
              <a:defRPr sz="2400">
                <a:solidFill>
                  <a:srgbClr val="000000"/>
                </a:solidFill>
              </a:defRPr>
            </a:lvl3pPr>
            <a:lvl4pPr>
              <a:defRPr sz="2400">
                <a:solidFill>
                  <a:srgbClr val="000000"/>
                </a:solidFill>
              </a:defRPr>
            </a:lvl4pPr>
            <a:lvl5pPr>
              <a:defRPr sz="2400">
                <a:solidFill>
                  <a:srgbClr val="00000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813300"/>
          </a:xfrm>
        </p:spPr>
        <p:txBody>
          <a:bodyPr>
            <a:normAutofit/>
          </a:bodyPr>
          <a:lstStyle>
            <a:lvl1pPr marL="0" indent="0">
              <a:buNone/>
              <a:defRPr sz="2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35197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lide Number Placeholder 5"/>
          <p:cNvSpPr txBox="1">
            <a:spLocks/>
          </p:cNvSpPr>
          <p:nvPr userDrawn="1"/>
        </p:nvSpPr>
        <p:spPr>
          <a:xfrm>
            <a:off x="7924800" y="6264275"/>
            <a:ext cx="762000" cy="365125"/>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886BEBAB-9CFB-47F2-9B90-8C98EC5F13C6}"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sp>
        <p:nvSpPr>
          <p:cNvPr id="2" name="Title 1"/>
          <p:cNvSpPr>
            <a:spLocks noGrp="1"/>
          </p:cNvSpPr>
          <p:nvPr>
            <p:ph type="title"/>
          </p:nvPr>
        </p:nvSpPr>
        <p:spPr>
          <a:xfrm>
            <a:off x="1792288" y="4800600"/>
            <a:ext cx="5486400" cy="566738"/>
          </a:xfrm>
        </p:spPr>
        <p:txBody>
          <a:bodyPr>
            <a:normAutofit/>
          </a:bodyPr>
          <a:lstStyle>
            <a:lvl1pPr algn="l">
              <a:defRPr sz="2400" b="0"/>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66680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6.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5.png"/><Relationship Id="rId5" Type="http://schemas.openxmlformats.org/officeDocument/2006/relationships/slideLayout" Target="../slideLayouts/slideLayout20.xml"/><Relationship Id="rId10" Type="http://schemas.openxmlformats.org/officeDocument/2006/relationships/theme" Target="../theme/theme4.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 name="Slide Number Placeholder 5"/>
          <p:cNvSpPr>
            <a:spLocks noGrp="1"/>
          </p:cNvSpPr>
          <p:nvPr>
            <p:ph type="sldNum" sz="quarter" idx="4"/>
          </p:nvPr>
        </p:nvSpPr>
        <p:spPr>
          <a:xfrm>
            <a:off x="7924800" y="6356350"/>
            <a:ext cx="7620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A6A6A6"/>
                </a:solidFill>
                <a:cs typeface="Arial" panose="020B0604020202020204" pitchFamily="34" charset="0"/>
              </a:defRPr>
            </a:lvl1pPr>
          </a:lstStyle>
          <a:p>
            <a:pPr>
              <a:defRPr/>
            </a:pPr>
            <a:fld id="{011EEA0E-1FF3-483A-82A4-5E0F987BABA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Lst>
  <p:hf hdr="0" dt="0"/>
  <p:txStyles>
    <p:titleStyle>
      <a:lvl1pPr algn="l" rtl="0" eaLnBrk="0" fontAlgn="base" hangingPunct="0">
        <a:spcBef>
          <a:spcPct val="0"/>
        </a:spcBef>
        <a:spcAft>
          <a:spcPct val="0"/>
        </a:spcAft>
        <a:defRPr sz="2800" kern="1200">
          <a:solidFill>
            <a:srgbClr val="00A94F"/>
          </a:solidFill>
          <a:latin typeface="Arial Rounded MT Bold" panose="020F0704030504030204" pitchFamily="34" charset="0"/>
          <a:ea typeface="MS PGothic" panose="020B0600070205080204" pitchFamily="34" charset="-128"/>
          <a:cs typeface="ＭＳ Ｐゴシック" charset="0"/>
        </a:defRPr>
      </a:lvl1pPr>
      <a:lvl2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5pPr>
      <a:lvl6pPr marL="457200" algn="l" rtl="0" fontAlgn="base">
        <a:spcBef>
          <a:spcPct val="0"/>
        </a:spcBef>
        <a:spcAft>
          <a:spcPct val="0"/>
        </a:spcAft>
        <a:defRPr sz="2800">
          <a:solidFill>
            <a:srgbClr val="00A94F"/>
          </a:solidFill>
          <a:latin typeface="Arial Rounded MT Bold" pitchFamily="34" charset="0"/>
        </a:defRPr>
      </a:lvl6pPr>
      <a:lvl7pPr marL="914400" algn="l" rtl="0" fontAlgn="base">
        <a:spcBef>
          <a:spcPct val="0"/>
        </a:spcBef>
        <a:spcAft>
          <a:spcPct val="0"/>
        </a:spcAft>
        <a:defRPr sz="2800">
          <a:solidFill>
            <a:srgbClr val="00A94F"/>
          </a:solidFill>
          <a:latin typeface="Arial Rounded MT Bold" pitchFamily="34" charset="0"/>
        </a:defRPr>
      </a:lvl7pPr>
      <a:lvl8pPr marL="1371600" algn="l" rtl="0" fontAlgn="base">
        <a:spcBef>
          <a:spcPct val="0"/>
        </a:spcBef>
        <a:spcAft>
          <a:spcPct val="0"/>
        </a:spcAft>
        <a:defRPr sz="2800">
          <a:solidFill>
            <a:srgbClr val="00A94F"/>
          </a:solidFill>
          <a:latin typeface="Arial Rounded MT Bold" pitchFamily="34" charset="0"/>
        </a:defRPr>
      </a:lvl8pPr>
      <a:lvl9pPr marL="1828800" algn="l" rtl="0" fontAlgn="base">
        <a:spcBef>
          <a:spcPct val="0"/>
        </a:spcBef>
        <a:spcAft>
          <a:spcPct val="0"/>
        </a:spcAft>
        <a:defRPr sz="2800">
          <a:solidFill>
            <a:srgbClr val="00A94F"/>
          </a:solidFill>
          <a:latin typeface="Arial Rounded MT Bold" pitchFamily="34" charset="0"/>
        </a:defRPr>
      </a:lvl9pPr>
    </p:titleStyle>
    <p:bodyStyle>
      <a:lvl1pPr marL="342900" indent="-3429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95402"/>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077200" y="6356352"/>
            <a:ext cx="609600" cy="365125"/>
          </a:xfrm>
          <a:prstGeom prst="rect">
            <a:avLst/>
          </a:prstGeom>
        </p:spPr>
        <p:txBody>
          <a:bodyPr vert="horz" lIns="91440" tIns="45720" rIns="91440" bIns="45720" rtlCol="0" anchor="ctr"/>
          <a:lstStyle>
            <a:lvl1pPr algn="r" fontAlgn="auto">
              <a:spcBef>
                <a:spcPts val="0"/>
              </a:spcBef>
              <a:spcAft>
                <a:spcPts val="0"/>
              </a:spcAft>
              <a:defRPr sz="889" b="0">
                <a:solidFill>
                  <a:schemeClr val="bg1">
                    <a:lumMod val="50000"/>
                  </a:schemeClr>
                </a:solidFill>
                <a:latin typeface="+mj-lt"/>
              </a:defRPr>
            </a:lvl1pPr>
          </a:lstStyle>
          <a:p>
            <a:pPr eaLnBrk="1" hangingPunct="1">
              <a:defRPr/>
            </a:pPr>
            <a:fld id="{D423F924-74D2-45C3-9581-52674854CC09}" type="slidenum">
              <a:rPr lang="en-US" smtClean="0">
                <a:solidFill>
                  <a:prstClr val="white">
                    <a:lumMod val="50000"/>
                  </a:prstClr>
                </a:solidFill>
                <a:effectLst/>
              </a:rPr>
              <a:pPr eaLnBrk="1" hangingPunct="1">
                <a:defRPr/>
              </a:pPr>
              <a:t>‹#›</a:t>
            </a:fld>
            <a:endParaRPr lang="en-US">
              <a:solidFill>
                <a:prstClr val="white">
                  <a:lumMod val="50000"/>
                </a:prstClr>
              </a:solidFill>
              <a:effectLst/>
            </a:endParaRPr>
          </a:p>
        </p:txBody>
      </p:sp>
    </p:spTree>
    <p:extLst>
      <p:ext uri="{BB962C8B-B14F-4D97-AF65-F5344CB8AC3E}">
        <p14:creationId xmlns:p14="http://schemas.microsoft.com/office/powerpoint/2010/main" val="1919537639"/>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Lst>
  <p:hf hdr="0" ftr="0" dt="0"/>
  <p:txStyles>
    <p:titleStyle>
      <a:lvl1pPr algn="l" rtl="0" eaLnBrk="0" fontAlgn="base" hangingPunct="0">
        <a:spcBef>
          <a:spcPct val="0"/>
        </a:spcBef>
        <a:spcAft>
          <a:spcPct val="0"/>
        </a:spcAft>
        <a:defRPr sz="3200" kern="1200">
          <a:solidFill>
            <a:srgbClr val="009D57"/>
          </a:solidFill>
          <a:latin typeface="Rockwell" panose="02060603020205020403" pitchFamily="18" charset="0"/>
          <a:ea typeface="+mj-ea"/>
          <a:cs typeface="+mj-cs"/>
        </a:defRPr>
      </a:lvl1pPr>
      <a:lvl2pPr algn="l" rtl="0" eaLnBrk="0" fontAlgn="base" hangingPunct="0">
        <a:spcBef>
          <a:spcPct val="0"/>
        </a:spcBef>
        <a:spcAft>
          <a:spcPct val="0"/>
        </a:spcAft>
        <a:defRPr sz="3200">
          <a:solidFill>
            <a:srgbClr val="009D57"/>
          </a:solidFill>
          <a:latin typeface="Archer Semibold" pitchFamily="50" charset="0"/>
        </a:defRPr>
      </a:lvl2pPr>
      <a:lvl3pPr algn="l" rtl="0" eaLnBrk="0" fontAlgn="base" hangingPunct="0">
        <a:spcBef>
          <a:spcPct val="0"/>
        </a:spcBef>
        <a:spcAft>
          <a:spcPct val="0"/>
        </a:spcAft>
        <a:defRPr sz="3200">
          <a:solidFill>
            <a:srgbClr val="009D57"/>
          </a:solidFill>
          <a:latin typeface="Archer Semibold" pitchFamily="50" charset="0"/>
        </a:defRPr>
      </a:lvl3pPr>
      <a:lvl4pPr algn="l" rtl="0" eaLnBrk="0" fontAlgn="base" hangingPunct="0">
        <a:spcBef>
          <a:spcPct val="0"/>
        </a:spcBef>
        <a:spcAft>
          <a:spcPct val="0"/>
        </a:spcAft>
        <a:defRPr sz="3200">
          <a:solidFill>
            <a:srgbClr val="009D57"/>
          </a:solidFill>
          <a:latin typeface="Archer Semibold" pitchFamily="50" charset="0"/>
        </a:defRPr>
      </a:lvl4pPr>
      <a:lvl5pPr algn="l" rtl="0" eaLnBrk="0" fontAlgn="base" hangingPunct="0">
        <a:spcBef>
          <a:spcPct val="0"/>
        </a:spcBef>
        <a:spcAft>
          <a:spcPct val="0"/>
        </a:spcAft>
        <a:defRPr sz="3200">
          <a:solidFill>
            <a:srgbClr val="009D57"/>
          </a:solidFill>
          <a:latin typeface="Archer Semibold" pitchFamily="50" charset="0"/>
        </a:defRPr>
      </a:lvl5pPr>
      <a:lvl6pPr marL="406405" algn="l" rtl="0" fontAlgn="base">
        <a:spcBef>
          <a:spcPct val="0"/>
        </a:spcBef>
        <a:spcAft>
          <a:spcPct val="0"/>
        </a:spcAft>
        <a:defRPr sz="3200">
          <a:solidFill>
            <a:srgbClr val="009D57"/>
          </a:solidFill>
          <a:latin typeface="Archer Semibold" pitchFamily="50" charset="0"/>
        </a:defRPr>
      </a:lvl6pPr>
      <a:lvl7pPr marL="812810" algn="l" rtl="0" fontAlgn="base">
        <a:spcBef>
          <a:spcPct val="0"/>
        </a:spcBef>
        <a:spcAft>
          <a:spcPct val="0"/>
        </a:spcAft>
        <a:defRPr sz="3200">
          <a:solidFill>
            <a:srgbClr val="009D57"/>
          </a:solidFill>
          <a:latin typeface="Archer Semibold" pitchFamily="50" charset="0"/>
        </a:defRPr>
      </a:lvl7pPr>
      <a:lvl8pPr marL="1219215" algn="l" rtl="0" fontAlgn="base">
        <a:spcBef>
          <a:spcPct val="0"/>
        </a:spcBef>
        <a:spcAft>
          <a:spcPct val="0"/>
        </a:spcAft>
        <a:defRPr sz="3200">
          <a:solidFill>
            <a:srgbClr val="009D57"/>
          </a:solidFill>
          <a:latin typeface="Archer Semibold" pitchFamily="50" charset="0"/>
        </a:defRPr>
      </a:lvl8pPr>
      <a:lvl9pPr marL="1625620" algn="l" rtl="0" fontAlgn="base">
        <a:spcBef>
          <a:spcPct val="0"/>
        </a:spcBef>
        <a:spcAft>
          <a:spcPct val="0"/>
        </a:spcAft>
        <a:defRPr sz="3200">
          <a:solidFill>
            <a:srgbClr val="009D57"/>
          </a:solidFill>
          <a:latin typeface="Archer Semibold" pitchFamily="50" charset="0"/>
        </a:defRPr>
      </a:lvl9pPr>
    </p:titleStyle>
    <p:bodyStyle>
      <a:lvl1pPr marL="304804" indent="-304804" algn="l" rtl="0" eaLnBrk="0" fontAlgn="base" hangingPunct="0">
        <a:spcBef>
          <a:spcPct val="20000"/>
        </a:spcBef>
        <a:spcAft>
          <a:spcPct val="0"/>
        </a:spcAft>
        <a:buFont typeface="Arial" charset="0"/>
        <a:buChar char="•"/>
        <a:defRPr sz="2489" kern="1200">
          <a:solidFill>
            <a:srgbClr val="262626"/>
          </a:solidFill>
          <a:latin typeface="+mn-lt"/>
          <a:ea typeface="+mn-ea"/>
          <a:cs typeface="+mn-cs"/>
        </a:defRPr>
      </a:lvl1pPr>
      <a:lvl2pPr marL="660408" indent="-254003" algn="l" rtl="0" eaLnBrk="0" fontAlgn="base" hangingPunct="0">
        <a:spcBef>
          <a:spcPct val="20000"/>
        </a:spcBef>
        <a:spcAft>
          <a:spcPct val="0"/>
        </a:spcAft>
        <a:buFont typeface="Arial" charset="0"/>
        <a:buChar char="–"/>
        <a:defRPr sz="2133" kern="1200">
          <a:solidFill>
            <a:srgbClr val="262626"/>
          </a:solidFill>
          <a:latin typeface="+mn-lt"/>
          <a:ea typeface="+mn-ea"/>
          <a:cs typeface="+mn-cs"/>
        </a:defRPr>
      </a:lvl2pPr>
      <a:lvl3pPr marL="1016013" indent="-203203" algn="l" rtl="0" eaLnBrk="0" fontAlgn="base" hangingPunct="0">
        <a:spcBef>
          <a:spcPct val="20000"/>
        </a:spcBef>
        <a:spcAft>
          <a:spcPct val="0"/>
        </a:spcAft>
        <a:buFont typeface="Arial" charset="0"/>
        <a:buChar char="•"/>
        <a:defRPr sz="1778" kern="1200">
          <a:solidFill>
            <a:srgbClr val="262626"/>
          </a:solidFill>
          <a:latin typeface="+mn-lt"/>
          <a:ea typeface="+mn-ea"/>
          <a:cs typeface="+mn-cs"/>
        </a:defRPr>
      </a:lvl3pPr>
      <a:lvl4pPr marL="1422418" indent="-203203" algn="l" rtl="0" eaLnBrk="0" fontAlgn="base" hangingPunct="0">
        <a:spcBef>
          <a:spcPct val="20000"/>
        </a:spcBef>
        <a:spcAft>
          <a:spcPct val="0"/>
        </a:spcAft>
        <a:buFont typeface="Arial" charset="0"/>
        <a:buChar char="–"/>
        <a:defRPr sz="1600" kern="1200">
          <a:solidFill>
            <a:srgbClr val="262626"/>
          </a:solidFill>
          <a:latin typeface="+mn-lt"/>
          <a:ea typeface="+mn-ea"/>
          <a:cs typeface="+mn-cs"/>
        </a:defRPr>
      </a:lvl4pPr>
      <a:lvl5pPr marL="1828823" indent="-203203" algn="l" rtl="0" eaLnBrk="0" fontAlgn="base" hangingPunct="0">
        <a:spcBef>
          <a:spcPct val="20000"/>
        </a:spcBef>
        <a:spcAft>
          <a:spcPct val="0"/>
        </a:spcAft>
        <a:buFont typeface="Arial" charset="0"/>
        <a:buChar char="»"/>
        <a:defRPr sz="1600" kern="1200">
          <a:solidFill>
            <a:srgbClr val="262626"/>
          </a:solidFill>
          <a:latin typeface="+mn-lt"/>
          <a:ea typeface="+mn-ea"/>
          <a:cs typeface="+mn-cs"/>
        </a:defRPr>
      </a:lvl5pPr>
      <a:lvl6pPr marL="2235228"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6pPr>
      <a:lvl7pPr marL="2641633"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7pPr>
      <a:lvl8pPr marL="3048038"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8pPr>
      <a:lvl9pPr marL="3454443"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95403"/>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077200" y="6356354"/>
            <a:ext cx="609600" cy="365125"/>
          </a:xfrm>
          <a:prstGeom prst="rect">
            <a:avLst/>
          </a:prstGeom>
        </p:spPr>
        <p:txBody>
          <a:bodyPr vert="horz" lIns="91440" tIns="45720" rIns="91440" bIns="45720" rtlCol="0" anchor="ctr"/>
          <a:lstStyle>
            <a:lvl1pPr algn="r" fontAlgn="auto">
              <a:spcBef>
                <a:spcPts val="0"/>
              </a:spcBef>
              <a:spcAft>
                <a:spcPts val="0"/>
              </a:spcAft>
              <a:defRPr sz="667" b="0">
                <a:solidFill>
                  <a:schemeClr val="bg1">
                    <a:lumMod val="50000"/>
                  </a:schemeClr>
                </a:solidFill>
                <a:latin typeface="+mj-lt"/>
              </a:defRPr>
            </a:lvl1pPr>
          </a:lstStyle>
          <a:p>
            <a:pPr eaLnBrk="1" hangingPunct="1">
              <a:defRPr/>
            </a:pPr>
            <a:fld id="{D423F924-74D2-45C3-9581-52674854CC09}" type="slidenum">
              <a:rPr lang="en-US" smtClean="0">
                <a:solidFill>
                  <a:prstClr val="white">
                    <a:lumMod val="50000"/>
                  </a:prstClr>
                </a:solidFill>
                <a:effectLst/>
              </a:rPr>
              <a:pPr eaLnBrk="1" hangingPunct="1">
                <a:defRPr/>
              </a:pPr>
              <a:t>‹#›</a:t>
            </a:fld>
            <a:endParaRPr lang="en-US">
              <a:solidFill>
                <a:prstClr val="white">
                  <a:lumMod val="50000"/>
                </a:prstClr>
              </a:solidFill>
              <a:effectLst/>
            </a:endParaRPr>
          </a:p>
        </p:txBody>
      </p:sp>
    </p:spTree>
    <p:extLst>
      <p:ext uri="{BB962C8B-B14F-4D97-AF65-F5344CB8AC3E}">
        <p14:creationId xmlns:p14="http://schemas.microsoft.com/office/powerpoint/2010/main" val="1350802634"/>
      </p:ext>
    </p:extLst>
  </p:cSld>
  <p:clrMap bg1="lt1" tx1="dk1" bg2="lt2" tx2="dk2" accent1="accent1" accent2="accent2" accent3="accent3" accent4="accent4" accent5="accent5" accent6="accent6" hlink="hlink" folHlink="folHlink"/>
  <p:sldLayoutIdLst>
    <p:sldLayoutId id="2147483976" r:id="rId1"/>
  </p:sldLayoutIdLst>
  <p:hf hdr="0" ftr="0" dt="0"/>
  <p:txStyles>
    <p:titleStyle>
      <a:lvl1pPr algn="l" rtl="0" eaLnBrk="0" fontAlgn="base" hangingPunct="0">
        <a:spcBef>
          <a:spcPct val="0"/>
        </a:spcBef>
        <a:spcAft>
          <a:spcPct val="0"/>
        </a:spcAft>
        <a:defRPr sz="2400" kern="1200">
          <a:solidFill>
            <a:srgbClr val="009D57"/>
          </a:solidFill>
          <a:latin typeface="Rockwell" panose="02060603020205020403" pitchFamily="18" charset="0"/>
          <a:ea typeface="+mj-ea"/>
          <a:cs typeface="+mj-cs"/>
        </a:defRPr>
      </a:lvl1pPr>
      <a:lvl2pPr algn="l" rtl="0" eaLnBrk="0" fontAlgn="base" hangingPunct="0">
        <a:spcBef>
          <a:spcPct val="0"/>
        </a:spcBef>
        <a:spcAft>
          <a:spcPct val="0"/>
        </a:spcAft>
        <a:defRPr sz="2400">
          <a:solidFill>
            <a:srgbClr val="009D57"/>
          </a:solidFill>
          <a:latin typeface="Archer Semibold" pitchFamily="50" charset="0"/>
        </a:defRPr>
      </a:lvl2pPr>
      <a:lvl3pPr algn="l" rtl="0" eaLnBrk="0" fontAlgn="base" hangingPunct="0">
        <a:spcBef>
          <a:spcPct val="0"/>
        </a:spcBef>
        <a:spcAft>
          <a:spcPct val="0"/>
        </a:spcAft>
        <a:defRPr sz="2400">
          <a:solidFill>
            <a:srgbClr val="009D57"/>
          </a:solidFill>
          <a:latin typeface="Archer Semibold" pitchFamily="50" charset="0"/>
        </a:defRPr>
      </a:lvl3pPr>
      <a:lvl4pPr algn="l" rtl="0" eaLnBrk="0" fontAlgn="base" hangingPunct="0">
        <a:spcBef>
          <a:spcPct val="0"/>
        </a:spcBef>
        <a:spcAft>
          <a:spcPct val="0"/>
        </a:spcAft>
        <a:defRPr sz="2400">
          <a:solidFill>
            <a:srgbClr val="009D57"/>
          </a:solidFill>
          <a:latin typeface="Archer Semibold" pitchFamily="50" charset="0"/>
        </a:defRPr>
      </a:lvl4pPr>
      <a:lvl5pPr algn="l" rtl="0" eaLnBrk="0" fontAlgn="base" hangingPunct="0">
        <a:spcBef>
          <a:spcPct val="0"/>
        </a:spcBef>
        <a:spcAft>
          <a:spcPct val="0"/>
        </a:spcAft>
        <a:defRPr sz="2400">
          <a:solidFill>
            <a:srgbClr val="009D57"/>
          </a:solidFill>
          <a:latin typeface="Archer Semibold" pitchFamily="50" charset="0"/>
        </a:defRPr>
      </a:lvl5pPr>
      <a:lvl6pPr marL="304804" algn="l" rtl="0" fontAlgn="base">
        <a:spcBef>
          <a:spcPct val="0"/>
        </a:spcBef>
        <a:spcAft>
          <a:spcPct val="0"/>
        </a:spcAft>
        <a:defRPr sz="2400">
          <a:solidFill>
            <a:srgbClr val="009D57"/>
          </a:solidFill>
          <a:latin typeface="Archer Semibold" pitchFamily="50" charset="0"/>
        </a:defRPr>
      </a:lvl6pPr>
      <a:lvl7pPr marL="609608" algn="l" rtl="0" fontAlgn="base">
        <a:spcBef>
          <a:spcPct val="0"/>
        </a:spcBef>
        <a:spcAft>
          <a:spcPct val="0"/>
        </a:spcAft>
        <a:defRPr sz="2400">
          <a:solidFill>
            <a:srgbClr val="009D57"/>
          </a:solidFill>
          <a:latin typeface="Archer Semibold" pitchFamily="50" charset="0"/>
        </a:defRPr>
      </a:lvl7pPr>
      <a:lvl8pPr marL="914411" algn="l" rtl="0" fontAlgn="base">
        <a:spcBef>
          <a:spcPct val="0"/>
        </a:spcBef>
        <a:spcAft>
          <a:spcPct val="0"/>
        </a:spcAft>
        <a:defRPr sz="2400">
          <a:solidFill>
            <a:srgbClr val="009D57"/>
          </a:solidFill>
          <a:latin typeface="Archer Semibold" pitchFamily="50" charset="0"/>
        </a:defRPr>
      </a:lvl8pPr>
      <a:lvl9pPr marL="1219215" algn="l" rtl="0" fontAlgn="base">
        <a:spcBef>
          <a:spcPct val="0"/>
        </a:spcBef>
        <a:spcAft>
          <a:spcPct val="0"/>
        </a:spcAft>
        <a:defRPr sz="2400">
          <a:solidFill>
            <a:srgbClr val="009D57"/>
          </a:solidFill>
          <a:latin typeface="Archer Semibold" pitchFamily="50" charset="0"/>
        </a:defRPr>
      </a:lvl9pPr>
    </p:titleStyle>
    <p:bodyStyle>
      <a:lvl1pPr marL="228603" indent="-228603" algn="l" rtl="0" eaLnBrk="0" fontAlgn="base" hangingPunct="0">
        <a:spcBef>
          <a:spcPct val="20000"/>
        </a:spcBef>
        <a:spcAft>
          <a:spcPct val="0"/>
        </a:spcAft>
        <a:buFont typeface="Arial" charset="0"/>
        <a:buChar char="•"/>
        <a:defRPr sz="1867" kern="1200">
          <a:solidFill>
            <a:srgbClr val="262626"/>
          </a:solidFill>
          <a:latin typeface="+mn-lt"/>
          <a:ea typeface="+mn-ea"/>
          <a:cs typeface="+mn-cs"/>
        </a:defRPr>
      </a:lvl1pPr>
      <a:lvl2pPr marL="495306" indent="-190502" algn="l" rtl="0" eaLnBrk="0" fontAlgn="base" hangingPunct="0">
        <a:spcBef>
          <a:spcPct val="20000"/>
        </a:spcBef>
        <a:spcAft>
          <a:spcPct val="0"/>
        </a:spcAft>
        <a:buFont typeface="Arial" charset="0"/>
        <a:buChar char="–"/>
        <a:defRPr sz="1600" kern="1200">
          <a:solidFill>
            <a:srgbClr val="262626"/>
          </a:solidFill>
          <a:latin typeface="+mn-lt"/>
          <a:ea typeface="+mn-ea"/>
          <a:cs typeface="+mn-cs"/>
        </a:defRPr>
      </a:lvl2pPr>
      <a:lvl3pPr marL="762010" indent="-152402" algn="l" rtl="0" eaLnBrk="0" fontAlgn="base" hangingPunct="0">
        <a:spcBef>
          <a:spcPct val="20000"/>
        </a:spcBef>
        <a:spcAft>
          <a:spcPct val="0"/>
        </a:spcAft>
        <a:buFont typeface="Arial" charset="0"/>
        <a:buChar char="•"/>
        <a:defRPr sz="1334" kern="1200">
          <a:solidFill>
            <a:srgbClr val="262626"/>
          </a:solidFill>
          <a:latin typeface="+mn-lt"/>
          <a:ea typeface="+mn-ea"/>
          <a:cs typeface="+mn-cs"/>
        </a:defRPr>
      </a:lvl3pPr>
      <a:lvl4pPr marL="1066814" indent="-152402" algn="l" rtl="0" eaLnBrk="0" fontAlgn="base" hangingPunct="0">
        <a:spcBef>
          <a:spcPct val="20000"/>
        </a:spcBef>
        <a:spcAft>
          <a:spcPct val="0"/>
        </a:spcAft>
        <a:buFont typeface="Arial" charset="0"/>
        <a:buChar char="–"/>
        <a:defRPr sz="1200" kern="1200">
          <a:solidFill>
            <a:srgbClr val="262626"/>
          </a:solidFill>
          <a:latin typeface="+mn-lt"/>
          <a:ea typeface="+mn-ea"/>
          <a:cs typeface="+mn-cs"/>
        </a:defRPr>
      </a:lvl4pPr>
      <a:lvl5pPr marL="1371617" indent="-152402" algn="l" rtl="0" eaLnBrk="0" fontAlgn="base" hangingPunct="0">
        <a:spcBef>
          <a:spcPct val="20000"/>
        </a:spcBef>
        <a:spcAft>
          <a:spcPct val="0"/>
        </a:spcAft>
        <a:buFont typeface="Arial" charset="0"/>
        <a:buChar char="»"/>
        <a:defRPr sz="1200" kern="1200">
          <a:solidFill>
            <a:srgbClr val="262626"/>
          </a:solidFill>
          <a:latin typeface="+mn-lt"/>
          <a:ea typeface="+mn-ea"/>
          <a:cs typeface="+mn-cs"/>
        </a:defRPr>
      </a:lvl5pPr>
      <a:lvl6pPr marL="1676421" indent="-152402" algn="l" defTabSz="609608" rtl="0" eaLnBrk="1" latinLnBrk="0" hangingPunct="1">
        <a:spcBef>
          <a:spcPct val="20000"/>
        </a:spcBef>
        <a:buFont typeface="Arial" pitchFamily="34" charset="0"/>
        <a:buChar char="•"/>
        <a:defRPr sz="1334" kern="1200">
          <a:solidFill>
            <a:schemeClr val="tx1"/>
          </a:solidFill>
          <a:latin typeface="+mn-lt"/>
          <a:ea typeface="+mn-ea"/>
          <a:cs typeface="+mn-cs"/>
        </a:defRPr>
      </a:lvl6pPr>
      <a:lvl7pPr marL="1981225" indent="-152402" algn="l" defTabSz="609608" rtl="0" eaLnBrk="1" latinLnBrk="0" hangingPunct="1">
        <a:spcBef>
          <a:spcPct val="20000"/>
        </a:spcBef>
        <a:buFont typeface="Arial" pitchFamily="34" charset="0"/>
        <a:buChar char="•"/>
        <a:defRPr sz="1334" kern="1200">
          <a:solidFill>
            <a:schemeClr val="tx1"/>
          </a:solidFill>
          <a:latin typeface="+mn-lt"/>
          <a:ea typeface="+mn-ea"/>
          <a:cs typeface="+mn-cs"/>
        </a:defRPr>
      </a:lvl7pPr>
      <a:lvl8pPr marL="2286029" indent="-152402" algn="l" defTabSz="609608" rtl="0" eaLnBrk="1" latinLnBrk="0" hangingPunct="1">
        <a:spcBef>
          <a:spcPct val="20000"/>
        </a:spcBef>
        <a:buFont typeface="Arial" pitchFamily="34" charset="0"/>
        <a:buChar char="•"/>
        <a:defRPr sz="1334" kern="1200">
          <a:solidFill>
            <a:schemeClr val="tx1"/>
          </a:solidFill>
          <a:latin typeface="+mn-lt"/>
          <a:ea typeface="+mn-ea"/>
          <a:cs typeface="+mn-cs"/>
        </a:defRPr>
      </a:lvl8pPr>
      <a:lvl9pPr marL="2590832" indent="-152402" algn="l" defTabSz="609608" rtl="0" eaLnBrk="1" latinLnBrk="0" hangingPunct="1">
        <a:spcBef>
          <a:spcPct val="20000"/>
        </a:spcBef>
        <a:buFont typeface="Arial" pitchFamily="34" charset="0"/>
        <a:buChar char="•"/>
        <a:defRPr sz="1334" kern="1200">
          <a:solidFill>
            <a:schemeClr val="tx1"/>
          </a:solidFill>
          <a:latin typeface="+mn-lt"/>
          <a:ea typeface="+mn-ea"/>
          <a:cs typeface="+mn-cs"/>
        </a:defRPr>
      </a:lvl9pPr>
    </p:bodyStyle>
    <p:otherStyle>
      <a:defPPr>
        <a:defRPr lang="en-US"/>
      </a:defPPr>
      <a:lvl1pPr marL="0" algn="l" defTabSz="609608" rtl="0" eaLnBrk="1" latinLnBrk="0" hangingPunct="1">
        <a:defRPr sz="1200" kern="1200">
          <a:solidFill>
            <a:schemeClr val="tx1"/>
          </a:solidFill>
          <a:latin typeface="+mn-lt"/>
          <a:ea typeface="+mn-ea"/>
          <a:cs typeface="+mn-cs"/>
        </a:defRPr>
      </a:lvl1pPr>
      <a:lvl2pPr marL="304804" algn="l" defTabSz="609608" rtl="0" eaLnBrk="1" latinLnBrk="0" hangingPunct="1">
        <a:defRPr sz="1200" kern="1200">
          <a:solidFill>
            <a:schemeClr val="tx1"/>
          </a:solidFill>
          <a:latin typeface="+mn-lt"/>
          <a:ea typeface="+mn-ea"/>
          <a:cs typeface="+mn-cs"/>
        </a:defRPr>
      </a:lvl2pPr>
      <a:lvl3pPr marL="609608" algn="l" defTabSz="609608" rtl="0" eaLnBrk="1" latinLnBrk="0" hangingPunct="1">
        <a:defRPr sz="1200" kern="1200">
          <a:solidFill>
            <a:schemeClr val="tx1"/>
          </a:solidFill>
          <a:latin typeface="+mn-lt"/>
          <a:ea typeface="+mn-ea"/>
          <a:cs typeface="+mn-cs"/>
        </a:defRPr>
      </a:lvl3pPr>
      <a:lvl4pPr marL="914411" algn="l" defTabSz="609608" rtl="0" eaLnBrk="1" latinLnBrk="0" hangingPunct="1">
        <a:defRPr sz="1200" kern="1200">
          <a:solidFill>
            <a:schemeClr val="tx1"/>
          </a:solidFill>
          <a:latin typeface="+mn-lt"/>
          <a:ea typeface="+mn-ea"/>
          <a:cs typeface="+mn-cs"/>
        </a:defRPr>
      </a:lvl4pPr>
      <a:lvl5pPr marL="1219215" algn="l" defTabSz="609608" rtl="0" eaLnBrk="1" latinLnBrk="0" hangingPunct="1">
        <a:defRPr sz="1200" kern="1200">
          <a:solidFill>
            <a:schemeClr val="tx1"/>
          </a:solidFill>
          <a:latin typeface="+mn-lt"/>
          <a:ea typeface="+mn-ea"/>
          <a:cs typeface="+mn-cs"/>
        </a:defRPr>
      </a:lvl5pPr>
      <a:lvl6pPr marL="1524019" algn="l" defTabSz="609608" rtl="0" eaLnBrk="1" latinLnBrk="0" hangingPunct="1">
        <a:defRPr sz="1200" kern="1200">
          <a:solidFill>
            <a:schemeClr val="tx1"/>
          </a:solidFill>
          <a:latin typeface="+mn-lt"/>
          <a:ea typeface="+mn-ea"/>
          <a:cs typeface="+mn-cs"/>
        </a:defRPr>
      </a:lvl6pPr>
      <a:lvl7pPr marL="1828823" algn="l" defTabSz="609608" rtl="0" eaLnBrk="1" latinLnBrk="0" hangingPunct="1">
        <a:defRPr sz="1200" kern="1200">
          <a:solidFill>
            <a:schemeClr val="tx1"/>
          </a:solidFill>
          <a:latin typeface="+mn-lt"/>
          <a:ea typeface="+mn-ea"/>
          <a:cs typeface="+mn-cs"/>
        </a:defRPr>
      </a:lvl7pPr>
      <a:lvl8pPr marL="2133627" algn="l" defTabSz="609608" rtl="0" eaLnBrk="1" latinLnBrk="0" hangingPunct="1">
        <a:defRPr sz="1200" kern="1200">
          <a:solidFill>
            <a:schemeClr val="tx1"/>
          </a:solidFill>
          <a:latin typeface="+mn-lt"/>
          <a:ea typeface="+mn-ea"/>
          <a:cs typeface="+mn-cs"/>
        </a:defRPr>
      </a:lvl8pPr>
      <a:lvl9pPr marL="2438431" algn="l" defTabSz="609608"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8925" y="484956"/>
            <a:ext cx="8229600" cy="7805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898391"/>
            <a:ext cx="8229600" cy="46023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295599"/>
            <a:ext cx="2133600" cy="365125"/>
          </a:xfrm>
          <a:prstGeom prst="rect">
            <a:avLst/>
          </a:prstGeom>
        </p:spPr>
        <p:txBody>
          <a:bodyPr vert="horz" lIns="91440" tIns="45720" rIns="91440" bIns="45720" rtlCol="0" anchor="ctr"/>
          <a:lstStyle>
            <a:lvl1pPr algn="r">
              <a:defRPr sz="1000">
                <a:solidFill>
                  <a:schemeClr val="bg2"/>
                </a:solidFill>
                <a:latin typeface="Arial"/>
                <a:cs typeface="Arial"/>
              </a:defRPr>
            </a:lvl1pPr>
          </a:lstStyle>
          <a:p>
            <a:fld id="{2066355A-084C-D24E-9AD2-7E4FC41EA627}" type="slidenum">
              <a:rPr lang="en-US" smtClean="0"/>
              <a:pPr/>
              <a:t>‹#›</a:t>
            </a:fld>
            <a:endParaRPr lang="en-US"/>
          </a:p>
        </p:txBody>
      </p:sp>
      <p:pic>
        <p:nvPicPr>
          <p:cNvPr id="5" name="Picture 4" descr="U_Arrow-01.png"/>
          <p:cNvPicPr>
            <a:picLocks noChangeAspect="1"/>
          </p:cNvPicPr>
          <p:nvPr userDrawn="1"/>
        </p:nvPicPr>
        <p:blipFill rotWithShape="1">
          <a:blip r:embed="rId11">
            <a:alphaModFix amt="21000"/>
            <a:extLst>
              <a:ext uri="{28A0092B-C50C-407E-A947-70E740481C1C}">
                <a14:useLocalDpi xmlns:a14="http://schemas.microsoft.com/office/drawing/2010/main" val="0"/>
              </a:ext>
            </a:extLst>
          </a:blip>
          <a:srcRect t="63706" r="31226"/>
          <a:stretch/>
        </p:blipFill>
        <p:spPr>
          <a:xfrm>
            <a:off x="6282938" y="1"/>
            <a:ext cx="2861063" cy="2531033"/>
          </a:xfrm>
          <a:prstGeom prst="rect">
            <a:avLst/>
          </a:prstGeom>
        </p:spPr>
      </p:pic>
      <p:pic>
        <p:nvPicPr>
          <p:cNvPr id="7" name="Picture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457200" y="484956"/>
            <a:ext cx="1057680" cy="1084709"/>
          </a:xfrm>
          <a:prstGeom prst="rect">
            <a:avLst/>
          </a:prstGeom>
        </p:spPr>
      </p:pic>
    </p:spTree>
    <p:extLst>
      <p:ext uri="{BB962C8B-B14F-4D97-AF65-F5344CB8AC3E}">
        <p14:creationId xmlns:p14="http://schemas.microsoft.com/office/powerpoint/2010/main" val="2419058520"/>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Lst>
  <p:hf hdr="0" ftr="0" dt="0"/>
  <p:txStyles>
    <p:titleStyle>
      <a:lvl1pPr algn="l" defTabSz="457200" rtl="0" eaLnBrk="1" latinLnBrk="0" hangingPunct="1">
        <a:spcBef>
          <a:spcPct val="0"/>
        </a:spcBef>
        <a:buNone/>
        <a:defRPr sz="2800" b="1" i="0" kern="1200" spc="0">
          <a:solidFill>
            <a:schemeClr val="tx1">
              <a:lumMod val="75000"/>
              <a:lumOff val="25000"/>
            </a:schemeClr>
          </a:solidFill>
          <a:latin typeface="Arial Narrow"/>
          <a:ea typeface="+mj-ea"/>
          <a:cs typeface="Arial Narrow"/>
        </a:defRPr>
      </a:lvl1pPr>
    </p:titleStyle>
    <p:bodyStyle>
      <a:lvl1pPr marL="342900" indent="-342900" algn="l" defTabSz="457200" rtl="0" eaLnBrk="1" latinLnBrk="0" hangingPunct="1">
        <a:spcBef>
          <a:spcPct val="20000"/>
        </a:spcBef>
        <a:buClr>
          <a:srgbClr val="139289"/>
        </a:buClr>
        <a:buFont typeface="Arial"/>
        <a:buChar char="•"/>
        <a:defRPr sz="240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Clr>
          <a:srgbClr val="139289"/>
        </a:buClr>
        <a:buFont typeface="Wingdings" charset="2"/>
        <a:buChar char="Ø"/>
        <a:defRPr sz="2000" kern="1200">
          <a:solidFill>
            <a:schemeClr val="tx1">
              <a:lumMod val="65000"/>
              <a:lumOff val="35000"/>
            </a:schemeClr>
          </a:solidFill>
          <a:latin typeface="Arial"/>
          <a:ea typeface="+mn-ea"/>
          <a:cs typeface="Arial"/>
        </a:defRPr>
      </a:lvl2pPr>
      <a:lvl3pPr marL="1143000" indent="-228600" algn="l" defTabSz="457200" rtl="0" eaLnBrk="1" latinLnBrk="0" hangingPunct="1">
        <a:spcBef>
          <a:spcPct val="20000"/>
        </a:spcBef>
        <a:buClr>
          <a:srgbClr val="139289"/>
        </a:buClr>
        <a:buFont typeface="Arial"/>
        <a:buChar char="•"/>
        <a:defRPr sz="1800" kern="1200">
          <a:solidFill>
            <a:schemeClr val="tx1">
              <a:lumMod val="65000"/>
              <a:lumOff val="35000"/>
            </a:schemeClr>
          </a:solidFill>
          <a:latin typeface="Arial"/>
          <a:ea typeface="+mn-ea"/>
          <a:cs typeface="Arial"/>
        </a:defRPr>
      </a:lvl3pPr>
      <a:lvl4pPr marL="1600200" indent="-228600" algn="l" defTabSz="457200" rtl="0" eaLnBrk="1" latinLnBrk="0" hangingPunct="1">
        <a:spcBef>
          <a:spcPct val="20000"/>
        </a:spcBef>
        <a:buClr>
          <a:srgbClr val="139289"/>
        </a:buClr>
        <a:buFont typeface="Arial"/>
        <a:buChar char="–"/>
        <a:defRPr sz="16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Clr>
          <a:srgbClr val="139289"/>
        </a:buClr>
        <a:buFont typeface="Arial"/>
        <a:buChar char="»"/>
        <a:defRPr sz="16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congress.gov/bill/117th-congress/house-bill/7"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ctrTitle"/>
          </p:nvPr>
        </p:nvSpPr>
        <p:spPr>
          <a:xfrm>
            <a:off x="76200" y="609600"/>
            <a:ext cx="8991600" cy="1306689"/>
          </a:xfrm>
        </p:spPr>
        <p:txBody>
          <a:bodyPr/>
          <a:lstStyle/>
          <a:p>
            <a:pPr marL="0" marR="0" indent="0" algn="ctr">
              <a:lnSpc>
                <a:spcPct val="119000"/>
              </a:lnSpc>
              <a:spcBef>
                <a:spcPts val="0"/>
              </a:spcBef>
              <a:spcAft>
                <a:spcPts val="600"/>
              </a:spcAft>
            </a:pPr>
            <a:r>
              <a:rPr lang="en-US" sz="3600" kern="1400" dirty="0">
                <a:ln>
                  <a:noFill/>
                </a:ln>
                <a:solidFill>
                  <a:srgbClr val="00B050"/>
                </a:solidFill>
                <a:effectLst/>
                <a:latin typeface="Calibri" panose="020F0502020204030204" pitchFamily="34" charset="0"/>
              </a:rPr>
              <a:t>Crowdsourcing strategies to hire the best and brightest to staff your research program</a:t>
            </a:r>
            <a:endParaRPr lang="en-US" sz="3600" i="1" kern="1400" dirty="0">
              <a:ln>
                <a:noFill/>
              </a:ln>
              <a:solidFill>
                <a:srgbClr val="00B050"/>
              </a:solidFill>
              <a:effectLst/>
              <a:latin typeface="Calibri" panose="020F0502020204030204" pitchFamily="34" charset="0"/>
            </a:endParaRPr>
          </a:p>
        </p:txBody>
      </p:sp>
      <p:sp>
        <p:nvSpPr>
          <p:cNvPr id="5" name="Subtitle 4"/>
          <p:cNvSpPr>
            <a:spLocks noGrp="1"/>
          </p:cNvSpPr>
          <p:nvPr>
            <p:ph type="subTitle" idx="1"/>
          </p:nvPr>
        </p:nvSpPr>
        <p:spPr>
          <a:xfrm>
            <a:off x="2506133" y="2057400"/>
            <a:ext cx="4131733" cy="812800"/>
          </a:xfrm>
        </p:spPr>
        <p:txBody>
          <a:bodyPr/>
          <a:lstStyle/>
          <a:p>
            <a:pPr algn="ctr" eaLnBrk="1" hangingPunct="1"/>
            <a:r>
              <a:rPr lang="en-US" altLang="en-US" sz="3200" dirty="0">
                <a:latin typeface="Arial" panose="020B0604020202020204" pitchFamily="34" charset="0"/>
                <a:cs typeface="Arial" panose="020B0604020202020204" pitchFamily="34" charset="0"/>
              </a:rPr>
              <a:t>12/12/2022</a:t>
            </a:r>
          </a:p>
          <a:p>
            <a:pPr eaLnBrk="1" hangingPunct="1">
              <a:buFont typeface="Arial" pitchFamily="34" charset="0"/>
              <a:buNone/>
              <a:defRPr/>
            </a:pPr>
            <a:endParaRPr lang="en-US" dirty="0"/>
          </a:p>
        </p:txBody>
      </p:sp>
      <p:pic>
        <p:nvPicPr>
          <p:cNvPr id="1028" name="Picture 4" descr="Ask Linda: Staff Training | Lab Manager">
            <a:extLst>
              <a:ext uri="{FF2B5EF4-FFF2-40B4-BE49-F238E27FC236}">
                <a16:creationId xmlns:a16="http://schemas.microsoft.com/office/drawing/2014/main" id="{FF15F3EE-A409-4D66-887F-0B5180C10B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997" y="2680175"/>
            <a:ext cx="3142004" cy="1767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354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4 Points: Continuing the Discussion on Coronavirus Impacts | HSMAI Global">
            <a:extLst>
              <a:ext uri="{FF2B5EF4-FFF2-40B4-BE49-F238E27FC236}">
                <a16:creationId xmlns:a16="http://schemas.microsoft.com/office/drawing/2014/main" id="{47354A3B-FC48-433A-876F-8E7F4BB1E01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05400" y="2419350"/>
            <a:ext cx="4038600" cy="201930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469FDD2A-99E6-447A-BE97-BB7DF30D66C0}"/>
              </a:ext>
            </a:extLst>
          </p:cNvPr>
          <p:cNvSpPr>
            <a:spLocks noGrp="1"/>
          </p:cNvSpPr>
          <p:nvPr>
            <p:ph type="title"/>
          </p:nvPr>
        </p:nvSpPr>
        <p:spPr>
          <a:xfrm>
            <a:off x="457200" y="274638"/>
            <a:ext cx="8229600" cy="792162"/>
          </a:xfrm>
        </p:spPr>
        <p:txBody>
          <a:bodyPr wrap="square" anchor="b">
            <a:normAutofit/>
          </a:bodyPr>
          <a:lstStyle/>
          <a:p>
            <a:r>
              <a:rPr lang="en-US" dirty="0"/>
              <a:t>Today’s discussion points</a:t>
            </a:r>
          </a:p>
        </p:txBody>
      </p:sp>
      <p:sp>
        <p:nvSpPr>
          <p:cNvPr id="6" name="Content Placeholder 5">
            <a:extLst>
              <a:ext uri="{FF2B5EF4-FFF2-40B4-BE49-F238E27FC236}">
                <a16:creationId xmlns:a16="http://schemas.microsoft.com/office/drawing/2014/main" id="{B6BCB8EE-E729-403C-8B8C-A3EC1A9F7F60}"/>
              </a:ext>
            </a:extLst>
          </p:cNvPr>
          <p:cNvSpPr>
            <a:spLocks noGrp="1"/>
          </p:cNvSpPr>
          <p:nvPr>
            <p:ph sz="quarter" idx="11"/>
          </p:nvPr>
        </p:nvSpPr>
        <p:spPr>
          <a:xfrm>
            <a:off x="457200" y="1905000"/>
            <a:ext cx="4778188" cy="4953000"/>
          </a:xfrm>
        </p:spPr>
        <p:txBody>
          <a:bodyPr wrap="square" anchor="t">
            <a:normAutofit/>
          </a:bodyPr>
          <a:lstStyle/>
          <a:p>
            <a:pPr marL="457200" indent="-457200">
              <a:buFont typeface="+mj-lt"/>
              <a:buAutoNum type="arabicPeriod"/>
            </a:pPr>
            <a:r>
              <a:rPr lang="en-US" sz="3200" dirty="0"/>
              <a:t>Recruitment marketing </a:t>
            </a:r>
          </a:p>
          <a:p>
            <a:pPr marL="457200" indent="-457200">
              <a:buFont typeface="+mj-lt"/>
              <a:buAutoNum type="arabicPeriod"/>
            </a:pPr>
            <a:r>
              <a:rPr lang="en-US" sz="3200" dirty="0"/>
              <a:t>Resume review</a:t>
            </a:r>
          </a:p>
          <a:p>
            <a:pPr marL="457200" indent="-457200">
              <a:buFont typeface="+mj-lt"/>
              <a:buAutoNum type="arabicPeriod"/>
            </a:pPr>
            <a:r>
              <a:rPr lang="en-US" sz="3200" dirty="0"/>
              <a:t>The interview process</a:t>
            </a:r>
          </a:p>
          <a:p>
            <a:pPr marL="457200" indent="-457200">
              <a:buFont typeface="+mj-lt"/>
              <a:buAutoNum type="arabicPeriod"/>
            </a:pPr>
            <a:r>
              <a:rPr lang="en-US" sz="3200" dirty="0"/>
              <a:t>The final candidate selection process</a:t>
            </a:r>
          </a:p>
          <a:p>
            <a:pPr marL="457200" indent="-457200">
              <a:buFont typeface="+mj-lt"/>
              <a:buAutoNum type="arabicPeriod"/>
            </a:pPr>
            <a:r>
              <a:rPr lang="en-US" sz="3200" dirty="0"/>
              <a:t>Making an offer</a:t>
            </a:r>
          </a:p>
          <a:p>
            <a:endParaRPr lang="en-US" sz="3200" dirty="0"/>
          </a:p>
        </p:txBody>
      </p:sp>
    </p:spTree>
    <p:extLst>
      <p:ext uri="{BB962C8B-B14F-4D97-AF65-F5344CB8AC3E}">
        <p14:creationId xmlns:p14="http://schemas.microsoft.com/office/powerpoint/2010/main" val="673490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8D6FB-A347-4C0A-ACC4-5D82EB186DB2}"/>
              </a:ext>
            </a:extLst>
          </p:cNvPr>
          <p:cNvSpPr>
            <a:spLocks noGrp="1"/>
          </p:cNvSpPr>
          <p:nvPr>
            <p:ph type="title"/>
          </p:nvPr>
        </p:nvSpPr>
        <p:spPr/>
        <p:txBody>
          <a:bodyPr>
            <a:normAutofit/>
          </a:bodyPr>
          <a:lstStyle/>
          <a:p>
            <a:r>
              <a:rPr lang="en-US" dirty="0"/>
              <a:t>Recruitment Marketing</a:t>
            </a:r>
          </a:p>
        </p:txBody>
      </p:sp>
      <p:pic>
        <p:nvPicPr>
          <p:cNvPr id="5" name="Content Placeholder 4">
            <a:extLst>
              <a:ext uri="{FF2B5EF4-FFF2-40B4-BE49-F238E27FC236}">
                <a16:creationId xmlns:a16="http://schemas.microsoft.com/office/drawing/2014/main" id="{5FB6DB4F-1308-4108-9BC0-27019CBFD7C4}"/>
              </a:ext>
            </a:extLst>
          </p:cNvPr>
          <p:cNvPicPr>
            <a:picLocks noGrp="1" noChangeAspect="1"/>
          </p:cNvPicPr>
          <p:nvPr>
            <p:ph idx="1"/>
          </p:nvPr>
        </p:nvPicPr>
        <p:blipFill>
          <a:blip r:embed="rId3"/>
          <a:stretch>
            <a:fillRect/>
          </a:stretch>
        </p:blipFill>
        <p:spPr>
          <a:xfrm>
            <a:off x="1211283" y="1958005"/>
            <a:ext cx="6892760" cy="3789873"/>
          </a:xfrm>
        </p:spPr>
      </p:pic>
    </p:spTree>
    <p:extLst>
      <p:ext uri="{BB962C8B-B14F-4D97-AF65-F5344CB8AC3E}">
        <p14:creationId xmlns:p14="http://schemas.microsoft.com/office/powerpoint/2010/main" val="119816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F50F1-D73C-4386-A8D0-E1762AE8A1FA}"/>
              </a:ext>
            </a:extLst>
          </p:cNvPr>
          <p:cNvSpPr>
            <a:spLocks noGrp="1"/>
          </p:cNvSpPr>
          <p:nvPr>
            <p:ph type="title"/>
          </p:nvPr>
        </p:nvSpPr>
        <p:spPr/>
        <p:txBody>
          <a:bodyPr/>
          <a:lstStyle/>
          <a:p>
            <a:r>
              <a:rPr lang="en-US" dirty="0"/>
              <a:t>Reviewing Resumes</a:t>
            </a:r>
          </a:p>
        </p:txBody>
      </p:sp>
      <p:pic>
        <p:nvPicPr>
          <p:cNvPr id="1028" name="Picture 4" descr="CONNECTIONS | Cover Letter &amp; Resume Review – NYU Washington, DC">
            <a:extLst>
              <a:ext uri="{FF2B5EF4-FFF2-40B4-BE49-F238E27FC236}">
                <a16:creationId xmlns:a16="http://schemas.microsoft.com/office/drawing/2014/main" id="{CD2EA029-D096-459B-9105-D388E8598D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2055" y="1666875"/>
            <a:ext cx="4142070" cy="4142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858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2DDDF-90A4-4BB3-B66C-0CBFF6F6A295}"/>
              </a:ext>
            </a:extLst>
          </p:cNvPr>
          <p:cNvSpPr>
            <a:spLocks noGrp="1"/>
          </p:cNvSpPr>
          <p:nvPr>
            <p:ph type="title"/>
          </p:nvPr>
        </p:nvSpPr>
        <p:spPr>
          <a:xfrm>
            <a:off x="125506" y="277159"/>
            <a:ext cx="3008313" cy="1162050"/>
          </a:xfrm>
        </p:spPr>
        <p:txBody>
          <a:bodyPr wrap="square" anchor="b">
            <a:normAutofit/>
          </a:bodyPr>
          <a:lstStyle/>
          <a:p>
            <a:r>
              <a:rPr lang="en-US" dirty="0"/>
              <a:t>Two Step Interview Process</a:t>
            </a:r>
          </a:p>
        </p:txBody>
      </p:sp>
      <p:pic>
        <p:nvPicPr>
          <p:cNvPr id="4098" name="Picture 2" descr="The Top 20 Interview Questions to Ask Job Candidates - Jobsoid">
            <a:extLst>
              <a:ext uri="{FF2B5EF4-FFF2-40B4-BE49-F238E27FC236}">
                <a16:creationId xmlns:a16="http://schemas.microsoft.com/office/drawing/2014/main" id="{F74E9C37-C193-438D-955B-FF50DC1DB2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908" r="23277"/>
          <a:stretch/>
        </p:blipFill>
        <p:spPr bwMode="auto">
          <a:xfrm>
            <a:off x="3575050" y="273050"/>
            <a:ext cx="5111750" cy="600563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4105" name="Text Placeholder 3">
            <a:extLst>
              <a:ext uri="{FF2B5EF4-FFF2-40B4-BE49-F238E27FC236}">
                <a16:creationId xmlns:a16="http://schemas.microsoft.com/office/drawing/2014/main" id="{000CEE11-9939-92A3-EFAF-622D714331C0}"/>
              </a:ext>
            </a:extLst>
          </p:cNvPr>
          <p:cNvSpPr>
            <a:spLocks noGrp="1"/>
          </p:cNvSpPr>
          <p:nvPr>
            <p:ph type="body" sz="half" idx="2"/>
          </p:nvPr>
        </p:nvSpPr>
        <p:spPr>
          <a:xfrm>
            <a:off x="125506" y="2922494"/>
            <a:ext cx="3340007" cy="3325906"/>
          </a:xfrm>
        </p:spPr>
        <p:txBody>
          <a:bodyPr>
            <a:normAutofit/>
          </a:bodyPr>
          <a:lstStyle/>
          <a:p>
            <a:r>
              <a:rPr lang="en-US" sz="2800" dirty="0"/>
              <a:t>STEP 1: Initial Screen</a:t>
            </a:r>
          </a:p>
          <a:p>
            <a:r>
              <a:rPr lang="en-US" sz="2800" dirty="0"/>
              <a:t>STEP 2: Interview(s)</a:t>
            </a:r>
          </a:p>
        </p:txBody>
      </p:sp>
    </p:spTree>
    <p:extLst>
      <p:ext uri="{BB962C8B-B14F-4D97-AF65-F5344CB8AC3E}">
        <p14:creationId xmlns:p14="http://schemas.microsoft.com/office/powerpoint/2010/main" val="1102850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D5BA-2F0A-4D5B-B8C7-7299AE5C7C07}"/>
              </a:ext>
            </a:extLst>
          </p:cNvPr>
          <p:cNvSpPr>
            <a:spLocks noGrp="1"/>
          </p:cNvSpPr>
          <p:nvPr>
            <p:ph type="title"/>
          </p:nvPr>
        </p:nvSpPr>
        <p:spPr/>
        <p:txBody>
          <a:bodyPr>
            <a:normAutofit fontScale="90000"/>
          </a:bodyPr>
          <a:lstStyle/>
          <a:p>
            <a:r>
              <a:rPr lang="en-US" dirty="0"/>
              <a:t>The Interview Process</a:t>
            </a:r>
            <a:br>
              <a:rPr lang="en-US" dirty="0"/>
            </a:br>
            <a:r>
              <a:rPr lang="en-US" dirty="0"/>
              <a:t>Step 1: Initial candidate screen</a:t>
            </a:r>
          </a:p>
        </p:txBody>
      </p:sp>
      <p:sp>
        <p:nvSpPr>
          <p:cNvPr id="3" name="Content Placeholder 2">
            <a:extLst>
              <a:ext uri="{FF2B5EF4-FFF2-40B4-BE49-F238E27FC236}">
                <a16:creationId xmlns:a16="http://schemas.microsoft.com/office/drawing/2014/main" id="{6839625F-F994-40DB-A6E1-6FF4D592B56D}"/>
              </a:ext>
            </a:extLst>
          </p:cNvPr>
          <p:cNvSpPr>
            <a:spLocks noGrp="1"/>
          </p:cNvSpPr>
          <p:nvPr>
            <p:ph idx="1"/>
          </p:nvPr>
        </p:nvSpPr>
        <p:spPr/>
        <p:txBody>
          <a:bodyPr/>
          <a:lstStyle/>
          <a:p>
            <a:r>
              <a:rPr lang="en-US" dirty="0"/>
              <a:t>Formal interviews are time-consuming!</a:t>
            </a:r>
          </a:p>
          <a:p>
            <a:r>
              <a:rPr lang="en-US" dirty="0"/>
              <a:t>Phone screens/initial interviews can screen pool to determine whom to invite for additional interviews</a:t>
            </a:r>
          </a:p>
          <a:p>
            <a:r>
              <a:rPr lang="en-US" dirty="0"/>
              <a:t>Confirm minimum qualifications and “knock out” questions</a:t>
            </a:r>
          </a:p>
          <a:p>
            <a:pPr lvl="1"/>
            <a:r>
              <a:rPr lang="en-US" dirty="0"/>
              <a:t>Candidate motivations</a:t>
            </a:r>
          </a:p>
          <a:p>
            <a:pPr lvl="1"/>
            <a:r>
              <a:rPr lang="en-US" dirty="0"/>
              <a:t>Discuss compensation</a:t>
            </a:r>
          </a:p>
          <a:p>
            <a:pPr lvl="1"/>
            <a:r>
              <a:rPr lang="en-US" dirty="0"/>
              <a:t>Visa Question</a:t>
            </a:r>
          </a:p>
        </p:txBody>
      </p:sp>
    </p:spTree>
    <p:extLst>
      <p:ext uri="{BB962C8B-B14F-4D97-AF65-F5344CB8AC3E}">
        <p14:creationId xmlns:p14="http://schemas.microsoft.com/office/powerpoint/2010/main" val="301521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D5BA-2F0A-4D5B-B8C7-7299AE5C7C07}"/>
              </a:ext>
            </a:extLst>
          </p:cNvPr>
          <p:cNvSpPr>
            <a:spLocks noGrp="1"/>
          </p:cNvSpPr>
          <p:nvPr>
            <p:ph type="title"/>
          </p:nvPr>
        </p:nvSpPr>
        <p:spPr/>
        <p:txBody>
          <a:bodyPr>
            <a:normAutofit fontScale="90000"/>
          </a:bodyPr>
          <a:lstStyle/>
          <a:p>
            <a:r>
              <a:rPr lang="en-US" dirty="0"/>
              <a:t>The Interview Process</a:t>
            </a:r>
            <a:br>
              <a:rPr lang="en-US" dirty="0"/>
            </a:br>
            <a:r>
              <a:rPr lang="en-US" dirty="0"/>
              <a:t>Step 2: Full interview(s)</a:t>
            </a:r>
          </a:p>
        </p:txBody>
      </p:sp>
      <p:sp>
        <p:nvSpPr>
          <p:cNvPr id="3" name="Content Placeholder 2">
            <a:extLst>
              <a:ext uri="{FF2B5EF4-FFF2-40B4-BE49-F238E27FC236}">
                <a16:creationId xmlns:a16="http://schemas.microsoft.com/office/drawing/2014/main" id="{6839625F-F994-40DB-A6E1-6FF4D592B56D}"/>
              </a:ext>
            </a:extLst>
          </p:cNvPr>
          <p:cNvSpPr>
            <a:spLocks noGrp="1"/>
          </p:cNvSpPr>
          <p:nvPr>
            <p:ph idx="1"/>
          </p:nvPr>
        </p:nvSpPr>
        <p:spPr/>
        <p:txBody>
          <a:bodyPr/>
          <a:lstStyle/>
          <a:p>
            <a:pPr marL="0" indent="0">
              <a:buNone/>
            </a:pPr>
            <a:r>
              <a:rPr lang="en-US" dirty="0"/>
              <a:t>Steps for Step 2:</a:t>
            </a:r>
          </a:p>
          <a:p>
            <a:r>
              <a:rPr lang="en-US" dirty="0"/>
              <a:t>Deciding on who will be involved in the interview process</a:t>
            </a:r>
          </a:p>
          <a:p>
            <a:r>
              <a:rPr lang="en-US" dirty="0"/>
              <a:t>Setting interview format/structure </a:t>
            </a:r>
          </a:p>
          <a:p>
            <a:pPr lvl="1"/>
            <a:r>
              <a:rPr lang="en-US" dirty="0"/>
              <a:t>panels vs one-on-one</a:t>
            </a:r>
          </a:p>
          <a:p>
            <a:pPr lvl="1"/>
            <a:r>
              <a:rPr lang="en-US" dirty="0"/>
              <a:t>virtual vs in-person</a:t>
            </a:r>
          </a:p>
          <a:p>
            <a:r>
              <a:rPr lang="en-US" dirty="0"/>
              <a:t>Agree and document on core competencies including skillset and disposition</a:t>
            </a:r>
          </a:p>
          <a:p>
            <a:r>
              <a:rPr lang="en-US" dirty="0"/>
              <a:t>Establishing associated question bank</a:t>
            </a:r>
          </a:p>
          <a:p>
            <a:r>
              <a:rPr lang="en-US" dirty="0"/>
              <a:t>Creating an interviewer feedback form (qualitative and quantitative) to use in final hiring decision</a:t>
            </a:r>
          </a:p>
        </p:txBody>
      </p:sp>
    </p:spTree>
    <p:extLst>
      <p:ext uri="{BB962C8B-B14F-4D97-AF65-F5344CB8AC3E}">
        <p14:creationId xmlns:p14="http://schemas.microsoft.com/office/powerpoint/2010/main" val="203206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F6690-D28B-4D25-BDF7-8DA267BB002F}"/>
              </a:ext>
            </a:extLst>
          </p:cNvPr>
          <p:cNvSpPr>
            <a:spLocks noGrp="1"/>
          </p:cNvSpPr>
          <p:nvPr>
            <p:ph type="title"/>
          </p:nvPr>
        </p:nvSpPr>
        <p:spPr/>
        <p:txBody>
          <a:bodyPr/>
          <a:lstStyle/>
          <a:p>
            <a:r>
              <a:rPr lang="en-US" dirty="0"/>
              <a:t>Some question dos and don’ts</a:t>
            </a:r>
          </a:p>
        </p:txBody>
      </p:sp>
      <p:pic>
        <p:nvPicPr>
          <p:cNvPr id="2050" name="Picture 2" descr="SurveyLegend ® | Professional Questions: Dos and Don'ts">
            <a:extLst>
              <a:ext uri="{FF2B5EF4-FFF2-40B4-BE49-F238E27FC236}">
                <a16:creationId xmlns:a16="http://schemas.microsoft.com/office/drawing/2014/main" id="{6F511C8C-8B52-431A-BEF9-6E3AE70CE91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92264" y="2030783"/>
            <a:ext cx="3839814" cy="3839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094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27939-0CB1-4693-86EB-37AD11E4F4C0}"/>
              </a:ext>
            </a:extLst>
          </p:cNvPr>
          <p:cNvSpPr>
            <a:spLocks noGrp="1"/>
          </p:cNvSpPr>
          <p:nvPr>
            <p:ph type="title"/>
          </p:nvPr>
        </p:nvSpPr>
        <p:spPr/>
        <p:txBody>
          <a:bodyPr/>
          <a:lstStyle/>
          <a:p>
            <a:r>
              <a:rPr lang="en-US" dirty="0"/>
              <a:t>Talking About Money</a:t>
            </a:r>
          </a:p>
        </p:txBody>
      </p:sp>
      <p:sp>
        <p:nvSpPr>
          <p:cNvPr id="3" name="Content Placeholder 2">
            <a:extLst>
              <a:ext uri="{FF2B5EF4-FFF2-40B4-BE49-F238E27FC236}">
                <a16:creationId xmlns:a16="http://schemas.microsoft.com/office/drawing/2014/main" id="{A63ED35D-7E9C-4DF9-8D51-E4265243DEEA}"/>
              </a:ext>
            </a:extLst>
          </p:cNvPr>
          <p:cNvSpPr>
            <a:spLocks noGrp="1"/>
          </p:cNvSpPr>
          <p:nvPr>
            <p:ph idx="1"/>
          </p:nvPr>
        </p:nvSpPr>
        <p:spPr/>
        <p:txBody>
          <a:bodyPr>
            <a:normAutofit/>
          </a:bodyPr>
          <a:lstStyle/>
          <a:p>
            <a:pPr marL="0" indent="0">
              <a:buNone/>
            </a:pPr>
            <a:r>
              <a:rPr lang="en-US" dirty="0"/>
              <a:t>“From a compensation perspective, what are you targeting?”</a:t>
            </a:r>
          </a:p>
          <a:p>
            <a:pPr lvl="1"/>
            <a:r>
              <a:rPr lang="en-US" dirty="0"/>
              <a:t>Response is in range/budget: “Okay, we are early in the process, but alignment is close, lets continue”.</a:t>
            </a:r>
          </a:p>
          <a:p>
            <a:pPr lvl="1"/>
            <a:r>
              <a:rPr lang="en-US" dirty="0"/>
              <a:t>Response is </a:t>
            </a:r>
            <a:r>
              <a:rPr lang="en-US" b="1" dirty="0"/>
              <a:t>not</a:t>
            </a:r>
            <a:r>
              <a:rPr lang="en-US" dirty="0"/>
              <a:t> in range/budget: “We may not have a match, that is higher than we will be able to pay for this job.  Emory has a lot to offer outside of the salary, do you have flexibility?”</a:t>
            </a:r>
          </a:p>
          <a:p>
            <a:pPr lvl="2"/>
            <a:r>
              <a:rPr lang="en-US" dirty="0"/>
              <a:t>They may walk away</a:t>
            </a:r>
          </a:p>
          <a:p>
            <a:pPr lvl="2"/>
            <a:r>
              <a:rPr lang="en-US" dirty="0"/>
              <a:t>If they are hesitant, ask them to think about it and get back to you</a:t>
            </a:r>
          </a:p>
          <a:p>
            <a:pPr lvl="1"/>
            <a:r>
              <a:rPr lang="en-US" dirty="0"/>
              <a:t>Always remember to point them to the Benefits page on the website.</a:t>
            </a:r>
          </a:p>
        </p:txBody>
      </p:sp>
      <p:sp>
        <p:nvSpPr>
          <p:cNvPr id="4" name="TextBox 3">
            <a:extLst>
              <a:ext uri="{FF2B5EF4-FFF2-40B4-BE49-F238E27FC236}">
                <a16:creationId xmlns:a16="http://schemas.microsoft.com/office/drawing/2014/main" id="{28CE8BA7-5F3D-40E1-A29F-C05338931EC1}"/>
              </a:ext>
            </a:extLst>
          </p:cNvPr>
          <p:cNvSpPr txBox="1"/>
          <p:nvPr/>
        </p:nvSpPr>
        <p:spPr>
          <a:xfrm>
            <a:off x="3532340" y="6260196"/>
            <a:ext cx="4809994" cy="646331"/>
          </a:xfrm>
          <a:prstGeom prst="rect">
            <a:avLst/>
          </a:prstGeom>
          <a:noFill/>
        </p:spPr>
        <p:txBody>
          <a:bodyPr wrap="square" rtlCol="0">
            <a:spAutoFit/>
          </a:bodyPr>
          <a:lstStyle/>
          <a:p>
            <a:r>
              <a:rPr lang="en-US" dirty="0"/>
              <a:t>Slide content credit to Cheryl Coulthurst</a:t>
            </a:r>
          </a:p>
          <a:p>
            <a:endParaRPr lang="en-US" dirty="0"/>
          </a:p>
        </p:txBody>
      </p:sp>
    </p:spTree>
    <p:extLst>
      <p:ext uri="{BB962C8B-B14F-4D97-AF65-F5344CB8AC3E}">
        <p14:creationId xmlns:p14="http://schemas.microsoft.com/office/powerpoint/2010/main" val="3015525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44950-579C-435B-B08D-716FE1C709B1}"/>
              </a:ext>
            </a:extLst>
          </p:cNvPr>
          <p:cNvSpPr>
            <a:spLocks noGrp="1"/>
          </p:cNvSpPr>
          <p:nvPr>
            <p:ph type="title"/>
          </p:nvPr>
        </p:nvSpPr>
        <p:spPr/>
        <p:txBody>
          <a:bodyPr/>
          <a:lstStyle/>
          <a:p>
            <a:r>
              <a:rPr lang="en-US" dirty="0"/>
              <a:t>Visa Discussion</a:t>
            </a:r>
          </a:p>
        </p:txBody>
      </p:sp>
      <p:sp>
        <p:nvSpPr>
          <p:cNvPr id="3" name="Content Placeholder 2">
            <a:extLst>
              <a:ext uri="{FF2B5EF4-FFF2-40B4-BE49-F238E27FC236}">
                <a16:creationId xmlns:a16="http://schemas.microsoft.com/office/drawing/2014/main" id="{E79270CE-14B8-4248-BE46-574629F0FB24}"/>
              </a:ext>
            </a:extLst>
          </p:cNvPr>
          <p:cNvSpPr>
            <a:spLocks noGrp="1"/>
          </p:cNvSpPr>
          <p:nvPr>
            <p:ph idx="1"/>
          </p:nvPr>
        </p:nvSpPr>
        <p:spPr/>
        <p:txBody>
          <a:bodyPr/>
          <a:lstStyle/>
          <a:p>
            <a:r>
              <a:rPr lang="en-US" dirty="0"/>
              <a:t>Ask all candidates at the first point of process (1</a:t>
            </a:r>
            <a:r>
              <a:rPr lang="en-US" baseline="30000" dirty="0"/>
              <a:t>st</a:t>
            </a:r>
            <a:r>
              <a:rPr lang="en-US" dirty="0"/>
              <a:t> contact). Never make assumptions based on name, school, address, etc.</a:t>
            </a:r>
          </a:p>
          <a:p>
            <a:r>
              <a:rPr lang="en-US" dirty="0"/>
              <a:t>It is not discrimination to consider US Citizens first, it is actually a requirement. </a:t>
            </a:r>
          </a:p>
          <a:p>
            <a:r>
              <a:rPr lang="en-US" dirty="0"/>
              <a:t>"Will you now or in the future require sponsorship to work in the US?"</a:t>
            </a:r>
          </a:p>
          <a:p>
            <a:pPr lvl="1"/>
            <a:r>
              <a:rPr lang="en-US" dirty="0"/>
              <a:t>If yes, confirm with HR Rep that the job code is sponsorship eligible before moving forward. </a:t>
            </a:r>
          </a:p>
          <a:p>
            <a:pPr lvl="1"/>
            <a:r>
              <a:rPr lang="en-US" dirty="0"/>
              <a:t>Confirm there is budget to support the visa transfer/sponsorship</a:t>
            </a:r>
          </a:p>
          <a:p>
            <a:r>
              <a:rPr lang="en-US" dirty="0"/>
              <a:t>Dispositioning - "Not Authorized to Work in the United States"</a:t>
            </a:r>
          </a:p>
          <a:p>
            <a:endParaRPr lang="en-US" dirty="0"/>
          </a:p>
        </p:txBody>
      </p:sp>
      <p:sp>
        <p:nvSpPr>
          <p:cNvPr id="4" name="TextBox 3">
            <a:extLst>
              <a:ext uri="{FF2B5EF4-FFF2-40B4-BE49-F238E27FC236}">
                <a16:creationId xmlns:a16="http://schemas.microsoft.com/office/drawing/2014/main" id="{CB8D9097-6762-4FFE-8DE7-75E25F7BA522}"/>
              </a:ext>
            </a:extLst>
          </p:cNvPr>
          <p:cNvSpPr txBox="1"/>
          <p:nvPr/>
        </p:nvSpPr>
        <p:spPr>
          <a:xfrm>
            <a:off x="3532340" y="6260196"/>
            <a:ext cx="4809994" cy="646331"/>
          </a:xfrm>
          <a:prstGeom prst="rect">
            <a:avLst/>
          </a:prstGeom>
          <a:noFill/>
        </p:spPr>
        <p:txBody>
          <a:bodyPr wrap="square" rtlCol="0">
            <a:spAutoFit/>
          </a:bodyPr>
          <a:lstStyle/>
          <a:p>
            <a:r>
              <a:rPr lang="en-US" dirty="0"/>
              <a:t>Slide content credit to Cheryl Coulthurst</a:t>
            </a:r>
          </a:p>
          <a:p>
            <a:endParaRPr lang="en-US" dirty="0"/>
          </a:p>
        </p:txBody>
      </p:sp>
    </p:spTree>
    <p:extLst>
      <p:ext uri="{BB962C8B-B14F-4D97-AF65-F5344CB8AC3E}">
        <p14:creationId xmlns:p14="http://schemas.microsoft.com/office/powerpoint/2010/main" val="1547490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820F3-4164-4D75-BE24-ADAAA8823581}"/>
              </a:ext>
            </a:extLst>
          </p:cNvPr>
          <p:cNvSpPr>
            <a:spLocks noGrp="1"/>
          </p:cNvSpPr>
          <p:nvPr>
            <p:ph type="title"/>
          </p:nvPr>
        </p:nvSpPr>
        <p:spPr/>
        <p:txBody>
          <a:bodyPr/>
          <a:lstStyle/>
          <a:p>
            <a:r>
              <a:rPr lang="en-US" dirty="0"/>
              <a:t>Off limit topics</a:t>
            </a:r>
          </a:p>
        </p:txBody>
      </p:sp>
      <p:sp>
        <p:nvSpPr>
          <p:cNvPr id="3" name="Content Placeholder 2">
            <a:extLst>
              <a:ext uri="{FF2B5EF4-FFF2-40B4-BE49-F238E27FC236}">
                <a16:creationId xmlns:a16="http://schemas.microsoft.com/office/drawing/2014/main" id="{5E2220F1-D8AB-4980-990B-5C444D5454CC}"/>
              </a:ext>
            </a:extLst>
          </p:cNvPr>
          <p:cNvSpPr>
            <a:spLocks noGrp="1"/>
          </p:cNvSpPr>
          <p:nvPr>
            <p:ph idx="1"/>
          </p:nvPr>
        </p:nvSpPr>
        <p:spPr/>
        <p:txBody>
          <a:bodyPr/>
          <a:lstStyle/>
          <a:p>
            <a:r>
              <a:rPr lang="en-US" dirty="0"/>
              <a:t>Do not gloss over tough parts of the job </a:t>
            </a:r>
          </a:p>
          <a:p>
            <a:r>
              <a:rPr lang="en-US" dirty="0"/>
              <a:t>Do not ask any questions unrelated to the job:</a:t>
            </a:r>
          </a:p>
          <a:p>
            <a:pPr lvl="1"/>
            <a:r>
              <a:rPr lang="en-US" dirty="0"/>
              <a:t>Age</a:t>
            </a:r>
          </a:p>
          <a:p>
            <a:pPr lvl="1"/>
            <a:r>
              <a:rPr lang="en-US" dirty="0"/>
              <a:t>Ancestry</a:t>
            </a:r>
          </a:p>
          <a:p>
            <a:pPr lvl="1"/>
            <a:r>
              <a:rPr lang="en-US" dirty="0"/>
              <a:t>Language</a:t>
            </a:r>
          </a:p>
          <a:p>
            <a:pPr lvl="1"/>
            <a:r>
              <a:rPr lang="en-US" dirty="0"/>
              <a:t>Marital Status</a:t>
            </a:r>
          </a:p>
          <a:p>
            <a:pPr lvl="1"/>
            <a:r>
              <a:rPr lang="en-US" dirty="0"/>
              <a:t>Religion</a:t>
            </a:r>
          </a:p>
          <a:p>
            <a:pPr lvl="1"/>
            <a:r>
              <a:rPr lang="en-US" dirty="0"/>
              <a:t>Social Clubs</a:t>
            </a:r>
          </a:p>
          <a:p>
            <a:pPr lvl="1"/>
            <a:r>
              <a:rPr lang="en-US" dirty="0"/>
              <a:t>Political Affiliations</a:t>
            </a:r>
          </a:p>
          <a:p>
            <a:pPr lvl="1"/>
            <a:r>
              <a:rPr lang="en-US" dirty="0"/>
              <a:t>Housing Status</a:t>
            </a:r>
          </a:p>
        </p:txBody>
      </p:sp>
      <p:sp>
        <p:nvSpPr>
          <p:cNvPr id="4" name="TextBox 3">
            <a:extLst>
              <a:ext uri="{FF2B5EF4-FFF2-40B4-BE49-F238E27FC236}">
                <a16:creationId xmlns:a16="http://schemas.microsoft.com/office/drawing/2014/main" id="{02C612E9-C2FD-4D7F-A5AB-A2B77C6AD0B7}"/>
              </a:ext>
            </a:extLst>
          </p:cNvPr>
          <p:cNvSpPr txBox="1"/>
          <p:nvPr/>
        </p:nvSpPr>
        <p:spPr>
          <a:xfrm>
            <a:off x="3532340" y="6260196"/>
            <a:ext cx="4809994" cy="646331"/>
          </a:xfrm>
          <a:prstGeom prst="rect">
            <a:avLst/>
          </a:prstGeom>
          <a:noFill/>
        </p:spPr>
        <p:txBody>
          <a:bodyPr wrap="square" rtlCol="0">
            <a:spAutoFit/>
          </a:bodyPr>
          <a:lstStyle/>
          <a:p>
            <a:r>
              <a:rPr lang="en-US" dirty="0"/>
              <a:t>Slide content credit to Cheryl Coulthurst</a:t>
            </a:r>
          </a:p>
          <a:p>
            <a:endParaRPr lang="en-US" dirty="0"/>
          </a:p>
        </p:txBody>
      </p:sp>
    </p:spTree>
    <p:extLst>
      <p:ext uri="{BB962C8B-B14F-4D97-AF65-F5344CB8AC3E}">
        <p14:creationId xmlns:p14="http://schemas.microsoft.com/office/powerpoint/2010/main" val="805407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Survey Drawing</a:t>
            </a:r>
          </a:p>
        </p:txBody>
      </p:sp>
      <p:sp>
        <p:nvSpPr>
          <p:cNvPr id="4" name="Slide Number Placeholder 3"/>
          <p:cNvSpPr>
            <a:spLocks noGrp="1"/>
          </p:cNvSpPr>
          <p:nvPr>
            <p:ph type="sldNum" sz="quarter" idx="10"/>
          </p:nvPr>
        </p:nvSpPr>
        <p:spPr/>
        <p:txBody>
          <a:bodyPr/>
          <a:lstStyle/>
          <a:p>
            <a:pPr defTabSz="812810" eaLnBrk="0" hangingPunct="0">
              <a:defRPr/>
            </a:pPr>
            <a:fld id="{01D945C9-0277-4107-B589-EC55ECD240BC}" type="slidenum">
              <a:rPr lang="en-US">
                <a:solidFill>
                  <a:prstClr val="white">
                    <a:lumMod val="50000"/>
                  </a:prstClr>
                </a:solidFill>
                <a:effectLst>
                  <a:outerShdw blurRad="38100" dist="38100" dir="2700000" algn="tl">
                    <a:srgbClr val="000000">
                      <a:alpha val="43137"/>
                    </a:srgbClr>
                  </a:outerShdw>
                </a:effectLst>
                <a:latin typeface="Tw Cen MT"/>
              </a:rPr>
              <a:pPr defTabSz="812810" eaLnBrk="0" hangingPunct="0">
                <a:defRPr/>
              </a:pPr>
              <a:t>2</a:t>
            </a:fld>
            <a:endParaRPr lang="en-US">
              <a:solidFill>
                <a:prstClr val="white">
                  <a:lumMod val="50000"/>
                </a:prstClr>
              </a:solidFill>
              <a:effectLst>
                <a:outerShdw blurRad="38100" dist="38100" dir="2700000" algn="tl">
                  <a:srgbClr val="000000">
                    <a:alpha val="43137"/>
                  </a:srgbClr>
                </a:outerShdw>
              </a:effectLst>
              <a:latin typeface="Tw Cen MT"/>
            </a:endParaRP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33800" y="3756184"/>
            <a:ext cx="1490133" cy="2222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3001" y="2188634"/>
            <a:ext cx="2709333" cy="1642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4072" y="4267200"/>
            <a:ext cx="1930400" cy="1871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587711"/>
            <a:ext cx="2429933" cy="1490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A close up of a bottle&#10;&#10;Description automatically generated">
            <a:extLst>
              <a:ext uri="{FF2B5EF4-FFF2-40B4-BE49-F238E27FC236}">
                <a16:creationId xmlns:a16="http://schemas.microsoft.com/office/drawing/2014/main" id="{6CFC9D5F-613B-4A3C-BC8C-560F027BF4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0" y="1392767"/>
            <a:ext cx="2083220" cy="4876800"/>
          </a:xfrm>
          <a:prstGeom prst="rect">
            <a:avLst/>
          </a:prstGeom>
        </p:spPr>
      </p:pic>
    </p:spTree>
    <p:extLst>
      <p:ext uri="{BB962C8B-B14F-4D97-AF65-F5344CB8AC3E}">
        <p14:creationId xmlns:p14="http://schemas.microsoft.com/office/powerpoint/2010/main" val="1206022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2F777-19D6-434B-B333-F129338DC26E}"/>
              </a:ext>
            </a:extLst>
          </p:cNvPr>
          <p:cNvSpPr>
            <a:spLocks noGrp="1"/>
          </p:cNvSpPr>
          <p:nvPr>
            <p:ph type="title"/>
          </p:nvPr>
        </p:nvSpPr>
        <p:spPr/>
        <p:txBody>
          <a:bodyPr/>
          <a:lstStyle/>
          <a:p>
            <a:r>
              <a:rPr lang="en-US" dirty="0"/>
              <a:t>Is your question job related?</a:t>
            </a:r>
          </a:p>
        </p:txBody>
      </p:sp>
      <p:pic>
        <p:nvPicPr>
          <p:cNvPr id="5" name="Content Placeholder 4">
            <a:extLst>
              <a:ext uri="{FF2B5EF4-FFF2-40B4-BE49-F238E27FC236}">
                <a16:creationId xmlns:a16="http://schemas.microsoft.com/office/drawing/2014/main" id="{0293A8E0-DC07-4445-A482-37FD0F9E673C}"/>
              </a:ext>
            </a:extLst>
          </p:cNvPr>
          <p:cNvPicPr>
            <a:picLocks noGrp="1" noChangeAspect="1"/>
          </p:cNvPicPr>
          <p:nvPr>
            <p:ph idx="1"/>
          </p:nvPr>
        </p:nvPicPr>
        <p:blipFill>
          <a:blip r:embed="rId2"/>
          <a:stretch>
            <a:fillRect/>
          </a:stretch>
        </p:blipFill>
        <p:spPr>
          <a:xfrm>
            <a:off x="-4266" y="1565754"/>
            <a:ext cx="9148266" cy="3918581"/>
          </a:xfrm>
        </p:spPr>
      </p:pic>
      <p:sp>
        <p:nvSpPr>
          <p:cNvPr id="6" name="TextBox 5">
            <a:extLst>
              <a:ext uri="{FF2B5EF4-FFF2-40B4-BE49-F238E27FC236}">
                <a16:creationId xmlns:a16="http://schemas.microsoft.com/office/drawing/2014/main" id="{D269C4CF-97C1-4495-8E18-A18781601B78}"/>
              </a:ext>
            </a:extLst>
          </p:cNvPr>
          <p:cNvSpPr txBox="1"/>
          <p:nvPr/>
        </p:nvSpPr>
        <p:spPr>
          <a:xfrm>
            <a:off x="3607496" y="5937031"/>
            <a:ext cx="4809994" cy="646331"/>
          </a:xfrm>
          <a:prstGeom prst="rect">
            <a:avLst/>
          </a:prstGeom>
          <a:noFill/>
        </p:spPr>
        <p:txBody>
          <a:bodyPr wrap="square" rtlCol="0">
            <a:spAutoFit/>
          </a:bodyPr>
          <a:lstStyle/>
          <a:p>
            <a:r>
              <a:rPr lang="en-US" dirty="0"/>
              <a:t>Slide content credit to Cheryl Coulthurst</a:t>
            </a:r>
          </a:p>
          <a:p>
            <a:endParaRPr lang="en-US" dirty="0"/>
          </a:p>
        </p:txBody>
      </p:sp>
    </p:spTree>
    <p:extLst>
      <p:ext uri="{BB962C8B-B14F-4D97-AF65-F5344CB8AC3E}">
        <p14:creationId xmlns:p14="http://schemas.microsoft.com/office/powerpoint/2010/main" val="3884944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0C3B9-45AE-4D61-BB0C-3B40DCC53A43}"/>
              </a:ext>
            </a:extLst>
          </p:cNvPr>
          <p:cNvSpPr>
            <a:spLocks noGrp="1"/>
          </p:cNvSpPr>
          <p:nvPr>
            <p:ph type="title"/>
          </p:nvPr>
        </p:nvSpPr>
        <p:spPr/>
        <p:txBody>
          <a:bodyPr/>
          <a:lstStyle/>
          <a:p>
            <a:r>
              <a:rPr lang="en-US" dirty="0"/>
              <a:t>STAR Behavioral Interview Method</a:t>
            </a:r>
          </a:p>
        </p:txBody>
      </p:sp>
      <p:graphicFrame>
        <p:nvGraphicFramePr>
          <p:cNvPr id="4" name="Content Placeholder 4">
            <a:extLst>
              <a:ext uri="{FF2B5EF4-FFF2-40B4-BE49-F238E27FC236}">
                <a16:creationId xmlns:a16="http://schemas.microsoft.com/office/drawing/2014/main" id="{ACDF89C3-BE68-4F06-86D9-0C3F9FE31DAE}"/>
              </a:ext>
            </a:extLst>
          </p:cNvPr>
          <p:cNvGraphicFramePr>
            <a:graphicFrameLocks noGrp="1"/>
          </p:cNvGraphicFramePr>
          <p:nvPr>
            <p:ph idx="1"/>
            <p:extLst>
              <p:ext uri="{D42A27DB-BD31-4B8C-83A1-F6EECF244321}">
                <p14:modId xmlns:p14="http://schemas.microsoft.com/office/powerpoint/2010/main" val="4240564452"/>
              </p:ext>
            </p:extLst>
          </p:nvPr>
        </p:nvGraphicFramePr>
        <p:xfrm>
          <a:off x="457200" y="1295400"/>
          <a:ext cx="8229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47103EB9-24CB-45A6-8B08-CCD2C183C6A6}"/>
              </a:ext>
            </a:extLst>
          </p:cNvPr>
          <p:cNvSpPr txBox="1"/>
          <p:nvPr/>
        </p:nvSpPr>
        <p:spPr>
          <a:xfrm>
            <a:off x="3482236" y="6477000"/>
            <a:ext cx="4809994" cy="646331"/>
          </a:xfrm>
          <a:prstGeom prst="rect">
            <a:avLst/>
          </a:prstGeom>
          <a:noFill/>
        </p:spPr>
        <p:txBody>
          <a:bodyPr wrap="square" rtlCol="0">
            <a:spAutoFit/>
          </a:bodyPr>
          <a:lstStyle/>
          <a:p>
            <a:r>
              <a:rPr lang="en-US" dirty="0"/>
              <a:t>*Slide content credit to Cheryl Coulthurst</a:t>
            </a:r>
          </a:p>
          <a:p>
            <a:endParaRPr lang="en-US" dirty="0"/>
          </a:p>
        </p:txBody>
      </p:sp>
    </p:spTree>
    <p:extLst>
      <p:ext uri="{BB962C8B-B14F-4D97-AF65-F5344CB8AC3E}">
        <p14:creationId xmlns:p14="http://schemas.microsoft.com/office/powerpoint/2010/main" val="3990288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E4498-0F86-4783-965D-666C23C61E49}"/>
              </a:ext>
            </a:extLst>
          </p:cNvPr>
          <p:cNvSpPr>
            <a:spLocks noGrp="1"/>
          </p:cNvSpPr>
          <p:nvPr>
            <p:ph type="title"/>
          </p:nvPr>
        </p:nvSpPr>
        <p:spPr/>
        <p:txBody>
          <a:bodyPr/>
          <a:lstStyle/>
          <a:p>
            <a:r>
              <a:rPr lang="en-US" dirty="0"/>
              <a:t>Walking us through an example</a:t>
            </a:r>
          </a:p>
        </p:txBody>
      </p:sp>
      <p:pic>
        <p:nvPicPr>
          <p:cNvPr id="3074" name="Picture 2" descr="Interview process FAQ: Employer strategies and techniques for every step">
            <a:extLst>
              <a:ext uri="{FF2B5EF4-FFF2-40B4-BE49-F238E27FC236}">
                <a16:creationId xmlns:a16="http://schemas.microsoft.com/office/drawing/2014/main" id="{BFD28BA3-9946-4715-82EC-4421499201B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51816" y="1987143"/>
            <a:ext cx="6440367" cy="3569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66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mployers: When Making A Job Offer, Make It Personal">
            <a:extLst>
              <a:ext uri="{FF2B5EF4-FFF2-40B4-BE49-F238E27FC236}">
                <a16:creationId xmlns:a16="http://schemas.microsoft.com/office/drawing/2014/main" id="{2E57DA88-C275-4A2D-BD40-347F4CCF7F6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48200" y="2720046"/>
            <a:ext cx="4038600" cy="210370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BCC505E-789D-4F7D-958B-A62585E90DF1}"/>
              </a:ext>
            </a:extLst>
          </p:cNvPr>
          <p:cNvSpPr>
            <a:spLocks noGrp="1"/>
          </p:cNvSpPr>
          <p:nvPr>
            <p:ph type="title"/>
          </p:nvPr>
        </p:nvSpPr>
        <p:spPr>
          <a:xfrm>
            <a:off x="457200" y="274638"/>
            <a:ext cx="8229600" cy="792162"/>
          </a:xfrm>
        </p:spPr>
        <p:txBody>
          <a:bodyPr wrap="square" anchor="b">
            <a:normAutofit/>
          </a:bodyPr>
          <a:lstStyle/>
          <a:p>
            <a:r>
              <a:rPr lang="en-US" dirty="0"/>
              <a:t>Selecting the final candidate</a:t>
            </a:r>
          </a:p>
        </p:txBody>
      </p:sp>
      <p:sp>
        <p:nvSpPr>
          <p:cNvPr id="3" name="Content Placeholder 2">
            <a:extLst>
              <a:ext uri="{FF2B5EF4-FFF2-40B4-BE49-F238E27FC236}">
                <a16:creationId xmlns:a16="http://schemas.microsoft.com/office/drawing/2014/main" id="{3EA77E5F-A9EB-41D3-B0BB-94A4432753EF}"/>
              </a:ext>
            </a:extLst>
          </p:cNvPr>
          <p:cNvSpPr>
            <a:spLocks noGrp="1"/>
          </p:cNvSpPr>
          <p:nvPr>
            <p:ph sz="quarter" idx="11"/>
          </p:nvPr>
        </p:nvSpPr>
        <p:spPr>
          <a:xfrm>
            <a:off x="457200" y="1295400"/>
            <a:ext cx="3962400" cy="4953000"/>
          </a:xfrm>
        </p:spPr>
        <p:txBody>
          <a:bodyPr wrap="square" anchor="t">
            <a:normAutofit/>
          </a:bodyPr>
          <a:lstStyle/>
          <a:p>
            <a:r>
              <a:rPr lang="en-US" dirty="0"/>
              <a:t>Role of reference checks</a:t>
            </a:r>
          </a:p>
          <a:p>
            <a:r>
              <a:rPr lang="en-US" dirty="0"/>
              <a:t>Using interviewing feedback</a:t>
            </a:r>
          </a:p>
          <a:p>
            <a:r>
              <a:rPr lang="en-US" dirty="0"/>
              <a:t>Other factors?</a:t>
            </a:r>
          </a:p>
          <a:p>
            <a:r>
              <a:rPr lang="en-US" dirty="0"/>
              <a:t>Decision maker(s)</a:t>
            </a:r>
          </a:p>
          <a:p>
            <a:pPr lvl="1"/>
            <a:r>
              <a:rPr lang="en-US" dirty="0"/>
              <a:t>Veto power considerations</a:t>
            </a:r>
          </a:p>
          <a:p>
            <a:pPr lvl="1"/>
            <a:r>
              <a:rPr lang="en-US" dirty="0"/>
              <a:t>Informing team/constituents</a:t>
            </a:r>
          </a:p>
          <a:p>
            <a:pPr marL="457200" lvl="1" indent="0">
              <a:buNone/>
            </a:pPr>
            <a:endParaRPr lang="en-US" dirty="0"/>
          </a:p>
        </p:txBody>
      </p:sp>
    </p:spTree>
    <p:extLst>
      <p:ext uri="{BB962C8B-B14F-4D97-AF65-F5344CB8AC3E}">
        <p14:creationId xmlns:p14="http://schemas.microsoft.com/office/powerpoint/2010/main" val="1769907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ow HR Can Ensure Compliance After Making a Job Offer">
            <a:extLst>
              <a:ext uri="{FF2B5EF4-FFF2-40B4-BE49-F238E27FC236}">
                <a16:creationId xmlns:a16="http://schemas.microsoft.com/office/drawing/2014/main" id="{FF379197-42C5-45E6-B622-929DB865A5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286" r="10289" b="2"/>
          <a:stretch/>
        </p:blipFill>
        <p:spPr bwMode="auto">
          <a:xfrm>
            <a:off x="4648200" y="1295400"/>
            <a:ext cx="4038600" cy="495300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7CF1DD7-0189-45EA-8809-231C77AED562}"/>
              </a:ext>
            </a:extLst>
          </p:cNvPr>
          <p:cNvSpPr>
            <a:spLocks noGrp="1"/>
          </p:cNvSpPr>
          <p:nvPr>
            <p:ph type="title"/>
          </p:nvPr>
        </p:nvSpPr>
        <p:spPr>
          <a:xfrm>
            <a:off x="457200" y="274638"/>
            <a:ext cx="8229600" cy="792162"/>
          </a:xfrm>
        </p:spPr>
        <p:txBody>
          <a:bodyPr wrap="square" anchor="b">
            <a:normAutofit/>
          </a:bodyPr>
          <a:lstStyle/>
          <a:p>
            <a:r>
              <a:rPr lang="en-US" dirty="0"/>
              <a:t>Making the offer</a:t>
            </a:r>
          </a:p>
        </p:txBody>
      </p:sp>
      <p:sp>
        <p:nvSpPr>
          <p:cNvPr id="3" name="Content Placeholder 2">
            <a:extLst>
              <a:ext uri="{FF2B5EF4-FFF2-40B4-BE49-F238E27FC236}">
                <a16:creationId xmlns:a16="http://schemas.microsoft.com/office/drawing/2014/main" id="{EA1995E4-9D67-438A-BBB6-54988089DB35}"/>
              </a:ext>
            </a:extLst>
          </p:cNvPr>
          <p:cNvSpPr>
            <a:spLocks noGrp="1"/>
          </p:cNvSpPr>
          <p:nvPr>
            <p:ph sz="quarter" idx="11"/>
          </p:nvPr>
        </p:nvSpPr>
        <p:spPr>
          <a:xfrm>
            <a:off x="457200" y="1630362"/>
            <a:ext cx="3962400" cy="4953000"/>
          </a:xfrm>
        </p:spPr>
        <p:txBody>
          <a:bodyPr wrap="square" anchor="t">
            <a:normAutofit/>
          </a:bodyPr>
          <a:lstStyle/>
          <a:p>
            <a:r>
              <a:rPr lang="en-US" sz="2800" dirty="0"/>
              <a:t>Compensation</a:t>
            </a:r>
          </a:p>
          <a:p>
            <a:r>
              <a:rPr lang="en-US" sz="2800" dirty="0"/>
              <a:t>Highlighting other benefits</a:t>
            </a:r>
          </a:p>
          <a:p>
            <a:r>
              <a:rPr lang="en-US" sz="2800" dirty="0"/>
              <a:t>Understanding who in your organization extends the offer</a:t>
            </a:r>
          </a:p>
          <a:p>
            <a:r>
              <a:rPr lang="en-US" sz="2800" dirty="0"/>
              <a:t>Handling negotiations</a:t>
            </a:r>
          </a:p>
          <a:p>
            <a:endParaRPr lang="en-US" sz="2800" dirty="0"/>
          </a:p>
        </p:txBody>
      </p:sp>
    </p:spTree>
    <p:extLst>
      <p:ext uri="{BB962C8B-B14F-4D97-AF65-F5344CB8AC3E}">
        <p14:creationId xmlns:p14="http://schemas.microsoft.com/office/powerpoint/2010/main" val="4052720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ECC778-56D7-42E3-8878-AB12D97ADD0F}"/>
              </a:ext>
            </a:extLst>
          </p:cNvPr>
          <p:cNvSpPr>
            <a:spLocks noGrp="1"/>
          </p:cNvSpPr>
          <p:nvPr>
            <p:ph type="title"/>
          </p:nvPr>
        </p:nvSpPr>
        <p:spPr>
          <a:xfrm>
            <a:off x="457200" y="274638"/>
            <a:ext cx="8229600" cy="792162"/>
          </a:xfrm>
        </p:spPr>
        <p:txBody>
          <a:bodyPr wrap="square" anchor="b">
            <a:normAutofit/>
          </a:bodyPr>
          <a:lstStyle/>
          <a:p>
            <a:r>
              <a:rPr lang="en-US" dirty="0"/>
              <a:t>Questions and Final Thoughts</a:t>
            </a:r>
          </a:p>
        </p:txBody>
      </p:sp>
      <p:pic>
        <p:nvPicPr>
          <p:cNvPr id="8194" name="Picture 2" descr="Final Thoughts Images – Browse 2,344 Stock Photos, Vectors, and Video |  Adobe Stock">
            <a:extLst>
              <a:ext uri="{FF2B5EF4-FFF2-40B4-BE49-F238E27FC236}">
                <a16:creationId xmlns:a16="http://schemas.microsoft.com/office/drawing/2014/main" id="{DC60571A-E969-4942-B7FE-21B693D829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61888" y="1295400"/>
            <a:ext cx="7420224" cy="495300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204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9CD4B-7E95-4CB9-8C38-6B716E8F60D3}"/>
              </a:ext>
            </a:extLst>
          </p:cNvPr>
          <p:cNvSpPr>
            <a:spLocks noGrp="1"/>
          </p:cNvSpPr>
          <p:nvPr>
            <p:ph type="title"/>
          </p:nvPr>
        </p:nvSpPr>
        <p:spPr/>
        <p:txBody>
          <a:bodyPr/>
          <a:lstStyle/>
          <a:p>
            <a:r>
              <a:rPr lang="en-US" dirty="0"/>
              <a:t>Appendix</a:t>
            </a:r>
          </a:p>
        </p:txBody>
      </p:sp>
      <p:sp>
        <p:nvSpPr>
          <p:cNvPr id="3" name="Content Placeholder 2">
            <a:extLst>
              <a:ext uri="{FF2B5EF4-FFF2-40B4-BE49-F238E27FC236}">
                <a16:creationId xmlns:a16="http://schemas.microsoft.com/office/drawing/2014/main" id="{EF8D1EC8-CA95-4B31-A381-524CD01895D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75885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B3986-40E6-01FF-A0F0-B8ECD0201521}"/>
              </a:ext>
            </a:extLst>
          </p:cNvPr>
          <p:cNvSpPr>
            <a:spLocks noGrp="1"/>
          </p:cNvSpPr>
          <p:nvPr>
            <p:ph type="title"/>
          </p:nvPr>
        </p:nvSpPr>
        <p:spPr/>
        <p:txBody>
          <a:bodyPr/>
          <a:lstStyle/>
          <a:p>
            <a:r>
              <a:rPr lang="en-US"/>
              <a:t>Money FAQs</a:t>
            </a:r>
          </a:p>
        </p:txBody>
      </p:sp>
      <p:graphicFrame>
        <p:nvGraphicFramePr>
          <p:cNvPr id="6" name="Content Placeholder 5">
            <a:extLst>
              <a:ext uri="{FF2B5EF4-FFF2-40B4-BE49-F238E27FC236}">
                <a16:creationId xmlns:a16="http://schemas.microsoft.com/office/drawing/2014/main" id="{EE66B852-2730-892E-B705-8A1DAB2D2949}"/>
              </a:ext>
            </a:extLst>
          </p:cNvPr>
          <p:cNvGraphicFramePr>
            <a:graphicFrameLocks noGrp="1"/>
          </p:cNvGraphicFramePr>
          <p:nvPr>
            <p:ph idx="1"/>
          </p:nvPr>
        </p:nvGraphicFramePr>
        <p:xfrm>
          <a:off x="457201" y="2281239"/>
          <a:ext cx="8229599" cy="3441955"/>
        </p:xfrm>
        <a:graphic>
          <a:graphicData uri="http://schemas.openxmlformats.org/drawingml/2006/table">
            <a:tbl>
              <a:tblPr firstRow="1" bandRow="1">
                <a:tableStyleId>{C4B1156A-380E-4F78-BDF5-A606A8083BF9}</a:tableStyleId>
              </a:tblPr>
              <a:tblGrid>
                <a:gridCol w="2678652">
                  <a:extLst>
                    <a:ext uri="{9D8B030D-6E8A-4147-A177-3AD203B41FA5}">
                      <a16:colId xmlns:a16="http://schemas.microsoft.com/office/drawing/2014/main" val="69026419"/>
                    </a:ext>
                  </a:extLst>
                </a:gridCol>
                <a:gridCol w="5550947">
                  <a:extLst>
                    <a:ext uri="{9D8B030D-6E8A-4147-A177-3AD203B41FA5}">
                      <a16:colId xmlns:a16="http://schemas.microsoft.com/office/drawing/2014/main" val="766764779"/>
                    </a:ext>
                  </a:extLst>
                </a:gridCol>
              </a:tblGrid>
              <a:tr h="477460">
                <a:tc>
                  <a:txBody>
                    <a:bodyPr/>
                    <a:lstStyle/>
                    <a:p>
                      <a:pPr algn="l" rtl="0" fontAlgn="base"/>
                      <a:r>
                        <a:rPr lang="en-US" sz="1100" b="0">
                          <a:effectLst/>
                          <a:latin typeface="Arial" panose="020B0604020202020204" pitchFamily="34" charset="0"/>
                          <a:cs typeface="Arial" panose="020B0604020202020204" pitchFamily="34" charset="0"/>
                        </a:rPr>
                        <a:t>Q:  When Should I talk to my candidate about money?​</a:t>
                      </a:r>
                      <a:endParaRPr lang="en-US" sz="1100" b="0" i="0">
                        <a:solidFill>
                          <a:srgbClr val="000000"/>
                        </a:solidFill>
                        <a:effectLst/>
                        <a:latin typeface="Arial" panose="020B0604020202020204" pitchFamily="34" charset="0"/>
                        <a:cs typeface="Arial" panose="020B0604020202020204" pitchFamily="34" charset="0"/>
                      </a:endParaRPr>
                    </a:p>
                  </a:txBody>
                  <a:tcPr/>
                </a:tc>
                <a:tc>
                  <a:txBody>
                    <a:bodyPr/>
                    <a:lstStyle/>
                    <a:p>
                      <a:pPr algn="l" rtl="0" fontAlgn="base"/>
                      <a:r>
                        <a:rPr lang="en-US" sz="1100" b="0">
                          <a:effectLst/>
                          <a:latin typeface="Arial" panose="020B0604020202020204" pitchFamily="34" charset="0"/>
                          <a:cs typeface="Arial" panose="020B0604020202020204" pitchFamily="34" charset="0"/>
                        </a:rPr>
                        <a:t>A:  In the first interview! For both you and the candidate, it is essential that expectations on compensation are aligned early in the process.  ​</a:t>
                      </a:r>
                      <a:endParaRPr lang="en-US" sz="1100" b="0" i="0">
                        <a:solidFill>
                          <a:srgbClr val="00000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52056758"/>
                  </a:ext>
                </a:extLst>
              </a:tr>
              <a:tr h="1170556">
                <a:tc>
                  <a:txBody>
                    <a:bodyPr/>
                    <a:lstStyle/>
                    <a:p>
                      <a:pPr algn="l" rtl="0" fontAlgn="base"/>
                      <a:r>
                        <a:rPr lang="en-US" sz="1100">
                          <a:effectLst/>
                          <a:latin typeface="Arial" panose="020B0604020202020204" pitchFamily="34" charset="0"/>
                          <a:cs typeface="Arial" panose="020B0604020202020204" pitchFamily="34" charset="0"/>
                        </a:rPr>
                        <a:t>Q: Are candidates required to tell us their salary when they apply?  ​</a:t>
                      </a:r>
                      <a:endParaRPr lang="en-US" sz="1100" b="0" i="0">
                        <a:solidFill>
                          <a:srgbClr val="000000"/>
                        </a:solidFill>
                        <a:effectLst/>
                        <a:latin typeface="Arial" panose="020B0604020202020204" pitchFamily="34" charset="0"/>
                        <a:cs typeface="Arial" panose="020B0604020202020204" pitchFamily="34" charset="0"/>
                      </a:endParaRPr>
                    </a:p>
                  </a:txBody>
                  <a:tcPr/>
                </a:tc>
                <a:tc>
                  <a:txBody>
                    <a:bodyPr/>
                    <a:lstStyle/>
                    <a:p>
                      <a:pPr algn="l" rtl="0" fontAlgn="base"/>
                      <a:r>
                        <a:rPr lang="en-US" sz="1100">
                          <a:effectLst/>
                          <a:latin typeface="Arial" panose="020B0604020202020204" pitchFamily="34" charset="0"/>
                          <a:cs typeface="Arial" panose="020B0604020202020204" pitchFamily="34" charset="0"/>
                        </a:rPr>
                        <a:t>A: The Emory application has two fields in regard to salary: “​</a:t>
                      </a:r>
                    </a:p>
                    <a:p>
                      <a:pPr algn="l" rtl="0" fontAlgn="base"/>
                      <a:r>
                        <a:rPr lang="en-US" sz="1100">
                          <a:effectLst/>
                          <a:latin typeface="Arial" panose="020B0604020202020204" pitchFamily="34" charset="0"/>
                          <a:cs typeface="Arial" panose="020B0604020202020204" pitchFamily="34" charset="0"/>
                        </a:rPr>
                        <a:t>What is your most recent salary?” and “What are your salary expectations?”.  Neither require a response.  There is pending legislation in congress that would prohibit the requirement of salary history on applications.  Some municipalities and companies have already adopted this policy.   </a:t>
                      </a:r>
                      <a:r>
                        <a:rPr lang="en-US" sz="1100" u="sng" strike="noStrike">
                          <a:effectLst/>
                          <a:latin typeface="Arial" panose="020B0604020202020204" pitchFamily="34" charset="0"/>
                          <a:cs typeface="Arial" panose="020B0604020202020204" pitchFamily="34" charset="0"/>
                          <a:hlinkClick r:id="rId3"/>
                        </a:rPr>
                        <a:t>H.R.7 - Paycheck Fairness Act</a:t>
                      </a:r>
                      <a:r>
                        <a:rPr lang="en-US" sz="1100">
                          <a:effectLst/>
                          <a:latin typeface="Arial" panose="020B0604020202020204" pitchFamily="34" charset="0"/>
                          <a:cs typeface="Arial" panose="020B0604020202020204" pitchFamily="34" charset="0"/>
                        </a:rPr>
                        <a:t> is a bill related to the Fair Pay Act of 1963. ​</a:t>
                      </a:r>
                      <a:endParaRPr lang="en-US" sz="1100" b="0" i="0">
                        <a:solidFill>
                          <a:srgbClr val="00000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34445883"/>
                  </a:ext>
                </a:extLst>
              </a:tr>
              <a:tr h="754694">
                <a:tc>
                  <a:txBody>
                    <a:bodyPr/>
                    <a:lstStyle/>
                    <a:p>
                      <a:pPr algn="l" rtl="0" fontAlgn="base"/>
                      <a:r>
                        <a:rPr lang="en-US" sz="1100" dirty="0">
                          <a:effectLst/>
                          <a:latin typeface="Arial" panose="020B0604020202020204" pitchFamily="34" charset="0"/>
                          <a:cs typeface="Arial" panose="020B0604020202020204" pitchFamily="34" charset="0"/>
                        </a:rPr>
                        <a:t>Q: How do I ask a candidate about their compensation?  ​</a:t>
                      </a:r>
                      <a:endParaRPr lang="en-US" sz="1100" b="0" i="0" dirty="0">
                        <a:solidFill>
                          <a:srgbClr val="000000"/>
                        </a:solidFill>
                        <a:effectLst/>
                        <a:latin typeface="Arial" panose="020B0604020202020204" pitchFamily="34" charset="0"/>
                        <a:cs typeface="Arial" panose="020B0604020202020204" pitchFamily="34" charset="0"/>
                      </a:endParaRPr>
                    </a:p>
                  </a:txBody>
                  <a:tcPr/>
                </a:tc>
                <a:tc>
                  <a:txBody>
                    <a:bodyPr/>
                    <a:lstStyle/>
                    <a:p>
                      <a:pPr algn="l" rtl="0" fontAlgn="base"/>
                      <a:r>
                        <a:rPr lang="en-US" sz="1100">
                          <a:effectLst/>
                          <a:latin typeface="Arial" panose="020B0604020202020204" pitchFamily="34" charset="0"/>
                          <a:cs typeface="Arial" panose="020B0604020202020204" pitchFamily="34" charset="0"/>
                        </a:rPr>
                        <a:t>A: Generally, it is best for this discussion to be towards the end of the initial interview. ​</a:t>
                      </a:r>
                    </a:p>
                    <a:p>
                      <a:pPr algn="l" rtl="0" fontAlgn="base"/>
                      <a:r>
                        <a:rPr lang="en-US" sz="1100">
                          <a:effectLst/>
                          <a:latin typeface="Arial" panose="020B0604020202020204" pitchFamily="34" charset="0"/>
                          <a:cs typeface="Arial" panose="020B0604020202020204" pitchFamily="34" charset="0"/>
                        </a:rPr>
                        <a:t>Example: “I’d like to understand your salary expectations for this role?”.  Leaving the question open ended and allowing for some silence will encourage the candidate to open up.​</a:t>
                      </a:r>
                      <a:endParaRPr lang="en-US" sz="1100" b="0" i="0">
                        <a:solidFill>
                          <a:srgbClr val="00000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70677421"/>
                  </a:ext>
                </a:extLst>
              </a:tr>
              <a:tr h="1031939">
                <a:tc>
                  <a:txBody>
                    <a:bodyPr/>
                    <a:lstStyle/>
                    <a:p>
                      <a:pPr algn="l" rtl="0" fontAlgn="base"/>
                      <a:r>
                        <a:rPr lang="en-US" sz="1100">
                          <a:effectLst/>
                          <a:latin typeface="Arial" panose="020B0604020202020204" pitchFamily="34" charset="0"/>
                          <a:cs typeface="Arial" panose="020B0604020202020204" pitchFamily="34" charset="0"/>
                        </a:rPr>
                        <a:t>Q: Should I share the salary range of the job?​</a:t>
                      </a:r>
                      <a:endParaRPr lang="en-US" sz="1100" b="0" i="0">
                        <a:solidFill>
                          <a:srgbClr val="000000"/>
                        </a:solidFill>
                        <a:effectLst/>
                        <a:latin typeface="Arial" panose="020B0604020202020204" pitchFamily="34" charset="0"/>
                        <a:cs typeface="Arial" panose="020B0604020202020204" pitchFamily="34" charset="0"/>
                      </a:endParaRPr>
                    </a:p>
                  </a:txBody>
                  <a:tcPr/>
                </a:tc>
                <a:tc>
                  <a:txBody>
                    <a:bodyPr/>
                    <a:lstStyle/>
                    <a:p>
                      <a:pPr algn="l" rtl="0" fontAlgn="base"/>
                      <a:r>
                        <a:rPr lang="en-US" sz="1100" dirty="0">
                          <a:effectLst/>
                          <a:latin typeface="Arial" panose="020B0604020202020204" pitchFamily="34" charset="0"/>
                          <a:cs typeface="Arial" panose="020B0604020202020204" pitchFamily="34" charset="0"/>
                        </a:rPr>
                        <a:t>A: We recommend you avoid sharing the salary range.  A candidate will naturally fixate on the top of the range.  And inevitably will be disappointment come offer time.  Better to set expectations low than high.​</a:t>
                      </a:r>
                    </a:p>
                    <a:p>
                      <a:pPr algn="l" rtl="0" fontAlgn="base"/>
                      <a:r>
                        <a:rPr lang="en-US" sz="1100" dirty="0">
                          <a:effectLst/>
                          <a:latin typeface="Arial" panose="020B0604020202020204" pitchFamily="34" charset="0"/>
                          <a:cs typeface="Arial" panose="020B0604020202020204" pitchFamily="34" charset="0"/>
                        </a:rPr>
                        <a:t>Example: “HR does set job ranges and offers are determined by a number of factors including your education and experience.  What range are you targeting?”​</a:t>
                      </a:r>
                      <a:endParaRPr lang="en-US" sz="1100" b="0" i="0" dirty="0">
                        <a:solidFill>
                          <a:srgbClr val="00000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34590969"/>
                  </a:ext>
                </a:extLst>
              </a:tr>
            </a:tbl>
          </a:graphicData>
        </a:graphic>
      </p:graphicFrame>
      <p:sp>
        <p:nvSpPr>
          <p:cNvPr id="4" name="Slide Number Placeholder 3">
            <a:extLst>
              <a:ext uri="{FF2B5EF4-FFF2-40B4-BE49-F238E27FC236}">
                <a16:creationId xmlns:a16="http://schemas.microsoft.com/office/drawing/2014/main" id="{ADADCD8D-6449-82CB-C581-D08A86AA99FF}"/>
              </a:ext>
            </a:extLst>
          </p:cNvPr>
          <p:cNvSpPr>
            <a:spLocks noGrp="1"/>
          </p:cNvSpPr>
          <p:nvPr>
            <p:ph type="sldNum" sz="quarter" idx="12"/>
          </p:nvPr>
        </p:nvSpPr>
        <p:spPr/>
        <p:txBody>
          <a:bodyPr/>
          <a:lstStyle/>
          <a:p>
            <a:pPr defTabSz="457200" eaLnBrk="1" fontAlgn="auto" hangingPunct="1">
              <a:spcBef>
                <a:spcPts val="0"/>
              </a:spcBef>
              <a:spcAft>
                <a:spcPts val="0"/>
              </a:spcAft>
            </a:pPr>
            <a:fld id="{2066355A-084C-D24E-9AD2-7E4FC41EA627}" type="slidenum">
              <a:rPr lang="en-US">
                <a:solidFill>
                  <a:srgbClr val="AEE8FB"/>
                </a:solidFill>
                <a:ea typeface="+mn-ea"/>
              </a:rPr>
              <a:pPr defTabSz="457200" eaLnBrk="1" fontAlgn="auto" hangingPunct="1">
                <a:spcBef>
                  <a:spcPts val="0"/>
                </a:spcBef>
                <a:spcAft>
                  <a:spcPts val="0"/>
                </a:spcAft>
              </a:pPr>
              <a:t>27</a:t>
            </a:fld>
            <a:endParaRPr lang="en-US">
              <a:solidFill>
                <a:srgbClr val="AEE8FB"/>
              </a:solidFill>
              <a:ea typeface="+mn-ea"/>
            </a:endParaRPr>
          </a:p>
        </p:txBody>
      </p:sp>
      <p:sp>
        <p:nvSpPr>
          <p:cNvPr id="5" name="TextBox 4">
            <a:extLst>
              <a:ext uri="{FF2B5EF4-FFF2-40B4-BE49-F238E27FC236}">
                <a16:creationId xmlns:a16="http://schemas.microsoft.com/office/drawing/2014/main" id="{B61CDBA8-C91C-48DA-A7E2-699D33AE3C1B}"/>
              </a:ext>
            </a:extLst>
          </p:cNvPr>
          <p:cNvSpPr txBox="1"/>
          <p:nvPr/>
        </p:nvSpPr>
        <p:spPr>
          <a:xfrm>
            <a:off x="3532340" y="6260196"/>
            <a:ext cx="4809994" cy="646331"/>
          </a:xfrm>
          <a:prstGeom prst="rect">
            <a:avLst/>
          </a:prstGeom>
          <a:noFill/>
        </p:spPr>
        <p:txBody>
          <a:bodyPr wrap="square" rtlCol="0">
            <a:spAutoFit/>
          </a:bodyPr>
          <a:lstStyle/>
          <a:p>
            <a:r>
              <a:rPr lang="en-US" dirty="0"/>
              <a:t>Slide content credit to Cheryl Coulthurst</a:t>
            </a:r>
          </a:p>
          <a:p>
            <a:endParaRPr lang="en-US" dirty="0"/>
          </a:p>
        </p:txBody>
      </p:sp>
    </p:spTree>
    <p:extLst>
      <p:ext uri="{BB962C8B-B14F-4D97-AF65-F5344CB8AC3E}">
        <p14:creationId xmlns:p14="http://schemas.microsoft.com/office/powerpoint/2010/main" val="619256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B3986-40E6-01FF-A0F0-B8ECD0201521}"/>
              </a:ext>
            </a:extLst>
          </p:cNvPr>
          <p:cNvSpPr>
            <a:spLocks noGrp="1"/>
          </p:cNvSpPr>
          <p:nvPr>
            <p:ph type="title"/>
          </p:nvPr>
        </p:nvSpPr>
        <p:spPr/>
        <p:txBody>
          <a:bodyPr/>
          <a:lstStyle/>
          <a:p>
            <a:r>
              <a:rPr lang="en-US"/>
              <a:t>Money FAQs (continued)</a:t>
            </a:r>
          </a:p>
        </p:txBody>
      </p:sp>
      <p:sp>
        <p:nvSpPr>
          <p:cNvPr id="4" name="Slide Number Placeholder 3">
            <a:extLst>
              <a:ext uri="{FF2B5EF4-FFF2-40B4-BE49-F238E27FC236}">
                <a16:creationId xmlns:a16="http://schemas.microsoft.com/office/drawing/2014/main" id="{ADADCD8D-6449-82CB-C581-D08A86AA99FF}"/>
              </a:ext>
            </a:extLst>
          </p:cNvPr>
          <p:cNvSpPr>
            <a:spLocks noGrp="1"/>
          </p:cNvSpPr>
          <p:nvPr>
            <p:ph type="sldNum" sz="quarter" idx="12"/>
          </p:nvPr>
        </p:nvSpPr>
        <p:spPr/>
        <p:txBody>
          <a:bodyPr/>
          <a:lstStyle/>
          <a:p>
            <a:pPr defTabSz="457200" eaLnBrk="1" fontAlgn="auto" hangingPunct="1">
              <a:spcBef>
                <a:spcPts val="0"/>
              </a:spcBef>
              <a:spcAft>
                <a:spcPts val="0"/>
              </a:spcAft>
            </a:pPr>
            <a:fld id="{2066355A-084C-D24E-9AD2-7E4FC41EA627}" type="slidenum">
              <a:rPr lang="en-US">
                <a:solidFill>
                  <a:srgbClr val="AEE8FB"/>
                </a:solidFill>
                <a:ea typeface="+mn-ea"/>
              </a:rPr>
              <a:pPr defTabSz="457200" eaLnBrk="1" fontAlgn="auto" hangingPunct="1">
                <a:spcBef>
                  <a:spcPts val="0"/>
                </a:spcBef>
                <a:spcAft>
                  <a:spcPts val="0"/>
                </a:spcAft>
              </a:pPr>
              <a:t>28</a:t>
            </a:fld>
            <a:endParaRPr lang="en-US">
              <a:solidFill>
                <a:srgbClr val="AEE8FB"/>
              </a:solidFill>
              <a:ea typeface="+mn-ea"/>
            </a:endParaRPr>
          </a:p>
        </p:txBody>
      </p:sp>
      <p:graphicFrame>
        <p:nvGraphicFramePr>
          <p:cNvPr id="5" name="Table 4">
            <a:extLst>
              <a:ext uri="{FF2B5EF4-FFF2-40B4-BE49-F238E27FC236}">
                <a16:creationId xmlns:a16="http://schemas.microsoft.com/office/drawing/2014/main" id="{79F5A903-D9F1-AB62-C2D1-94B69F5BF363}"/>
              </a:ext>
            </a:extLst>
          </p:cNvPr>
          <p:cNvGraphicFramePr>
            <a:graphicFrameLocks noGrp="1"/>
          </p:cNvGraphicFramePr>
          <p:nvPr/>
        </p:nvGraphicFramePr>
        <p:xfrm>
          <a:off x="469901" y="2197100"/>
          <a:ext cx="8180139" cy="3473186"/>
        </p:xfrm>
        <a:graphic>
          <a:graphicData uri="http://schemas.openxmlformats.org/drawingml/2006/table">
            <a:tbl>
              <a:tblPr firstRow="1" bandRow="1">
                <a:tableStyleId>{C4B1156A-380E-4F78-BDF5-A606A8083BF9}</a:tableStyleId>
              </a:tblPr>
              <a:tblGrid>
                <a:gridCol w="2662553">
                  <a:extLst>
                    <a:ext uri="{9D8B030D-6E8A-4147-A177-3AD203B41FA5}">
                      <a16:colId xmlns:a16="http://schemas.microsoft.com/office/drawing/2014/main" val="720210718"/>
                    </a:ext>
                  </a:extLst>
                </a:gridCol>
                <a:gridCol w="5517586">
                  <a:extLst>
                    <a:ext uri="{9D8B030D-6E8A-4147-A177-3AD203B41FA5}">
                      <a16:colId xmlns:a16="http://schemas.microsoft.com/office/drawing/2014/main" val="4237224587"/>
                    </a:ext>
                  </a:extLst>
                </a:gridCol>
              </a:tblGrid>
              <a:tr h="1170556">
                <a:tc>
                  <a:txBody>
                    <a:bodyPr/>
                    <a:lstStyle/>
                    <a:p>
                      <a:pPr rtl="0" fontAlgn="base"/>
                      <a:r>
                        <a:rPr lang="en-US" sz="1050" b="0">
                          <a:effectLst/>
                          <a:latin typeface="Arial" panose="020B0604020202020204" pitchFamily="34" charset="0"/>
                          <a:cs typeface="Arial" panose="020B0604020202020204" pitchFamily="34" charset="0"/>
                        </a:rPr>
                        <a:t>Q: How do I handle a disconnect in my budget and their expectations?​</a:t>
                      </a:r>
                    </a:p>
                  </a:txBody>
                  <a:tcPr/>
                </a:tc>
                <a:tc>
                  <a:txBody>
                    <a:bodyPr/>
                    <a:lstStyle/>
                    <a:p>
                      <a:pPr rtl="0" fontAlgn="base"/>
                      <a:r>
                        <a:rPr lang="en-US" sz="1050" b="0">
                          <a:effectLst/>
                          <a:latin typeface="Arial" panose="020B0604020202020204" pitchFamily="34" charset="0"/>
                          <a:cs typeface="Arial" panose="020B0604020202020204" pitchFamily="34" charset="0"/>
                        </a:rPr>
                        <a:t>A: If their expectations is high: “Our target is lower than that, do you have flexibility?”  “We may not have a match, our pricing for this role is less, we have great benefits and an ambitious objectives. Considering the larger picture would this opportunity still be of interest?”  It is best to allow them to think further and come back to you  then to convince them.  Follow up with an email with a link to the benefits page and attached the Emory Perks pdf. ​</a:t>
                      </a:r>
                    </a:p>
                  </a:txBody>
                  <a:tcPr/>
                </a:tc>
                <a:extLst>
                  <a:ext uri="{0D108BD9-81ED-4DB2-BD59-A6C34878D82A}">
                    <a16:rowId xmlns:a16="http://schemas.microsoft.com/office/drawing/2014/main" val="1826837736"/>
                  </a:ext>
                </a:extLst>
              </a:tr>
              <a:tr h="1447790">
                <a:tc>
                  <a:txBody>
                    <a:bodyPr/>
                    <a:lstStyle/>
                    <a:p>
                      <a:pPr rtl="0" fontAlgn="base"/>
                      <a:r>
                        <a:rPr lang="en-US" sz="1050">
                          <a:effectLst/>
                          <a:latin typeface="Arial" panose="020B0604020202020204" pitchFamily="34" charset="0"/>
                          <a:cs typeface="Arial" panose="020B0604020202020204" pitchFamily="34" charset="0"/>
                        </a:rPr>
                        <a:t>Q: What are the factors used to determine offer? ​</a:t>
                      </a:r>
                    </a:p>
                  </a:txBody>
                  <a:tcPr/>
                </a:tc>
                <a:tc>
                  <a:txBody>
                    <a:bodyPr/>
                    <a:lstStyle/>
                    <a:p>
                      <a:pPr rtl="0" fontAlgn="base"/>
                      <a:r>
                        <a:rPr lang="en-US" sz="1050" dirty="0">
                          <a:effectLst/>
                          <a:latin typeface="Arial" panose="020B0604020202020204" pitchFamily="34" charset="0"/>
                          <a:cs typeface="Arial" panose="020B0604020202020204" pitchFamily="34" charset="0"/>
                        </a:rPr>
                        <a:t>A: Our goal is to be Fair and Equitable: ​</a:t>
                      </a:r>
                    </a:p>
                    <a:p>
                      <a:pPr marL="742950" lvl="1" indent="-285750" rtl="0" fontAlgn="base">
                        <a:buFont typeface="Arial" panose="020B0604020202020204" pitchFamily="34" charset="0"/>
                        <a:buChar char="•"/>
                      </a:pPr>
                      <a:r>
                        <a:rPr lang="en-US" sz="1050" dirty="0">
                          <a:effectLst/>
                          <a:latin typeface="Arial" panose="020B0604020202020204" pitchFamily="34" charset="0"/>
                          <a:cs typeface="Arial" panose="020B0604020202020204" pitchFamily="34" charset="0"/>
                        </a:rPr>
                        <a:t>Candidates' education and applicable work experience​</a:t>
                      </a:r>
                    </a:p>
                    <a:p>
                      <a:pPr marL="742950" lvl="1" indent="-285750" rtl="0" fontAlgn="base">
                        <a:buFont typeface="Arial" panose="020B0604020202020204" pitchFamily="34" charset="0"/>
                        <a:buChar char="•"/>
                      </a:pPr>
                      <a:r>
                        <a:rPr lang="en-US" sz="1050" dirty="0">
                          <a:effectLst/>
                          <a:latin typeface="Arial" panose="020B0604020202020204" pitchFamily="34" charset="0"/>
                          <a:cs typeface="Arial" panose="020B0604020202020204" pitchFamily="34" charset="0"/>
                        </a:rPr>
                        <a:t>Department budget​</a:t>
                      </a:r>
                    </a:p>
                    <a:p>
                      <a:pPr marL="742950" lvl="1" indent="-285750" rtl="0" fontAlgn="base">
                        <a:buFont typeface="Arial" panose="020B0604020202020204" pitchFamily="34" charset="0"/>
                        <a:buChar char="•"/>
                      </a:pPr>
                      <a:r>
                        <a:rPr lang="en-US" sz="1050" dirty="0">
                          <a:effectLst/>
                          <a:latin typeface="Arial" panose="020B0604020202020204" pitchFamily="34" charset="0"/>
                          <a:cs typeface="Arial" panose="020B0604020202020204" pitchFamily="34" charset="0"/>
                        </a:rPr>
                        <a:t>Internal Equity of Department and  across Campus by job code and grade​</a:t>
                      </a:r>
                    </a:p>
                    <a:p>
                      <a:pPr marL="742950" lvl="1" indent="-285750" rtl="0" fontAlgn="base">
                        <a:buFont typeface="Arial" panose="020B0604020202020204" pitchFamily="34" charset="0"/>
                        <a:buChar char="•"/>
                      </a:pPr>
                      <a:r>
                        <a:rPr lang="en-US" sz="1050" dirty="0">
                          <a:effectLst/>
                          <a:latin typeface="Arial" panose="020B0604020202020204" pitchFamily="34" charset="0"/>
                          <a:cs typeface="Arial" panose="020B0604020202020204" pitchFamily="34" charset="0"/>
                        </a:rPr>
                        <a:t>Market conditions​</a:t>
                      </a:r>
                    </a:p>
                    <a:p>
                      <a:pPr rtl="0" fontAlgn="base"/>
                      <a:r>
                        <a:rPr lang="en-US" sz="1050" dirty="0">
                          <a:effectLst/>
                          <a:latin typeface="Arial" panose="020B0604020202020204" pitchFamily="34" charset="0"/>
                          <a:cs typeface="Arial" panose="020B0604020202020204" pitchFamily="34" charset="0"/>
                        </a:rPr>
                        <a:t>An individual’s last salary should not a determining factor in pricing a job or in determining an offer. We do realize it allows for some understanding of an early match of expectations to budget.​</a:t>
                      </a:r>
                    </a:p>
                  </a:txBody>
                  <a:tcPr/>
                </a:tc>
                <a:extLst>
                  <a:ext uri="{0D108BD9-81ED-4DB2-BD59-A6C34878D82A}">
                    <a16:rowId xmlns:a16="http://schemas.microsoft.com/office/drawing/2014/main" val="2360190972"/>
                  </a:ext>
                </a:extLst>
              </a:tr>
              <a:tr h="854840">
                <a:tc>
                  <a:txBody>
                    <a:bodyPr/>
                    <a:lstStyle/>
                    <a:p>
                      <a:pPr rtl="0" fontAlgn="base"/>
                      <a:r>
                        <a:rPr lang="en-US" sz="1050">
                          <a:effectLst/>
                          <a:latin typeface="Arial" panose="020B0604020202020204" pitchFamily="34" charset="0"/>
                          <a:cs typeface="Arial" panose="020B0604020202020204" pitchFamily="34" charset="0"/>
                        </a:rPr>
                        <a:t>Q: How do I handle my internal candidates?​</a:t>
                      </a:r>
                    </a:p>
                  </a:txBody>
                  <a:tcPr/>
                </a:tc>
                <a:tc>
                  <a:txBody>
                    <a:bodyPr/>
                    <a:lstStyle/>
                    <a:p>
                      <a:pPr rtl="0" fontAlgn="base"/>
                      <a:r>
                        <a:rPr lang="en-US" sz="1050" dirty="0">
                          <a:effectLst/>
                          <a:latin typeface="Arial" panose="020B0604020202020204" pitchFamily="34" charset="0"/>
                          <a:cs typeface="Arial" panose="020B0604020202020204" pitchFamily="34" charset="0"/>
                        </a:rPr>
                        <a:t>A: Internal moves are mandated by policy, ensure the employee is aware of their current job grade and the job grade of the role they are interviewing for.  Beyond that, please refer to your Recruiter and HR Rep​</a:t>
                      </a:r>
                    </a:p>
                  </a:txBody>
                  <a:tcPr/>
                </a:tc>
                <a:extLst>
                  <a:ext uri="{0D108BD9-81ED-4DB2-BD59-A6C34878D82A}">
                    <a16:rowId xmlns:a16="http://schemas.microsoft.com/office/drawing/2014/main" val="1597453164"/>
                  </a:ext>
                </a:extLst>
              </a:tr>
            </a:tbl>
          </a:graphicData>
        </a:graphic>
      </p:graphicFrame>
      <p:sp>
        <p:nvSpPr>
          <p:cNvPr id="6" name="TextBox 5">
            <a:extLst>
              <a:ext uri="{FF2B5EF4-FFF2-40B4-BE49-F238E27FC236}">
                <a16:creationId xmlns:a16="http://schemas.microsoft.com/office/drawing/2014/main" id="{6AE7D1F8-0918-4ED8-9B5C-F9820B51E9DE}"/>
              </a:ext>
            </a:extLst>
          </p:cNvPr>
          <p:cNvSpPr txBox="1"/>
          <p:nvPr/>
        </p:nvSpPr>
        <p:spPr>
          <a:xfrm>
            <a:off x="3532340" y="6260196"/>
            <a:ext cx="4809994" cy="646331"/>
          </a:xfrm>
          <a:prstGeom prst="rect">
            <a:avLst/>
          </a:prstGeom>
          <a:noFill/>
        </p:spPr>
        <p:txBody>
          <a:bodyPr wrap="square" rtlCol="0">
            <a:spAutoFit/>
          </a:bodyPr>
          <a:lstStyle/>
          <a:p>
            <a:r>
              <a:rPr lang="en-US" dirty="0"/>
              <a:t>Slide content credit to Cheryl Coulthurst</a:t>
            </a:r>
          </a:p>
          <a:p>
            <a:endParaRPr lang="en-US" dirty="0"/>
          </a:p>
        </p:txBody>
      </p:sp>
    </p:spTree>
    <p:extLst>
      <p:ext uri="{BB962C8B-B14F-4D97-AF65-F5344CB8AC3E}">
        <p14:creationId xmlns:p14="http://schemas.microsoft.com/office/powerpoint/2010/main" val="308127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2660"/>
            <a:ext cx="8519433" cy="690106"/>
          </a:xfrm>
        </p:spPr>
        <p:txBody>
          <a:bodyPr/>
          <a:lstStyle/>
          <a:p>
            <a:r>
              <a:rPr lang="en-US" sz="3200" dirty="0">
                <a:latin typeface="Rockwell"/>
              </a:rPr>
              <a:t>K-Club Special: Georgia CTSA KL2 Program</a:t>
            </a:r>
            <a:br>
              <a:rPr lang="en-US" sz="3600" dirty="0"/>
            </a:br>
            <a:endParaRPr lang="en-US" sz="3600" dirty="0"/>
          </a:p>
        </p:txBody>
      </p:sp>
      <p:sp>
        <p:nvSpPr>
          <p:cNvPr id="3" name="Content Placeholder 2"/>
          <p:cNvSpPr>
            <a:spLocks noGrp="1"/>
          </p:cNvSpPr>
          <p:nvPr>
            <p:ph idx="1"/>
          </p:nvPr>
        </p:nvSpPr>
        <p:spPr>
          <a:xfrm>
            <a:off x="457200" y="1290094"/>
            <a:ext cx="7937384" cy="4176709"/>
          </a:xfrm>
        </p:spPr>
        <p:txBody>
          <a:bodyPr/>
          <a:lstStyle/>
          <a:p>
            <a:r>
              <a:rPr lang="en-US" sz="2200" b="0" i="0" dirty="0">
                <a:solidFill>
                  <a:srgbClr val="333333"/>
                </a:solidFill>
                <a:effectLst/>
                <a:latin typeface="Tw Cen MT" panose="020B0602020104020603" pitchFamily="34" charset="0"/>
              </a:rPr>
              <a:t>Salary support for 75% of their professional time (50% is allowed for trainees from surgery or surgical subspecialties) on clinical and translational research and research training.</a:t>
            </a:r>
          </a:p>
          <a:p>
            <a:r>
              <a:rPr lang="en-US" sz="2200" b="0" i="0" dirty="0">
                <a:solidFill>
                  <a:srgbClr val="333333"/>
                </a:solidFill>
                <a:effectLst/>
                <a:latin typeface="Tw Cen MT" panose="020B0602020104020603" pitchFamily="34" charset="0"/>
              </a:rPr>
              <a:t> KL2 technical budget of $25,000 per year for research-related expenses and tuition for the Master of Science in Clinical Research (MSCR) degree or Certificate Program in Translational Science (CPTS) programs.</a:t>
            </a:r>
          </a:p>
          <a:p>
            <a:r>
              <a:rPr lang="en-US" sz="2200" b="0" i="0" dirty="0">
                <a:solidFill>
                  <a:srgbClr val="333333"/>
                </a:solidFill>
                <a:effectLst/>
                <a:latin typeface="Tw Cen MT" panose="020B0602020104020603" pitchFamily="34" charset="0"/>
              </a:rPr>
              <a:t>A two-part KL2 Application Workshop was held on October 20 and 27th, 2022. These sessions were recorded and are now posted on the Georgia CTSA KL2 website, linked below</a:t>
            </a:r>
          </a:p>
          <a:p>
            <a:pPr marL="0" indent="0">
              <a:buNone/>
            </a:pPr>
            <a:endParaRPr lang="en-US" sz="2400" b="1" i="0" dirty="0">
              <a:solidFill>
                <a:srgbClr val="333333"/>
              </a:solidFill>
              <a:effectLst/>
              <a:latin typeface="+mn-lt"/>
            </a:endParaRPr>
          </a:p>
          <a:p>
            <a:pPr marL="0" indent="0">
              <a:buNone/>
            </a:pPr>
            <a:r>
              <a:rPr lang="en-US" sz="2400" b="1" i="0" dirty="0">
                <a:solidFill>
                  <a:srgbClr val="333333"/>
                </a:solidFill>
                <a:effectLst/>
                <a:latin typeface="+mn-lt"/>
              </a:rPr>
              <a:t>Deadline</a:t>
            </a:r>
            <a:r>
              <a:rPr lang="en-US" sz="2400" b="0" i="0" dirty="0">
                <a:solidFill>
                  <a:srgbClr val="333333"/>
                </a:solidFill>
                <a:effectLst/>
                <a:latin typeface="+mn-lt"/>
              </a:rPr>
              <a:t>: </a:t>
            </a:r>
            <a:r>
              <a:rPr lang="en-US" sz="2400" b="0" i="0" dirty="0">
                <a:solidFill>
                  <a:srgbClr val="FF0000"/>
                </a:solidFill>
                <a:effectLst/>
                <a:latin typeface="+mn-lt"/>
              </a:rPr>
              <a:t>February 01, 2023, 5 pm</a:t>
            </a:r>
            <a:endParaRPr lang="en-US" sz="2400" dirty="0">
              <a:solidFill>
                <a:srgbClr val="FF0000"/>
              </a:solidFill>
              <a:latin typeface="+mn-lt"/>
            </a:endParaRPr>
          </a:p>
        </p:txBody>
      </p:sp>
      <p:graphicFrame>
        <p:nvGraphicFramePr>
          <p:cNvPr id="7" name="Table 6">
            <a:extLst>
              <a:ext uri="{FF2B5EF4-FFF2-40B4-BE49-F238E27FC236}">
                <a16:creationId xmlns:a16="http://schemas.microsoft.com/office/drawing/2014/main" id="{53A6C63C-A496-4205-B308-08BF24376DCB}"/>
              </a:ext>
            </a:extLst>
          </p:cNvPr>
          <p:cNvGraphicFramePr>
            <a:graphicFrameLocks noGrp="1"/>
          </p:cNvGraphicFramePr>
          <p:nvPr>
            <p:extLst>
              <p:ext uri="{D42A27DB-BD31-4B8C-83A1-F6EECF244321}">
                <p14:modId xmlns:p14="http://schemas.microsoft.com/office/powerpoint/2010/main" val="3018844387"/>
              </p:ext>
            </p:extLst>
          </p:nvPr>
        </p:nvGraphicFramePr>
        <p:xfrm>
          <a:off x="584084" y="5935468"/>
          <a:ext cx="7975832" cy="779744"/>
        </p:xfrm>
        <a:graphic>
          <a:graphicData uri="http://schemas.openxmlformats.org/drawingml/2006/table">
            <a:tbl>
              <a:tblPr firstRow="1" firstCol="1" bandRow="1">
                <a:tableStyleId>{5C22544A-7EE6-4342-B048-85BDC9FD1C3A}</a:tableStyleId>
              </a:tblPr>
              <a:tblGrid>
                <a:gridCol w="7975832">
                  <a:extLst>
                    <a:ext uri="{9D8B030D-6E8A-4147-A177-3AD203B41FA5}">
                      <a16:colId xmlns:a16="http://schemas.microsoft.com/office/drawing/2014/main" val="3134160710"/>
                    </a:ext>
                  </a:extLst>
                </a:gridCol>
              </a:tblGrid>
              <a:tr h="779744">
                <a:tc>
                  <a:txBody>
                    <a:bodyPr/>
                    <a:lstStyle/>
                    <a:p>
                      <a:pPr lvl="0" algn="ctr">
                        <a:buNone/>
                      </a:pPr>
                      <a:r>
                        <a:rPr lang="en-US" sz="2000" b="0" u="none" dirty="0">
                          <a:solidFill>
                            <a:schemeClr val="bg1"/>
                          </a:solidFill>
                        </a:rPr>
                        <a:t>https://georgiactsa.org/training/kl2.html</a:t>
                      </a:r>
                    </a:p>
                  </a:txBody>
                  <a:tcPr marL="142875" marR="142875" marT="57150" marB="64294" anchor="ctr">
                    <a:solidFill>
                      <a:srgbClr val="009D57"/>
                    </a:solidFill>
                  </a:tcPr>
                </a:tc>
                <a:extLst>
                  <a:ext uri="{0D108BD9-81ED-4DB2-BD59-A6C34878D82A}">
                    <a16:rowId xmlns:a16="http://schemas.microsoft.com/office/drawing/2014/main" val="2444773929"/>
                  </a:ext>
                </a:extLst>
              </a:tr>
            </a:tbl>
          </a:graphicData>
        </a:graphic>
      </p:graphicFrame>
    </p:spTree>
    <p:extLst>
      <p:ext uri="{BB962C8B-B14F-4D97-AF65-F5344CB8AC3E}">
        <p14:creationId xmlns:p14="http://schemas.microsoft.com/office/powerpoint/2010/main" val="2678131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9" y="218798"/>
            <a:ext cx="8954981" cy="742950"/>
          </a:xfrm>
        </p:spPr>
        <p:txBody>
          <a:bodyPr/>
          <a:lstStyle/>
          <a:p>
            <a:pPr marL="0" marR="0" algn="ctr" fontAlgn="ctr">
              <a:spcBef>
                <a:spcPts val="0"/>
              </a:spcBef>
              <a:spcAft>
                <a:spcPts val="0"/>
              </a:spcAft>
            </a:pPr>
            <a:r>
              <a:rPr lang="en-US" sz="2800" dirty="0">
                <a:ea typeface="Calibri" panose="020F0502020204030204" pitchFamily="34" charset="0"/>
              </a:rPr>
              <a:t>K-Club Special: The Emory Building Interdisciplinary Research Careers in Women's Health </a:t>
            </a:r>
            <a:endParaRPr lang="en-US" sz="2800" dirty="0">
              <a:effectLst/>
              <a:ea typeface="Calibri" panose="020F0502020204030204" pitchFamily="34" charset="0"/>
            </a:endParaRPr>
          </a:p>
        </p:txBody>
      </p:sp>
      <p:sp>
        <p:nvSpPr>
          <p:cNvPr id="3" name="Content Placeholder 2"/>
          <p:cNvSpPr>
            <a:spLocks noGrp="1"/>
          </p:cNvSpPr>
          <p:nvPr>
            <p:ph idx="1"/>
          </p:nvPr>
        </p:nvSpPr>
        <p:spPr>
          <a:xfrm>
            <a:off x="227119" y="1485900"/>
            <a:ext cx="8745431" cy="3600450"/>
          </a:xfrm>
        </p:spPr>
        <p:txBody>
          <a:bodyPr/>
          <a:lstStyle/>
          <a:p>
            <a:pPr algn="l"/>
            <a:r>
              <a:rPr lang="en-US" sz="2400" b="0" i="0">
                <a:solidFill>
                  <a:srgbClr val="000000"/>
                </a:solidFill>
                <a:effectLst/>
                <a:latin typeface="+mn-lt"/>
              </a:rPr>
              <a:t>BIRCWH connects junior faculty to senior faculty with shared research interests in advancing women's health research, improving sex/gender science, and promoting health and well being among women.</a:t>
            </a:r>
          </a:p>
          <a:p>
            <a:pPr algn="l"/>
            <a:r>
              <a:rPr lang="en-US" sz="2400" b="0" i="0">
                <a:solidFill>
                  <a:srgbClr val="000000"/>
                </a:solidFill>
                <a:effectLst/>
                <a:latin typeface="+mn-lt"/>
              </a:rPr>
              <a:t>Each scholar accepted into the program must submit a mandatory Career Development NIH K Award (e.g. K23, K01, K08) or equivalent grant application by the end of their first 12 months of the BIRCWH funding.</a:t>
            </a:r>
          </a:p>
          <a:p>
            <a:r>
              <a:rPr lang="en-US" sz="2400">
                <a:latin typeface="+mn-lt"/>
              </a:rPr>
              <a:t>Minimum 75% Full-time effort</a:t>
            </a:r>
          </a:p>
          <a:p>
            <a:pPr marL="0" indent="0">
              <a:buNone/>
            </a:pPr>
            <a:r>
              <a:rPr lang="en-US" sz="2400" b="1"/>
              <a:t>Deadline: </a:t>
            </a:r>
            <a:r>
              <a:rPr lang="en-US" sz="2400">
                <a:solidFill>
                  <a:srgbClr val="FF0000"/>
                </a:solidFill>
              </a:rPr>
              <a:t>February 1, 2023</a:t>
            </a:r>
            <a:endParaRPr lang="en-US" sz="2800">
              <a:solidFill>
                <a:srgbClr val="FF0000"/>
              </a:solidFill>
              <a:latin typeface="Tw Cen MT" panose="020B0602020104020603" pitchFamily="34" charset="0"/>
            </a:endParaRPr>
          </a:p>
        </p:txBody>
      </p:sp>
      <p:sp>
        <p:nvSpPr>
          <p:cNvPr id="4" name="Slide Number Placeholder 3"/>
          <p:cNvSpPr>
            <a:spLocks noGrp="1"/>
          </p:cNvSpPr>
          <p:nvPr>
            <p:ph type="sldNum" sz="quarter" idx="10"/>
          </p:nvPr>
        </p:nvSpPr>
        <p:spPr/>
        <p:txBody>
          <a:bodyPr/>
          <a:lstStyle/>
          <a:p>
            <a:pPr defTabSz="609608">
              <a:defRPr/>
            </a:pPr>
            <a:fld id="{01D945C9-0277-4107-B589-EC55ECD240BC}" type="slidenum">
              <a:rPr lang="en-US">
                <a:solidFill>
                  <a:prstClr val="white">
                    <a:lumMod val="50000"/>
                  </a:prstClr>
                </a:solidFill>
                <a:effectLst>
                  <a:outerShdw blurRad="38100" dist="38100" dir="2700000" algn="tl">
                    <a:srgbClr val="000000">
                      <a:alpha val="43137"/>
                    </a:srgbClr>
                  </a:outerShdw>
                </a:effectLst>
                <a:latin typeface="Tw Cen MT"/>
                <a:ea typeface="+mn-ea"/>
              </a:rPr>
              <a:pPr defTabSz="609608">
                <a:defRPr/>
              </a:pPr>
              <a:t>4</a:t>
            </a:fld>
            <a:endParaRPr lang="en-US">
              <a:solidFill>
                <a:prstClr val="white">
                  <a:lumMod val="50000"/>
                </a:prstClr>
              </a:solidFill>
              <a:effectLst>
                <a:outerShdw blurRad="38100" dist="38100" dir="2700000" algn="tl">
                  <a:srgbClr val="000000">
                    <a:alpha val="43137"/>
                  </a:srgbClr>
                </a:outerShdw>
              </a:effectLst>
              <a:latin typeface="Tw Cen MT"/>
              <a:ea typeface="+mn-ea"/>
            </a:endParaRPr>
          </a:p>
        </p:txBody>
      </p:sp>
      <p:graphicFrame>
        <p:nvGraphicFramePr>
          <p:cNvPr id="7" name="Table 6">
            <a:extLst>
              <a:ext uri="{FF2B5EF4-FFF2-40B4-BE49-F238E27FC236}">
                <a16:creationId xmlns:a16="http://schemas.microsoft.com/office/drawing/2014/main" id="{53A6C63C-A496-4205-B308-08BF24376DCB}"/>
              </a:ext>
            </a:extLst>
          </p:cNvPr>
          <p:cNvGraphicFramePr>
            <a:graphicFrameLocks noGrp="1"/>
          </p:cNvGraphicFramePr>
          <p:nvPr>
            <p:extLst>
              <p:ext uri="{D42A27DB-BD31-4B8C-83A1-F6EECF244321}">
                <p14:modId xmlns:p14="http://schemas.microsoft.com/office/powerpoint/2010/main" val="3438674072"/>
              </p:ext>
            </p:extLst>
          </p:nvPr>
        </p:nvGraphicFramePr>
        <p:xfrm>
          <a:off x="1657349" y="5886450"/>
          <a:ext cx="5829300" cy="548164"/>
        </p:xfrm>
        <a:graphic>
          <a:graphicData uri="http://schemas.openxmlformats.org/drawingml/2006/table">
            <a:tbl>
              <a:tblPr firstRow="1" firstCol="1" bandRow="1">
                <a:tableStyleId>{5C22544A-7EE6-4342-B048-85BDC9FD1C3A}</a:tableStyleId>
              </a:tblPr>
              <a:tblGrid>
                <a:gridCol w="5829300">
                  <a:extLst>
                    <a:ext uri="{9D8B030D-6E8A-4147-A177-3AD203B41FA5}">
                      <a16:colId xmlns:a16="http://schemas.microsoft.com/office/drawing/2014/main" val="3134160710"/>
                    </a:ext>
                  </a:extLst>
                </a:gridCol>
              </a:tblGrid>
              <a:tr h="352910">
                <a:tc>
                  <a:txBody>
                    <a:bodyPr/>
                    <a:lstStyle/>
                    <a:p>
                      <a:pPr lvl="0" algn="ctr">
                        <a:buNone/>
                      </a:pPr>
                      <a:r>
                        <a:rPr lang="en-US" sz="1400" b="0" u="none">
                          <a:solidFill>
                            <a:schemeClr val="bg1"/>
                          </a:solidFill>
                        </a:rPr>
                        <a:t>https://med.emory.edu/departments/medicine/divisions/infectious-diseases/studies-programs/bircwh/index.html</a:t>
                      </a:r>
                    </a:p>
                  </a:txBody>
                  <a:tcPr marL="142875" marR="142875" marT="57150" marB="64294" anchor="ctr">
                    <a:solidFill>
                      <a:srgbClr val="009D57"/>
                    </a:solidFill>
                  </a:tcPr>
                </a:tc>
                <a:extLst>
                  <a:ext uri="{0D108BD9-81ED-4DB2-BD59-A6C34878D82A}">
                    <a16:rowId xmlns:a16="http://schemas.microsoft.com/office/drawing/2014/main" val="2444773929"/>
                  </a:ext>
                </a:extLst>
              </a:tr>
            </a:tbl>
          </a:graphicData>
        </a:graphic>
      </p:graphicFrame>
    </p:spTree>
    <p:extLst>
      <p:ext uri="{BB962C8B-B14F-4D97-AF65-F5344CB8AC3E}">
        <p14:creationId xmlns:p14="http://schemas.microsoft.com/office/powerpoint/2010/main" val="3872506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218798"/>
            <a:ext cx="8147425" cy="742950"/>
          </a:xfrm>
        </p:spPr>
        <p:txBody>
          <a:bodyPr/>
          <a:lstStyle/>
          <a:p>
            <a:pPr marL="0" marR="0" algn="ctr" fontAlgn="ctr">
              <a:spcBef>
                <a:spcPts val="0"/>
              </a:spcBef>
              <a:spcAft>
                <a:spcPts val="0"/>
              </a:spcAft>
            </a:pPr>
            <a:r>
              <a:rPr lang="en-US" sz="2300" dirty="0">
                <a:ea typeface="Calibri" panose="020F0502020204030204" pitchFamily="34" charset="0"/>
              </a:rPr>
              <a:t>K-Club Special: Pediatric and Reproductive Environmental Health Scholars (PREHS) Southeastern Environmental Exposures and Disparities (SEED) Program -- K12</a:t>
            </a:r>
            <a:endParaRPr lang="en-US" sz="2300" dirty="0">
              <a:effectLst/>
              <a:ea typeface="Calibri" panose="020F0502020204030204" pitchFamily="34" charset="0"/>
            </a:endParaRPr>
          </a:p>
        </p:txBody>
      </p:sp>
      <p:sp>
        <p:nvSpPr>
          <p:cNvPr id="3" name="Content Placeholder 2"/>
          <p:cNvSpPr>
            <a:spLocks noGrp="1"/>
          </p:cNvSpPr>
          <p:nvPr>
            <p:ph idx="1"/>
          </p:nvPr>
        </p:nvSpPr>
        <p:spPr>
          <a:xfrm>
            <a:off x="227119" y="1485900"/>
            <a:ext cx="8535881" cy="3600450"/>
          </a:xfrm>
        </p:spPr>
        <p:txBody>
          <a:bodyPr/>
          <a:lstStyle/>
          <a:p>
            <a:r>
              <a:rPr lang="en-US" sz="2400" b="0" i="0">
                <a:solidFill>
                  <a:srgbClr val="000000"/>
                </a:solidFill>
                <a:effectLst/>
                <a:latin typeface="+mn-lt"/>
              </a:rPr>
              <a:t>Provides junior clinical faculty from Emory School of Nursing and School of Medicine and Morehouse School of Medicine with comprehensive training in pediatric and reproductive environmental health research.</a:t>
            </a:r>
          </a:p>
          <a:p>
            <a:r>
              <a:rPr lang="en-US" sz="2400" b="0" i="0">
                <a:solidFill>
                  <a:srgbClr val="000000"/>
                </a:solidFill>
                <a:effectLst/>
                <a:latin typeface="+mn-lt"/>
              </a:rPr>
              <a:t>Faculty scholars will collaborate with local community partners and the Region 4 PEHSU — a region burdened by systemic racism and increasing climate change-related environmental threats that intensify health disparities.</a:t>
            </a:r>
          </a:p>
          <a:p>
            <a:r>
              <a:rPr lang="en-US" sz="2400">
                <a:latin typeface="+mn-lt"/>
              </a:rPr>
              <a:t>Minimum 75% Full-time effort</a:t>
            </a:r>
          </a:p>
          <a:p>
            <a:pPr marL="0" indent="0">
              <a:buNone/>
            </a:pPr>
            <a:br>
              <a:rPr lang="en-US" sz="2400"/>
            </a:br>
            <a:r>
              <a:rPr lang="en-US" sz="2400" b="1"/>
              <a:t>Deadline: </a:t>
            </a:r>
            <a:r>
              <a:rPr lang="en-US" sz="2400">
                <a:solidFill>
                  <a:srgbClr val="FF0000"/>
                </a:solidFill>
              </a:rPr>
              <a:t>February 1, 2023</a:t>
            </a:r>
            <a:endParaRPr lang="en-US" sz="2800">
              <a:solidFill>
                <a:srgbClr val="FF0000"/>
              </a:solidFill>
              <a:latin typeface="Tw Cen MT" panose="020B0602020104020603" pitchFamily="34" charset="0"/>
            </a:endParaRPr>
          </a:p>
        </p:txBody>
      </p:sp>
      <p:sp>
        <p:nvSpPr>
          <p:cNvPr id="4" name="Slide Number Placeholder 3"/>
          <p:cNvSpPr>
            <a:spLocks noGrp="1"/>
          </p:cNvSpPr>
          <p:nvPr>
            <p:ph type="sldNum" sz="quarter" idx="10"/>
          </p:nvPr>
        </p:nvSpPr>
        <p:spPr/>
        <p:txBody>
          <a:bodyPr/>
          <a:lstStyle/>
          <a:p>
            <a:pPr defTabSz="609608">
              <a:defRPr/>
            </a:pPr>
            <a:fld id="{01D945C9-0277-4107-B589-EC55ECD240BC}" type="slidenum">
              <a:rPr lang="en-US">
                <a:solidFill>
                  <a:prstClr val="white">
                    <a:lumMod val="50000"/>
                  </a:prstClr>
                </a:solidFill>
                <a:effectLst>
                  <a:outerShdw blurRad="38100" dist="38100" dir="2700000" algn="tl">
                    <a:srgbClr val="000000">
                      <a:alpha val="43137"/>
                    </a:srgbClr>
                  </a:outerShdw>
                </a:effectLst>
                <a:latin typeface="Tw Cen MT"/>
                <a:ea typeface="+mn-ea"/>
              </a:rPr>
              <a:pPr defTabSz="609608">
                <a:defRPr/>
              </a:pPr>
              <a:t>5</a:t>
            </a:fld>
            <a:endParaRPr lang="en-US">
              <a:solidFill>
                <a:prstClr val="white">
                  <a:lumMod val="50000"/>
                </a:prstClr>
              </a:solidFill>
              <a:effectLst>
                <a:outerShdw blurRad="38100" dist="38100" dir="2700000" algn="tl">
                  <a:srgbClr val="000000">
                    <a:alpha val="43137"/>
                  </a:srgbClr>
                </a:outerShdw>
              </a:effectLst>
              <a:latin typeface="Tw Cen MT"/>
              <a:ea typeface="+mn-ea"/>
            </a:endParaRPr>
          </a:p>
        </p:txBody>
      </p:sp>
      <p:graphicFrame>
        <p:nvGraphicFramePr>
          <p:cNvPr id="7" name="Table 6">
            <a:extLst>
              <a:ext uri="{FF2B5EF4-FFF2-40B4-BE49-F238E27FC236}">
                <a16:creationId xmlns:a16="http://schemas.microsoft.com/office/drawing/2014/main" id="{53A6C63C-A496-4205-B308-08BF24376DCB}"/>
              </a:ext>
            </a:extLst>
          </p:cNvPr>
          <p:cNvGraphicFramePr>
            <a:graphicFrameLocks noGrp="1"/>
          </p:cNvGraphicFramePr>
          <p:nvPr>
            <p:extLst>
              <p:ext uri="{D42A27DB-BD31-4B8C-83A1-F6EECF244321}">
                <p14:modId xmlns:p14="http://schemas.microsoft.com/office/powerpoint/2010/main" val="2789707111"/>
              </p:ext>
            </p:extLst>
          </p:nvPr>
        </p:nvGraphicFramePr>
        <p:xfrm>
          <a:off x="1657349" y="5886450"/>
          <a:ext cx="5829300" cy="352910"/>
        </p:xfrm>
        <a:graphic>
          <a:graphicData uri="http://schemas.openxmlformats.org/drawingml/2006/table">
            <a:tbl>
              <a:tblPr firstRow="1" firstCol="1" bandRow="1">
                <a:tableStyleId>{5C22544A-7EE6-4342-B048-85BDC9FD1C3A}</a:tableStyleId>
              </a:tblPr>
              <a:tblGrid>
                <a:gridCol w="5829300">
                  <a:extLst>
                    <a:ext uri="{9D8B030D-6E8A-4147-A177-3AD203B41FA5}">
                      <a16:colId xmlns:a16="http://schemas.microsoft.com/office/drawing/2014/main" val="3134160710"/>
                    </a:ext>
                  </a:extLst>
                </a:gridCol>
              </a:tblGrid>
              <a:tr h="352910">
                <a:tc>
                  <a:txBody>
                    <a:bodyPr/>
                    <a:lstStyle/>
                    <a:p>
                      <a:pPr lvl="0" algn="ctr">
                        <a:buNone/>
                      </a:pPr>
                      <a:r>
                        <a:rPr lang="en-US" sz="1400" b="0" u="none">
                          <a:solidFill>
                            <a:schemeClr val="bg1"/>
                          </a:solidFill>
                        </a:rPr>
                        <a:t>https://www.nursing.emory.edu/pages/prehs-seed-program</a:t>
                      </a:r>
                    </a:p>
                  </a:txBody>
                  <a:tcPr marL="142875" marR="142875" marT="57150" marB="64294" anchor="ctr">
                    <a:solidFill>
                      <a:srgbClr val="009D57"/>
                    </a:solidFill>
                  </a:tcPr>
                </a:tc>
                <a:extLst>
                  <a:ext uri="{0D108BD9-81ED-4DB2-BD59-A6C34878D82A}">
                    <a16:rowId xmlns:a16="http://schemas.microsoft.com/office/drawing/2014/main" val="2444773929"/>
                  </a:ext>
                </a:extLst>
              </a:tr>
            </a:tbl>
          </a:graphicData>
        </a:graphic>
      </p:graphicFrame>
    </p:spTree>
    <p:extLst>
      <p:ext uri="{BB962C8B-B14F-4D97-AF65-F5344CB8AC3E}">
        <p14:creationId xmlns:p14="http://schemas.microsoft.com/office/powerpoint/2010/main" val="4006391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763000" cy="1272988"/>
          </a:xfrm>
        </p:spPr>
        <p:txBody>
          <a:bodyPr/>
          <a:lstStyle/>
          <a:p>
            <a:pPr marL="0" marR="0" algn="ctr" fontAlgn="ctr">
              <a:spcBef>
                <a:spcPts val="0"/>
              </a:spcBef>
              <a:spcAft>
                <a:spcPts val="0"/>
              </a:spcAft>
            </a:pPr>
            <a:r>
              <a:rPr lang="en-US" sz="2800" dirty="0">
                <a:ea typeface="Calibri" panose="020F0502020204030204" pitchFamily="34" charset="0"/>
              </a:rPr>
              <a:t>K-Club Special: Atlanta Network Training in KUH Scientific Research – TL1/U2C (ATLANTIS)</a:t>
            </a:r>
            <a:endParaRPr lang="en-US" sz="2800" dirty="0">
              <a:effectLst/>
              <a:ea typeface="Calibri" panose="020F0502020204030204" pitchFamily="34" charset="0"/>
            </a:endParaRPr>
          </a:p>
        </p:txBody>
      </p:sp>
      <p:sp>
        <p:nvSpPr>
          <p:cNvPr id="3" name="Content Placeholder 2"/>
          <p:cNvSpPr>
            <a:spLocks noGrp="1"/>
          </p:cNvSpPr>
          <p:nvPr>
            <p:ph idx="1"/>
          </p:nvPr>
        </p:nvSpPr>
        <p:spPr>
          <a:xfrm>
            <a:off x="227118" y="1272988"/>
            <a:ext cx="8916881" cy="3426759"/>
          </a:xfrm>
        </p:spPr>
        <p:txBody>
          <a:bodyPr/>
          <a:lstStyle/>
          <a:p>
            <a:r>
              <a:rPr lang="en-US" sz="2800" b="0" i="0" dirty="0">
                <a:solidFill>
                  <a:srgbClr val="000000"/>
                </a:solidFill>
                <a:effectLst/>
                <a:latin typeface="+mn-lt"/>
              </a:rPr>
              <a:t>TL1 portion: Provides financial support for pre and post docs engaged in research relevant to nephrology, urology, and non-malignant hematology</a:t>
            </a:r>
          </a:p>
          <a:p>
            <a:r>
              <a:rPr lang="en-US" sz="2800" dirty="0">
                <a:solidFill>
                  <a:srgbClr val="000000"/>
                </a:solidFill>
                <a:latin typeface="+mn-lt"/>
              </a:rPr>
              <a:t>U2C portion: Provides </a:t>
            </a:r>
            <a:r>
              <a:rPr lang="en-US" sz="2800" b="0" i="0" dirty="0">
                <a:solidFill>
                  <a:srgbClr val="000000"/>
                </a:solidFill>
                <a:effectLst/>
                <a:latin typeface="+mn-lt"/>
              </a:rPr>
              <a:t>professional development training via an </a:t>
            </a:r>
            <a:r>
              <a:rPr lang="en-US" sz="2800" b="0" i="0" u="sng" dirty="0">
                <a:solidFill>
                  <a:srgbClr val="000000"/>
                </a:solidFill>
                <a:effectLst/>
                <a:latin typeface="+mn-lt"/>
              </a:rPr>
              <a:t>ATLANTIS Professional Development Core</a:t>
            </a:r>
            <a:r>
              <a:rPr lang="en-US" sz="2800" b="0" i="0" dirty="0">
                <a:solidFill>
                  <a:srgbClr val="000000"/>
                </a:solidFill>
                <a:effectLst/>
                <a:latin typeface="+mn-lt"/>
              </a:rPr>
              <a:t> and collaborative and networking connections via an </a:t>
            </a:r>
            <a:r>
              <a:rPr lang="en-US" sz="2800" b="0" i="0" u="sng" dirty="0">
                <a:solidFill>
                  <a:srgbClr val="000000"/>
                </a:solidFill>
                <a:effectLst/>
                <a:latin typeface="+mn-lt"/>
              </a:rPr>
              <a:t>ATLANTIS Network Core</a:t>
            </a:r>
            <a:endParaRPr lang="en-US" sz="2800" u="sng" dirty="0">
              <a:solidFill>
                <a:srgbClr val="000000"/>
              </a:solidFill>
              <a:latin typeface="+mn-lt"/>
            </a:endParaRPr>
          </a:p>
          <a:p>
            <a:r>
              <a:rPr lang="en-US" sz="2800" dirty="0">
                <a:latin typeface="+mn-lt"/>
              </a:rPr>
              <a:t>Minimum 75% research effort</a:t>
            </a:r>
            <a:br>
              <a:rPr lang="en-US" sz="2400" dirty="0"/>
            </a:br>
            <a:endParaRPr lang="en-US" sz="2400" dirty="0"/>
          </a:p>
          <a:p>
            <a:pPr marL="0" indent="0">
              <a:buNone/>
            </a:pPr>
            <a:r>
              <a:rPr lang="en-US" sz="2400" b="1" dirty="0"/>
              <a:t>Deadline: </a:t>
            </a:r>
            <a:r>
              <a:rPr lang="en-US" sz="2400" dirty="0">
                <a:solidFill>
                  <a:srgbClr val="FF0000"/>
                </a:solidFill>
              </a:rPr>
              <a:t>Applications are currently being accepted on a rolling basis, and will be reviewed on </a:t>
            </a:r>
            <a:r>
              <a:rPr lang="en-US" sz="2400" u="sng" dirty="0">
                <a:solidFill>
                  <a:srgbClr val="FF0000"/>
                </a:solidFill>
              </a:rPr>
              <a:t>December 15, 2022</a:t>
            </a:r>
            <a:r>
              <a:rPr lang="en-US" sz="2400" dirty="0">
                <a:solidFill>
                  <a:srgbClr val="FF0000"/>
                </a:solidFill>
              </a:rPr>
              <a:t>, March 15, 2023, and June 15, 2023, subject to the availability of positions.</a:t>
            </a:r>
            <a:endParaRPr lang="en-US" sz="2800" dirty="0">
              <a:solidFill>
                <a:srgbClr val="FF0000"/>
              </a:solidFill>
              <a:latin typeface="Tw Cen MT" panose="020B0602020104020603" pitchFamily="34" charset="0"/>
            </a:endParaRPr>
          </a:p>
        </p:txBody>
      </p:sp>
      <p:sp>
        <p:nvSpPr>
          <p:cNvPr id="4" name="Slide Number Placeholder 3"/>
          <p:cNvSpPr>
            <a:spLocks noGrp="1"/>
          </p:cNvSpPr>
          <p:nvPr>
            <p:ph type="sldNum" sz="quarter" idx="10"/>
          </p:nvPr>
        </p:nvSpPr>
        <p:spPr/>
        <p:txBody>
          <a:bodyPr/>
          <a:lstStyle/>
          <a:p>
            <a:pPr defTabSz="609608">
              <a:defRPr/>
            </a:pPr>
            <a:fld id="{01D945C9-0277-4107-B589-EC55ECD240BC}" type="slidenum">
              <a:rPr lang="en-US">
                <a:solidFill>
                  <a:prstClr val="white">
                    <a:lumMod val="50000"/>
                  </a:prstClr>
                </a:solidFill>
                <a:effectLst>
                  <a:outerShdw blurRad="38100" dist="38100" dir="2700000" algn="tl">
                    <a:srgbClr val="000000">
                      <a:alpha val="43137"/>
                    </a:srgbClr>
                  </a:outerShdw>
                </a:effectLst>
                <a:latin typeface="Tw Cen MT"/>
                <a:ea typeface="+mn-ea"/>
              </a:rPr>
              <a:pPr defTabSz="609608">
                <a:defRPr/>
              </a:pPr>
              <a:t>6</a:t>
            </a:fld>
            <a:endParaRPr lang="en-US">
              <a:solidFill>
                <a:prstClr val="white">
                  <a:lumMod val="50000"/>
                </a:prstClr>
              </a:solidFill>
              <a:effectLst>
                <a:outerShdw blurRad="38100" dist="38100" dir="2700000" algn="tl">
                  <a:srgbClr val="000000">
                    <a:alpha val="43137"/>
                  </a:srgbClr>
                </a:outerShdw>
              </a:effectLst>
              <a:latin typeface="Tw Cen MT"/>
              <a:ea typeface="+mn-ea"/>
            </a:endParaRPr>
          </a:p>
        </p:txBody>
      </p:sp>
      <p:graphicFrame>
        <p:nvGraphicFramePr>
          <p:cNvPr id="7" name="Table 6">
            <a:extLst>
              <a:ext uri="{FF2B5EF4-FFF2-40B4-BE49-F238E27FC236}">
                <a16:creationId xmlns:a16="http://schemas.microsoft.com/office/drawing/2014/main" id="{53A6C63C-A496-4205-B308-08BF24376DCB}"/>
              </a:ext>
            </a:extLst>
          </p:cNvPr>
          <p:cNvGraphicFramePr>
            <a:graphicFrameLocks noGrp="1"/>
          </p:cNvGraphicFramePr>
          <p:nvPr>
            <p:extLst>
              <p:ext uri="{D42A27DB-BD31-4B8C-83A1-F6EECF244321}">
                <p14:modId xmlns:p14="http://schemas.microsoft.com/office/powerpoint/2010/main" val="166001901"/>
              </p:ext>
            </p:extLst>
          </p:nvPr>
        </p:nvGraphicFramePr>
        <p:xfrm>
          <a:off x="1657349" y="6433250"/>
          <a:ext cx="5829300" cy="426244"/>
        </p:xfrm>
        <a:graphic>
          <a:graphicData uri="http://schemas.openxmlformats.org/drawingml/2006/table">
            <a:tbl>
              <a:tblPr firstRow="1" firstCol="1" bandRow="1">
                <a:tableStyleId>{5C22544A-7EE6-4342-B048-85BDC9FD1C3A}</a:tableStyleId>
              </a:tblPr>
              <a:tblGrid>
                <a:gridCol w="5829300">
                  <a:extLst>
                    <a:ext uri="{9D8B030D-6E8A-4147-A177-3AD203B41FA5}">
                      <a16:colId xmlns:a16="http://schemas.microsoft.com/office/drawing/2014/main" val="3134160710"/>
                    </a:ext>
                  </a:extLst>
                </a:gridCol>
              </a:tblGrid>
              <a:tr h="0">
                <a:tc>
                  <a:txBody>
                    <a:bodyPr/>
                    <a:lstStyle/>
                    <a:p>
                      <a:pPr lvl="0" algn="ctr">
                        <a:buNone/>
                      </a:pPr>
                      <a:r>
                        <a:rPr lang="en-US" sz="2000" b="1" kern="1200" dirty="0">
                          <a:solidFill>
                            <a:schemeClr val="lt1"/>
                          </a:solidFill>
                          <a:effectLst/>
                          <a:latin typeface="+mn-lt"/>
                          <a:ea typeface="+mn-ea"/>
                          <a:cs typeface="+mn-cs"/>
                        </a:rPr>
                        <a:t>bit.ly/</a:t>
                      </a:r>
                      <a:r>
                        <a:rPr lang="en-US" sz="2000" b="1" kern="1200" dirty="0" err="1">
                          <a:solidFill>
                            <a:schemeClr val="lt1"/>
                          </a:solidFill>
                          <a:effectLst/>
                          <a:latin typeface="+mn-lt"/>
                          <a:ea typeface="+mn-ea"/>
                          <a:cs typeface="+mn-cs"/>
                        </a:rPr>
                        <a:t>ATLANTISProgram</a:t>
                      </a:r>
                      <a:endParaRPr lang="en-US" sz="2400" b="0" u="none" dirty="0">
                        <a:solidFill>
                          <a:schemeClr val="bg1"/>
                        </a:solidFill>
                      </a:endParaRPr>
                    </a:p>
                  </a:txBody>
                  <a:tcPr marL="142875" marR="142875" marT="57150" marB="64294" anchor="ctr">
                    <a:solidFill>
                      <a:srgbClr val="009D57"/>
                    </a:solidFill>
                  </a:tcPr>
                </a:tc>
                <a:extLst>
                  <a:ext uri="{0D108BD9-81ED-4DB2-BD59-A6C34878D82A}">
                    <a16:rowId xmlns:a16="http://schemas.microsoft.com/office/drawing/2014/main" val="2444773929"/>
                  </a:ext>
                </a:extLst>
              </a:tr>
            </a:tbl>
          </a:graphicData>
        </a:graphic>
      </p:graphicFrame>
    </p:spTree>
    <p:extLst>
      <p:ext uri="{BB962C8B-B14F-4D97-AF65-F5344CB8AC3E}">
        <p14:creationId xmlns:p14="http://schemas.microsoft.com/office/powerpoint/2010/main" val="4249675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 Placeholder 3">
            <a:extLst>
              <a:ext uri="{FF2B5EF4-FFF2-40B4-BE49-F238E27FC236}">
                <a16:creationId xmlns:a16="http://schemas.microsoft.com/office/drawing/2014/main" id="{86507798-03D4-438D-8104-18D9FC92269B}"/>
              </a:ext>
            </a:extLst>
          </p:cNvPr>
          <p:cNvSpPr>
            <a:spLocks noGrp="1"/>
          </p:cNvSpPr>
          <p:nvPr>
            <p:ph sz="half" idx="2"/>
          </p:nvPr>
        </p:nvSpPr>
        <p:spPr>
          <a:xfrm>
            <a:off x="555478" y="1713075"/>
            <a:ext cx="7947588" cy="914400"/>
          </a:xfrm>
        </p:spPr>
        <p:txBody>
          <a:bodyPr wrap="square" anchor="t">
            <a:noAutofit/>
          </a:bodyPr>
          <a:lstStyle/>
          <a:p>
            <a:pPr marL="0" indent="0" algn="ctr">
              <a:buNone/>
            </a:pPr>
            <a:r>
              <a:rPr lang="en-US" sz="3200" b="1" dirty="0">
                <a:solidFill>
                  <a:srgbClr val="012169"/>
                </a:solidFill>
                <a:latin typeface="azo-sans-web"/>
                <a:cs typeface="+mn-cs"/>
              </a:rPr>
              <a:t>Crowdsourcing strategies to hire the best and brightest to staff your research program</a:t>
            </a:r>
          </a:p>
        </p:txBody>
      </p:sp>
      <p:sp>
        <p:nvSpPr>
          <p:cNvPr id="14338" name="Title 1"/>
          <p:cNvSpPr>
            <a:spLocks noGrp="1"/>
          </p:cNvSpPr>
          <p:nvPr>
            <p:ph type="title"/>
          </p:nvPr>
        </p:nvSpPr>
        <p:spPr>
          <a:xfrm>
            <a:off x="457200" y="274638"/>
            <a:ext cx="8229600" cy="792162"/>
          </a:xfrm>
        </p:spPr>
        <p:txBody>
          <a:bodyPr wrap="square" anchor="b">
            <a:normAutofit/>
          </a:bodyPr>
          <a:lstStyle/>
          <a:p>
            <a:pPr eaLnBrk="1" hangingPunct="1"/>
            <a:r>
              <a:rPr lang="en-US" altLang="en-US"/>
              <a:t>Today’s Presentation</a:t>
            </a:r>
          </a:p>
        </p:txBody>
      </p:sp>
      <p:sp>
        <p:nvSpPr>
          <p:cNvPr id="2" name="Rectangle 1">
            <a:extLst>
              <a:ext uri="{FF2B5EF4-FFF2-40B4-BE49-F238E27FC236}">
                <a16:creationId xmlns:a16="http://schemas.microsoft.com/office/drawing/2014/main" id="{E5207236-9D55-401D-926A-D8A683EAB788}"/>
              </a:ext>
            </a:extLst>
          </p:cNvPr>
          <p:cNvSpPr/>
          <p:nvPr/>
        </p:nvSpPr>
        <p:spPr>
          <a:xfrm>
            <a:off x="742486" y="5430308"/>
            <a:ext cx="7862930" cy="1454244"/>
          </a:xfrm>
          <a:prstGeom prst="rect">
            <a:avLst/>
          </a:prstGeom>
        </p:spPr>
        <p:txBody>
          <a:bodyPr wrap="square">
            <a:spAutoFit/>
          </a:bodyPr>
          <a:lstStyle/>
          <a:p>
            <a:pPr algn="ctr"/>
            <a:r>
              <a:rPr lang="en-US" sz="2000" b="1" u="none" strike="noStrike" dirty="0">
                <a:solidFill>
                  <a:srgbClr val="012169"/>
                </a:solidFill>
                <a:effectLst/>
                <a:latin typeface="azo-sans-web"/>
              </a:rPr>
              <a:t>Discussion facilitated by Stacy Heilman, PhD, </a:t>
            </a:r>
          </a:p>
          <a:p>
            <a:pPr algn="ctr"/>
            <a:r>
              <a:rPr lang="en-US" sz="2000" b="1" u="none" strike="noStrike" dirty="0">
                <a:solidFill>
                  <a:srgbClr val="012169"/>
                </a:solidFill>
                <a:effectLst/>
                <a:latin typeface="azo-sans-web"/>
              </a:rPr>
              <a:t>Assoc Prof &amp; Assoc Vice Chair for Research</a:t>
            </a:r>
            <a:endParaRPr lang="en-US" sz="2000" b="1" dirty="0">
              <a:solidFill>
                <a:srgbClr val="012169"/>
              </a:solidFill>
              <a:latin typeface="azo-sans-web"/>
            </a:endParaRPr>
          </a:p>
          <a:p>
            <a:pPr algn="ctr"/>
            <a:r>
              <a:rPr lang="en-US" sz="2000" b="1" u="none" strike="noStrike" dirty="0">
                <a:solidFill>
                  <a:srgbClr val="012169"/>
                </a:solidFill>
                <a:effectLst/>
                <a:latin typeface="azo-sans-web"/>
              </a:rPr>
              <a:t>Dept of Pediatrics &amp; Children’s Healthcare of Atlanta</a:t>
            </a:r>
            <a:br>
              <a:rPr lang="en-US" kern="1400" dirty="0">
                <a:solidFill>
                  <a:srgbClr val="333333"/>
                </a:solidFill>
                <a:latin typeface="Arial" panose="020B0604020202020204" pitchFamily="34" charset="0"/>
              </a:rPr>
            </a:br>
            <a:endParaRPr lang="en-US" kern="1400" dirty="0">
              <a:solidFill>
                <a:srgbClr val="000000"/>
              </a:solidFill>
              <a:latin typeface="Arial" panose="020B0604020202020204" pitchFamily="34" charset="0"/>
            </a:endParaRPr>
          </a:p>
          <a:p>
            <a:pPr algn="ctr">
              <a:spcBef>
                <a:spcPts val="0"/>
              </a:spcBef>
              <a:spcAft>
                <a:spcPts val="0"/>
              </a:spcAft>
            </a:pPr>
            <a:r>
              <a:rPr lang="en-US" sz="1050" kern="1400" dirty="0">
                <a:solidFill>
                  <a:srgbClr val="000000"/>
                </a:solidFill>
              </a:rPr>
              <a:t> </a:t>
            </a:r>
          </a:p>
        </p:txBody>
      </p:sp>
      <p:pic>
        <p:nvPicPr>
          <p:cNvPr id="4" name="Picture 3">
            <a:extLst>
              <a:ext uri="{FF2B5EF4-FFF2-40B4-BE49-F238E27FC236}">
                <a16:creationId xmlns:a16="http://schemas.microsoft.com/office/drawing/2014/main" id="{4B92A38E-4823-4355-927C-FC6D616A5250}"/>
              </a:ext>
            </a:extLst>
          </p:cNvPr>
          <p:cNvPicPr>
            <a:picLocks noChangeAspect="1"/>
          </p:cNvPicPr>
          <p:nvPr/>
        </p:nvPicPr>
        <p:blipFill>
          <a:blip r:embed="rId3"/>
          <a:stretch>
            <a:fillRect/>
          </a:stretch>
        </p:blipFill>
        <p:spPr>
          <a:xfrm>
            <a:off x="1360387" y="3073232"/>
            <a:ext cx="6627128" cy="207169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A32D0D-2977-4844-9F61-D114091F2DAC}"/>
              </a:ext>
            </a:extLst>
          </p:cNvPr>
          <p:cNvSpPr>
            <a:spLocks noGrp="1"/>
          </p:cNvSpPr>
          <p:nvPr>
            <p:ph type="title"/>
          </p:nvPr>
        </p:nvSpPr>
        <p:spPr/>
        <p:txBody>
          <a:bodyPr/>
          <a:lstStyle/>
          <a:p>
            <a:r>
              <a:rPr lang="en-US" dirty="0"/>
              <a:t>Special Acknowledgement</a:t>
            </a:r>
          </a:p>
        </p:txBody>
      </p:sp>
      <p:pic>
        <p:nvPicPr>
          <p:cNvPr id="7" name="Content Placeholder 6">
            <a:extLst>
              <a:ext uri="{FF2B5EF4-FFF2-40B4-BE49-F238E27FC236}">
                <a16:creationId xmlns:a16="http://schemas.microsoft.com/office/drawing/2014/main" id="{FC8A6C91-97E2-4079-B63F-0B731C9B5406}"/>
              </a:ext>
            </a:extLst>
          </p:cNvPr>
          <p:cNvPicPr>
            <a:picLocks noGrp="1" noChangeAspect="1"/>
          </p:cNvPicPr>
          <p:nvPr>
            <p:ph idx="1"/>
          </p:nvPr>
        </p:nvPicPr>
        <p:blipFill>
          <a:blip r:embed="rId2"/>
          <a:stretch>
            <a:fillRect/>
          </a:stretch>
        </p:blipFill>
        <p:spPr>
          <a:xfrm>
            <a:off x="457200" y="2167519"/>
            <a:ext cx="8229600" cy="3208761"/>
          </a:xfrm>
        </p:spPr>
      </p:pic>
    </p:spTree>
    <p:extLst>
      <p:ext uri="{BB962C8B-B14F-4D97-AF65-F5344CB8AC3E}">
        <p14:creationId xmlns:p14="http://schemas.microsoft.com/office/powerpoint/2010/main" val="1680826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A2EF-2468-4F2F-853C-6C184BF0FDF7}"/>
              </a:ext>
            </a:extLst>
          </p:cNvPr>
          <p:cNvSpPr>
            <a:spLocks noGrp="1"/>
          </p:cNvSpPr>
          <p:nvPr>
            <p:ph type="title"/>
          </p:nvPr>
        </p:nvSpPr>
        <p:spPr/>
        <p:txBody>
          <a:bodyPr/>
          <a:lstStyle/>
          <a:p>
            <a:r>
              <a:rPr lang="en-US" dirty="0"/>
              <a:t>Fast forward through some important stuff…</a:t>
            </a:r>
          </a:p>
        </p:txBody>
      </p:sp>
      <p:sp>
        <p:nvSpPr>
          <p:cNvPr id="3" name="Content Placeholder 2">
            <a:extLst>
              <a:ext uri="{FF2B5EF4-FFF2-40B4-BE49-F238E27FC236}">
                <a16:creationId xmlns:a16="http://schemas.microsoft.com/office/drawing/2014/main" id="{9261D50F-10D6-4E46-8E5D-CC71C4094F8C}"/>
              </a:ext>
            </a:extLst>
          </p:cNvPr>
          <p:cNvSpPr>
            <a:spLocks noGrp="1"/>
          </p:cNvSpPr>
          <p:nvPr>
            <p:ph idx="1"/>
          </p:nvPr>
        </p:nvSpPr>
        <p:spPr/>
        <p:txBody>
          <a:bodyPr>
            <a:normAutofit/>
          </a:bodyPr>
          <a:lstStyle/>
          <a:p>
            <a:r>
              <a:rPr lang="en-US" dirty="0"/>
              <a:t>Defining the need and identifying salary source</a:t>
            </a:r>
          </a:p>
          <a:p>
            <a:r>
              <a:rPr lang="en-US" dirty="0"/>
              <a:t>Selecting the job title</a:t>
            </a:r>
          </a:p>
          <a:p>
            <a:pPr lvl="1"/>
            <a:r>
              <a:rPr lang="en-US" dirty="0"/>
              <a:t>Job title/description in the job description library</a:t>
            </a:r>
          </a:p>
          <a:p>
            <a:pPr lvl="1"/>
            <a:r>
              <a:rPr lang="en-US" dirty="0"/>
              <a:t>Minimum qualifications</a:t>
            </a:r>
          </a:p>
          <a:p>
            <a:pPr lvl="1"/>
            <a:r>
              <a:rPr lang="en-US" dirty="0"/>
              <a:t>Adding preferred qualifications and other language</a:t>
            </a:r>
          </a:p>
          <a:p>
            <a:r>
              <a:rPr lang="en-US" dirty="0"/>
              <a:t>Proposing virtual/hybrid/in person</a:t>
            </a:r>
          </a:p>
          <a:p>
            <a:r>
              <a:rPr lang="en-US" dirty="0"/>
              <a:t>Requesting position to be posted</a:t>
            </a:r>
          </a:p>
          <a:p>
            <a:pPr marL="0" indent="0">
              <a:buNone/>
            </a:pPr>
            <a:endParaRPr lang="en-US" dirty="0"/>
          </a:p>
          <a:p>
            <a:pPr marL="0" indent="0" algn="ctr">
              <a:buNone/>
            </a:pPr>
            <a:r>
              <a:rPr lang="en-US" sz="3500" dirty="0">
                <a:solidFill>
                  <a:srgbClr val="7030A0"/>
                </a:solidFill>
              </a:rPr>
              <a:t>These are all very important steps and </a:t>
            </a:r>
          </a:p>
          <a:p>
            <a:pPr marL="0" indent="0" algn="ctr">
              <a:buNone/>
            </a:pPr>
            <a:r>
              <a:rPr lang="en-US" sz="3500" dirty="0">
                <a:solidFill>
                  <a:srgbClr val="7030A0"/>
                </a:solidFill>
              </a:rPr>
              <a:t>should not be glossed over!</a:t>
            </a:r>
          </a:p>
        </p:txBody>
      </p:sp>
    </p:spTree>
    <p:extLst>
      <p:ext uri="{BB962C8B-B14F-4D97-AF65-F5344CB8AC3E}">
        <p14:creationId xmlns:p14="http://schemas.microsoft.com/office/powerpoint/2010/main" val="390689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EMORY+CHOA_PPT_template">
  <a:themeElements>
    <a:clrScheme name="CHOA">
      <a:dk1>
        <a:sysClr val="windowText" lastClr="000000"/>
      </a:dk1>
      <a:lt1>
        <a:sysClr val="window" lastClr="FFFFFF"/>
      </a:lt1>
      <a:dk2>
        <a:srgbClr val="000000"/>
      </a:dk2>
      <a:lt2>
        <a:srgbClr val="FFFFFF"/>
      </a:lt2>
      <a:accent1>
        <a:srgbClr val="72BF44"/>
      </a:accent1>
      <a:accent2>
        <a:srgbClr val="BD2F92"/>
      </a:accent2>
      <a:accent3>
        <a:srgbClr val="4BBBEB"/>
      </a:accent3>
      <a:accent4>
        <a:srgbClr val="F58220"/>
      </a:accent4>
      <a:accent5>
        <a:srgbClr val="005DA4"/>
      </a:accent5>
      <a:accent6>
        <a:srgbClr val="FFDD00"/>
      </a:accent6>
      <a:hlink>
        <a:srgbClr val="00A94F"/>
      </a:hlink>
      <a:folHlink>
        <a:srgbClr val="4BBBEB"/>
      </a:folHlink>
    </a:clrScheme>
    <a:fontScheme name="CHOA fonts">
      <a:majorFont>
        <a:latin typeface="Arial Rounded MT Bold"/>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12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w Cen MT">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2012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w Cen MT">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A5C9F1B9C7724387FD8ACCA2844C71" ma:contentTypeVersion="13" ma:contentTypeDescription="Create a new document." ma:contentTypeScope="" ma:versionID="21a4a421f78e609a62ee85b10173d5ce">
  <xsd:schema xmlns:xsd="http://www.w3.org/2001/XMLSchema" xmlns:xs="http://www.w3.org/2001/XMLSchema" xmlns:p="http://schemas.microsoft.com/office/2006/metadata/properties" xmlns:ns2="8420ee14-ecd2-4450-96d7-5e402d222d82" xmlns:ns3="088a615d-93b3-4585-befa-6f7c43af0c8a" targetNamespace="http://schemas.microsoft.com/office/2006/metadata/properties" ma:root="true" ma:fieldsID="49134ad4550ad3be083a25bf615dd249" ns2:_="" ns3:_="">
    <xsd:import namespace="8420ee14-ecd2-4450-96d7-5e402d222d82"/>
    <xsd:import namespace="088a615d-93b3-4585-befa-6f7c43af0c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20ee14-ecd2-4450-96d7-5e402d222d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88a615d-93b3-4585-befa-6f7c43af0c8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D532950-09ED-4100-B30D-E6BA8ED24B10}">
  <ds:schemaRefs>
    <ds:schemaRef ds:uri="http://schemas.microsoft.com/sharepoint/v3/contenttype/forms"/>
  </ds:schemaRefs>
</ds:datastoreItem>
</file>

<file path=customXml/itemProps2.xml><?xml version="1.0" encoding="utf-8"?>
<ds:datastoreItem xmlns:ds="http://schemas.openxmlformats.org/officeDocument/2006/customXml" ds:itemID="{1BEA8296-C3F8-4E1C-A55C-43A438763267}">
  <ds:schemaRefs>
    <ds:schemaRef ds:uri="088a615d-93b3-4585-befa-6f7c43af0c8a"/>
    <ds:schemaRef ds:uri="8420ee14-ecd2-4450-96d7-5e402d222d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9AB3B1E-F9FE-48F0-B160-19559A9D5409}">
  <ds:schemaRefs>
    <ds:schemaRef ds:uri="088a615d-93b3-4585-befa-6f7c43af0c8a"/>
    <ds:schemaRef ds:uri="8420ee14-ecd2-4450-96d7-5e402d222d8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4148</TotalTime>
  <Words>2019</Words>
  <Application>Microsoft Office PowerPoint</Application>
  <PresentationFormat>On-screen Show (4:3)</PresentationFormat>
  <Paragraphs>200</Paragraphs>
  <Slides>28</Slides>
  <Notes>13</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28</vt:i4>
      </vt:variant>
    </vt:vector>
  </HeadingPairs>
  <TitlesOfParts>
    <vt:vector size="43" baseType="lpstr">
      <vt:lpstr>Archer Semibold</vt:lpstr>
      <vt:lpstr>Arial</vt:lpstr>
      <vt:lpstr>Arial Narrow</vt:lpstr>
      <vt:lpstr>Arial Rounded MT Bold</vt:lpstr>
      <vt:lpstr>azo-sans-web</vt:lpstr>
      <vt:lpstr>Calibri</vt:lpstr>
      <vt:lpstr>Gill Sans MT</vt:lpstr>
      <vt:lpstr>Rockwell</vt:lpstr>
      <vt:lpstr>Times New Roman</vt:lpstr>
      <vt:lpstr>Tw Cen MT</vt:lpstr>
      <vt:lpstr>Wingdings</vt:lpstr>
      <vt:lpstr>1_EMORY+CHOA_PPT_template</vt:lpstr>
      <vt:lpstr>2012 Template</vt:lpstr>
      <vt:lpstr>1_2012 Template</vt:lpstr>
      <vt:lpstr>Office Theme</vt:lpstr>
      <vt:lpstr>Crowdsourcing strategies to hire the best and brightest to staff your research program</vt:lpstr>
      <vt:lpstr>Survey Drawing</vt:lpstr>
      <vt:lpstr>K-Club Special: Georgia CTSA KL2 Program </vt:lpstr>
      <vt:lpstr>K-Club Special: The Emory Building Interdisciplinary Research Careers in Women's Health </vt:lpstr>
      <vt:lpstr>K-Club Special: Pediatric and Reproductive Environmental Health Scholars (PREHS) Southeastern Environmental Exposures and Disparities (SEED) Program -- K12</vt:lpstr>
      <vt:lpstr>K-Club Special: Atlanta Network Training in KUH Scientific Research – TL1/U2C (ATLANTIS)</vt:lpstr>
      <vt:lpstr>Today’s Presentation</vt:lpstr>
      <vt:lpstr>Special Acknowledgement</vt:lpstr>
      <vt:lpstr>Fast forward through some important stuff…</vt:lpstr>
      <vt:lpstr>Today’s discussion points</vt:lpstr>
      <vt:lpstr>Recruitment Marketing</vt:lpstr>
      <vt:lpstr>Reviewing Resumes</vt:lpstr>
      <vt:lpstr>Two Step Interview Process</vt:lpstr>
      <vt:lpstr>The Interview Process Step 1: Initial candidate screen</vt:lpstr>
      <vt:lpstr>The Interview Process Step 2: Full interview(s)</vt:lpstr>
      <vt:lpstr>Some question dos and don’ts</vt:lpstr>
      <vt:lpstr>Talking About Money</vt:lpstr>
      <vt:lpstr>Visa Discussion</vt:lpstr>
      <vt:lpstr>Off limit topics</vt:lpstr>
      <vt:lpstr>Is your question job related?</vt:lpstr>
      <vt:lpstr>STAR Behavioral Interview Method</vt:lpstr>
      <vt:lpstr>Walking us through an example</vt:lpstr>
      <vt:lpstr>Selecting the final candidate</vt:lpstr>
      <vt:lpstr>Making the offer</vt:lpstr>
      <vt:lpstr>Questions and Final Thoughts</vt:lpstr>
      <vt:lpstr>Appendix</vt:lpstr>
      <vt:lpstr>Money FAQs</vt:lpstr>
      <vt:lpstr>Money FAQs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Graphics to Enhance Grant Proposals</dc:title>
  <dc:creator>Heilman, Stacy Stephans</dc:creator>
  <cp:lastModifiedBy>Heilman, Stacy Stephans</cp:lastModifiedBy>
  <cp:revision>2</cp:revision>
  <dcterms:created xsi:type="dcterms:W3CDTF">2021-02-08T15:52:20Z</dcterms:created>
  <dcterms:modified xsi:type="dcterms:W3CDTF">2022-12-12T16:50:58Z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0x01010087A5C9F1B9C7724387FD8ACCA2844C71</vt:lpwstr>
  </property>
</Properties>
</file>