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4"/>
    <p:sldMasterId id="2147483969" r:id="rId5"/>
    <p:sldMasterId id="2147483975" r:id="rId6"/>
  </p:sldMasterIdLst>
  <p:notesMasterIdLst>
    <p:notesMasterId r:id="rId47"/>
  </p:notesMasterIdLst>
  <p:handoutMasterIdLst>
    <p:handoutMasterId r:id="rId48"/>
  </p:handoutMasterIdLst>
  <p:sldIdLst>
    <p:sldId id="280" r:id="rId7"/>
    <p:sldId id="307" r:id="rId8"/>
    <p:sldId id="258" r:id="rId9"/>
    <p:sldId id="257" r:id="rId10"/>
    <p:sldId id="269" r:id="rId11"/>
    <p:sldId id="404" r:id="rId12"/>
    <p:sldId id="264" r:id="rId13"/>
    <p:sldId id="849" r:id="rId14"/>
    <p:sldId id="833" r:id="rId15"/>
    <p:sldId id="822" r:id="rId16"/>
    <p:sldId id="835" r:id="rId17"/>
    <p:sldId id="845" r:id="rId18"/>
    <p:sldId id="843" r:id="rId19"/>
    <p:sldId id="850" r:id="rId20"/>
    <p:sldId id="832" r:id="rId21"/>
    <p:sldId id="820" r:id="rId22"/>
    <p:sldId id="836" r:id="rId23"/>
    <p:sldId id="834" r:id="rId24"/>
    <p:sldId id="831" r:id="rId25"/>
    <p:sldId id="851" r:id="rId26"/>
    <p:sldId id="837" r:id="rId27"/>
    <p:sldId id="838" r:id="rId28"/>
    <p:sldId id="852" r:id="rId29"/>
    <p:sldId id="847" r:id="rId30"/>
    <p:sldId id="830" r:id="rId31"/>
    <p:sldId id="823" r:id="rId32"/>
    <p:sldId id="844" r:id="rId33"/>
    <p:sldId id="824" r:id="rId34"/>
    <p:sldId id="853" r:id="rId35"/>
    <p:sldId id="827" r:id="rId36"/>
    <p:sldId id="854" r:id="rId37"/>
    <p:sldId id="826" r:id="rId38"/>
    <p:sldId id="265" r:id="rId39"/>
    <p:sldId id="267" r:id="rId40"/>
    <p:sldId id="841" r:id="rId41"/>
    <p:sldId id="855" r:id="rId42"/>
    <p:sldId id="846" r:id="rId43"/>
    <p:sldId id="829" r:id="rId44"/>
    <p:sldId id="411" r:id="rId45"/>
    <p:sldId id="842" r:id="rId4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0CD6"/>
    <a:srgbClr val="22229E"/>
    <a:srgbClr val="030F49"/>
    <a:srgbClr val="00A94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B49D10-26AF-4266-97CD-EE03B8DED099}" v="46" dt="2023-01-22T22:13:16.7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804" y="114"/>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microsoft.com/office/2015/10/relationships/revisionInfo" Target="revisionInfo.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A29885-48D2-4C0F-93A1-A0381B3EC798}"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76BE714B-7FE2-48A8-97C1-762D150066A0}">
      <dgm:prSet/>
      <dgm:spPr/>
      <dgm:t>
        <a:bodyPr/>
        <a:lstStyle/>
        <a:p>
          <a:r>
            <a:rPr lang="en-US"/>
            <a:t>Research (related to field, topic, technique, etc)</a:t>
          </a:r>
        </a:p>
      </dgm:t>
    </dgm:pt>
    <dgm:pt modelId="{695D122F-33F2-4E99-831A-DA29E275A8EB}" type="parTrans" cxnId="{4A09B925-6E94-423E-81BF-67A1AEA986D3}">
      <dgm:prSet/>
      <dgm:spPr/>
      <dgm:t>
        <a:bodyPr/>
        <a:lstStyle/>
        <a:p>
          <a:endParaRPr lang="en-US"/>
        </a:p>
      </dgm:t>
    </dgm:pt>
    <dgm:pt modelId="{A5FC17FC-2887-4C8E-A809-0B9B48BE2F00}" type="sibTrans" cxnId="{4A09B925-6E94-423E-81BF-67A1AEA986D3}">
      <dgm:prSet/>
      <dgm:spPr/>
      <dgm:t>
        <a:bodyPr/>
        <a:lstStyle/>
        <a:p>
          <a:endParaRPr lang="en-US"/>
        </a:p>
      </dgm:t>
    </dgm:pt>
    <dgm:pt modelId="{034251D6-2B9F-4119-ACE1-9E78F140B850}">
      <dgm:prSet/>
      <dgm:spPr/>
      <dgm:t>
        <a:bodyPr/>
        <a:lstStyle/>
        <a:p>
          <a:r>
            <a:rPr lang="en-US"/>
            <a:t>Career</a:t>
          </a:r>
        </a:p>
      </dgm:t>
    </dgm:pt>
    <dgm:pt modelId="{42193F15-AD8E-4FC5-9DD8-D609367D6A46}" type="parTrans" cxnId="{9553432D-FE88-46E6-B38E-5602B74BF450}">
      <dgm:prSet/>
      <dgm:spPr/>
      <dgm:t>
        <a:bodyPr/>
        <a:lstStyle/>
        <a:p>
          <a:endParaRPr lang="en-US"/>
        </a:p>
      </dgm:t>
    </dgm:pt>
    <dgm:pt modelId="{0EF99EC1-4A1C-4480-BCC6-99C71EE41EEB}" type="sibTrans" cxnId="{9553432D-FE88-46E6-B38E-5602B74BF450}">
      <dgm:prSet/>
      <dgm:spPr/>
      <dgm:t>
        <a:bodyPr/>
        <a:lstStyle/>
        <a:p>
          <a:endParaRPr lang="en-US"/>
        </a:p>
      </dgm:t>
    </dgm:pt>
    <dgm:pt modelId="{836D5D9C-B5B3-452C-9D55-65BAABBC52F5}">
      <dgm:prSet/>
      <dgm:spPr/>
      <dgm:t>
        <a:bodyPr/>
        <a:lstStyle/>
        <a:p>
          <a:r>
            <a:rPr lang="en-US"/>
            <a:t>Clinical</a:t>
          </a:r>
        </a:p>
      </dgm:t>
    </dgm:pt>
    <dgm:pt modelId="{7F7095C3-C670-40FD-9756-117F03B177F3}" type="parTrans" cxnId="{FC930E8B-9BE3-4B49-84DC-84BBB74F6342}">
      <dgm:prSet/>
      <dgm:spPr/>
      <dgm:t>
        <a:bodyPr/>
        <a:lstStyle/>
        <a:p>
          <a:endParaRPr lang="en-US"/>
        </a:p>
      </dgm:t>
    </dgm:pt>
    <dgm:pt modelId="{802D4C0C-92B8-4A28-8546-99D621FAC286}" type="sibTrans" cxnId="{FC930E8B-9BE3-4B49-84DC-84BBB74F6342}">
      <dgm:prSet/>
      <dgm:spPr/>
      <dgm:t>
        <a:bodyPr/>
        <a:lstStyle/>
        <a:p>
          <a:endParaRPr lang="en-US"/>
        </a:p>
      </dgm:t>
    </dgm:pt>
    <dgm:pt modelId="{00DE296B-CC77-4EB5-ABB3-1ECD2E575B77}">
      <dgm:prSet/>
      <dgm:spPr/>
      <dgm:t>
        <a:bodyPr/>
        <a:lstStyle/>
        <a:p>
          <a:r>
            <a:rPr lang="en-US"/>
            <a:t>Work/life balance</a:t>
          </a:r>
        </a:p>
      </dgm:t>
    </dgm:pt>
    <dgm:pt modelId="{EDF2E662-5D46-4AAA-BB74-ED50BA684CAD}" type="parTrans" cxnId="{80A4219F-B246-4950-B3C8-F038676F33BF}">
      <dgm:prSet/>
      <dgm:spPr/>
      <dgm:t>
        <a:bodyPr/>
        <a:lstStyle/>
        <a:p>
          <a:endParaRPr lang="en-US"/>
        </a:p>
      </dgm:t>
    </dgm:pt>
    <dgm:pt modelId="{C71094DE-732F-4A20-8E7A-4787E3872030}" type="sibTrans" cxnId="{80A4219F-B246-4950-B3C8-F038676F33BF}">
      <dgm:prSet/>
      <dgm:spPr/>
      <dgm:t>
        <a:bodyPr/>
        <a:lstStyle/>
        <a:p>
          <a:endParaRPr lang="en-US"/>
        </a:p>
      </dgm:t>
    </dgm:pt>
    <dgm:pt modelId="{8C3BE6DE-64CE-4E9D-BBCF-9B034A57D7D7}">
      <dgm:prSet/>
      <dgm:spPr/>
      <dgm:t>
        <a:bodyPr/>
        <a:lstStyle/>
        <a:p>
          <a:r>
            <a:rPr lang="en-US"/>
            <a:t>What else?</a:t>
          </a:r>
        </a:p>
      </dgm:t>
    </dgm:pt>
    <dgm:pt modelId="{98D679D7-8A14-4AA6-B46E-955E42232271}" type="parTrans" cxnId="{BCBA8F96-F0C2-4698-B024-17BC613BDD11}">
      <dgm:prSet/>
      <dgm:spPr/>
      <dgm:t>
        <a:bodyPr/>
        <a:lstStyle/>
        <a:p>
          <a:endParaRPr lang="en-US"/>
        </a:p>
      </dgm:t>
    </dgm:pt>
    <dgm:pt modelId="{B4DEA332-E404-408B-BDFF-5F812F86A167}" type="sibTrans" cxnId="{BCBA8F96-F0C2-4698-B024-17BC613BDD11}">
      <dgm:prSet/>
      <dgm:spPr/>
      <dgm:t>
        <a:bodyPr/>
        <a:lstStyle/>
        <a:p>
          <a:endParaRPr lang="en-US"/>
        </a:p>
      </dgm:t>
    </dgm:pt>
    <dgm:pt modelId="{1819B2BE-54E3-4D28-A7AC-A5A329D60C16}" type="pres">
      <dgm:prSet presAssocID="{8CA29885-48D2-4C0F-93A1-A0381B3EC798}" presName="root" presStyleCnt="0">
        <dgm:presLayoutVars>
          <dgm:dir/>
          <dgm:resizeHandles val="exact"/>
        </dgm:presLayoutVars>
      </dgm:prSet>
      <dgm:spPr/>
    </dgm:pt>
    <dgm:pt modelId="{A406DE22-AA23-4242-AEA0-24ED398D075B}" type="pres">
      <dgm:prSet presAssocID="{76BE714B-7FE2-48A8-97C1-762D150066A0}" presName="compNode" presStyleCnt="0"/>
      <dgm:spPr/>
    </dgm:pt>
    <dgm:pt modelId="{DDC954D4-88C1-4073-B67B-544054B63033}" type="pres">
      <dgm:prSet presAssocID="{76BE714B-7FE2-48A8-97C1-762D150066A0}" presName="bgRect" presStyleLbl="bgShp" presStyleIdx="0" presStyleCnt="5"/>
      <dgm:spPr/>
    </dgm:pt>
    <dgm:pt modelId="{D5931C07-D539-469E-AE53-2E116CCF314C}" type="pres">
      <dgm:prSet presAssocID="{76BE714B-7FE2-48A8-97C1-762D150066A0}"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heatre"/>
        </a:ext>
      </dgm:extLst>
    </dgm:pt>
    <dgm:pt modelId="{1439B190-3A9C-4139-888E-9F3E6CDCAFD0}" type="pres">
      <dgm:prSet presAssocID="{76BE714B-7FE2-48A8-97C1-762D150066A0}" presName="spaceRect" presStyleCnt="0"/>
      <dgm:spPr/>
    </dgm:pt>
    <dgm:pt modelId="{58C828D4-409B-4A5C-81E8-1F61820418CF}" type="pres">
      <dgm:prSet presAssocID="{76BE714B-7FE2-48A8-97C1-762D150066A0}" presName="parTx" presStyleLbl="revTx" presStyleIdx="0" presStyleCnt="5">
        <dgm:presLayoutVars>
          <dgm:chMax val="0"/>
          <dgm:chPref val="0"/>
        </dgm:presLayoutVars>
      </dgm:prSet>
      <dgm:spPr/>
    </dgm:pt>
    <dgm:pt modelId="{BF7392AC-EE28-45A6-B571-7D88D51A1AA3}" type="pres">
      <dgm:prSet presAssocID="{A5FC17FC-2887-4C8E-A809-0B9B48BE2F00}" presName="sibTrans" presStyleCnt="0"/>
      <dgm:spPr/>
    </dgm:pt>
    <dgm:pt modelId="{8070BA42-D153-4745-9CDF-7616E786A6C9}" type="pres">
      <dgm:prSet presAssocID="{034251D6-2B9F-4119-ACE1-9E78F140B850}" presName="compNode" presStyleCnt="0"/>
      <dgm:spPr/>
    </dgm:pt>
    <dgm:pt modelId="{65100138-BF0A-4B3E-BCA6-E7BFD1089366}" type="pres">
      <dgm:prSet presAssocID="{034251D6-2B9F-4119-ACE1-9E78F140B850}" presName="bgRect" presStyleLbl="bgShp" presStyleIdx="1" presStyleCnt="5"/>
      <dgm:spPr/>
    </dgm:pt>
    <dgm:pt modelId="{A0E0860A-61FA-47CE-AF74-54ED8FC09B7B}" type="pres">
      <dgm:prSet presAssocID="{034251D6-2B9F-4119-ACE1-9E78F140B850}"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iefcase"/>
        </a:ext>
      </dgm:extLst>
    </dgm:pt>
    <dgm:pt modelId="{FF0AF1E7-0434-4B11-8DAF-08DA15ABC0C1}" type="pres">
      <dgm:prSet presAssocID="{034251D6-2B9F-4119-ACE1-9E78F140B850}" presName="spaceRect" presStyleCnt="0"/>
      <dgm:spPr/>
    </dgm:pt>
    <dgm:pt modelId="{B179ADB8-97D6-453B-9533-295BBFEF1859}" type="pres">
      <dgm:prSet presAssocID="{034251D6-2B9F-4119-ACE1-9E78F140B850}" presName="parTx" presStyleLbl="revTx" presStyleIdx="1" presStyleCnt="5">
        <dgm:presLayoutVars>
          <dgm:chMax val="0"/>
          <dgm:chPref val="0"/>
        </dgm:presLayoutVars>
      </dgm:prSet>
      <dgm:spPr/>
    </dgm:pt>
    <dgm:pt modelId="{0845C270-1BB5-4BBA-A315-7681E49A103D}" type="pres">
      <dgm:prSet presAssocID="{0EF99EC1-4A1C-4480-BCC6-99C71EE41EEB}" presName="sibTrans" presStyleCnt="0"/>
      <dgm:spPr/>
    </dgm:pt>
    <dgm:pt modelId="{25FA2BD6-6BFB-40B1-923A-A82F0C2C5B87}" type="pres">
      <dgm:prSet presAssocID="{836D5D9C-B5B3-452C-9D55-65BAABBC52F5}" presName="compNode" presStyleCnt="0"/>
      <dgm:spPr/>
    </dgm:pt>
    <dgm:pt modelId="{46CF7FB3-0DD0-4CF4-9081-510229223F62}" type="pres">
      <dgm:prSet presAssocID="{836D5D9C-B5B3-452C-9D55-65BAABBC52F5}" presName="bgRect" presStyleLbl="bgShp" presStyleIdx="2" presStyleCnt="5"/>
      <dgm:spPr/>
    </dgm:pt>
    <dgm:pt modelId="{47393146-07D0-435F-A0E1-A0D3F4CD70F5}" type="pres">
      <dgm:prSet presAssocID="{836D5D9C-B5B3-452C-9D55-65BAABBC52F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ethoscope"/>
        </a:ext>
      </dgm:extLst>
    </dgm:pt>
    <dgm:pt modelId="{7A1EEDDB-068C-40ED-9067-FDAE719EC4FD}" type="pres">
      <dgm:prSet presAssocID="{836D5D9C-B5B3-452C-9D55-65BAABBC52F5}" presName="spaceRect" presStyleCnt="0"/>
      <dgm:spPr/>
    </dgm:pt>
    <dgm:pt modelId="{53B540DC-0AF1-4F34-82AA-6ED40D6827F4}" type="pres">
      <dgm:prSet presAssocID="{836D5D9C-B5B3-452C-9D55-65BAABBC52F5}" presName="parTx" presStyleLbl="revTx" presStyleIdx="2" presStyleCnt="5">
        <dgm:presLayoutVars>
          <dgm:chMax val="0"/>
          <dgm:chPref val="0"/>
        </dgm:presLayoutVars>
      </dgm:prSet>
      <dgm:spPr/>
    </dgm:pt>
    <dgm:pt modelId="{54D5A411-3ADE-44F6-8FA8-F2DA01FBEC12}" type="pres">
      <dgm:prSet presAssocID="{802D4C0C-92B8-4A28-8546-99D621FAC286}" presName="sibTrans" presStyleCnt="0"/>
      <dgm:spPr/>
    </dgm:pt>
    <dgm:pt modelId="{A903A7B3-87DF-4070-BC8C-F2C09669D2F9}" type="pres">
      <dgm:prSet presAssocID="{00DE296B-CC77-4EB5-ABB3-1ECD2E575B77}" presName="compNode" presStyleCnt="0"/>
      <dgm:spPr/>
    </dgm:pt>
    <dgm:pt modelId="{2DDCBA0F-8CB1-44F0-9EC9-A33964B28BE1}" type="pres">
      <dgm:prSet presAssocID="{00DE296B-CC77-4EB5-ABB3-1ECD2E575B77}" presName="bgRect" presStyleLbl="bgShp" presStyleIdx="3" presStyleCnt="5"/>
      <dgm:spPr/>
    </dgm:pt>
    <dgm:pt modelId="{AEF85187-8FAA-453C-9C99-CEA0B2DD2D60}" type="pres">
      <dgm:prSet presAssocID="{00DE296B-CC77-4EB5-ABB3-1ECD2E575B77}"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cales of Justice"/>
        </a:ext>
      </dgm:extLst>
    </dgm:pt>
    <dgm:pt modelId="{96959D7F-D2D6-4694-9D3B-8492FD691F93}" type="pres">
      <dgm:prSet presAssocID="{00DE296B-CC77-4EB5-ABB3-1ECD2E575B77}" presName="spaceRect" presStyleCnt="0"/>
      <dgm:spPr/>
    </dgm:pt>
    <dgm:pt modelId="{2E7D92B3-78AB-4572-9596-36DFA4CF7E03}" type="pres">
      <dgm:prSet presAssocID="{00DE296B-CC77-4EB5-ABB3-1ECD2E575B77}" presName="parTx" presStyleLbl="revTx" presStyleIdx="3" presStyleCnt="5">
        <dgm:presLayoutVars>
          <dgm:chMax val="0"/>
          <dgm:chPref val="0"/>
        </dgm:presLayoutVars>
      </dgm:prSet>
      <dgm:spPr/>
    </dgm:pt>
    <dgm:pt modelId="{407F0982-8762-4A14-969A-DB4DE01C98E8}" type="pres">
      <dgm:prSet presAssocID="{C71094DE-732F-4A20-8E7A-4787E3872030}" presName="sibTrans" presStyleCnt="0"/>
      <dgm:spPr/>
    </dgm:pt>
    <dgm:pt modelId="{95BA1AEE-95E1-422A-9EAB-C646DB60CC83}" type="pres">
      <dgm:prSet presAssocID="{8C3BE6DE-64CE-4E9D-BBCF-9B034A57D7D7}" presName="compNode" presStyleCnt="0"/>
      <dgm:spPr/>
    </dgm:pt>
    <dgm:pt modelId="{A94DCC93-F03D-4A4E-BC47-EF4D74F1836A}" type="pres">
      <dgm:prSet presAssocID="{8C3BE6DE-64CE-4E9D-BBCF-9B034A57D7D7}" presName="bgRect" presStyleLbl="bgShp" presStyleIdx="4" presStyleCnt="5"/>
      <dgm:spPr/>
    </dgm:pt>
    <dgm:pt modelId="{EB432240-D917-4B36-A714-AF100A2FCEB1}" type="pres">
      <dgm:prSet presAssocID="{8C3BE6DE-64CE-4E9D-BBCF-9B034A57D7D7}"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elp"/>
        </a:ext>
      </dgm:extLst>
    </dgm:pt>
    <dgm:pt modelId="{B8E6896A-89A6-46CA-8483-D247E6192CC9}" type="pres">
      <dgm:prSet presAssocID="{8C3BE6DE-64CE-4E9D-BBCF-9B034A57D7D7}" presName="spaceRect" presStyleCnt="0"/>
      <dgm:spPr/>
    </dgm:pt>
    <dgm:pt modelId="{7EB69E0B-684A-4774-B399-DFECC50A2361}" type="pres">
      <dgm:prSet presAssocID="{8C3BE6DE-64CE-4E9D-BBCF-9B034A57D7D7}" presName="parTx" presStyleLbl="revTx" presStyleIdx="4" presStyleCnt="5">
        <dgm:presLayoutVars>
          <dgm:chMax val="0"/>
          <dgm:chPref val="0"/>
        </dgm:presLayoutVars>
      </dgm:prSet>
      <dgm:spPr/>
    </dgm:pt>
  </dgm:ptLst>
  <dgm:cxnLst>
    <dgm:cxn modelId="{BA9DEE03-6E0D-4FFB-AB24-8AA01AFFD315}" type="presOf" srcId="{00DE296B-CC77-4EB5-ABB3-1ECD2E575B77}" destId="{2E7D92B3-78AB-4572-9596-36DFA4CF7E03}" srcOrd="0" destOrd="0" presId="urn:microsoft.com/office/officeart/2018/2/layout/IconVerticalSolidList"/>
    <dgm:cxn modelId="{4A09B925-6E94-423E-81BF-67A1AEA986D3}" srcId="{8CA29885-48D2-4C0F-93A1-A0381B3EC798}" destId="{76BE714B-7FE2-48A8-97C1-762D150066A0}" srcOrd="0" destOrd="0" parTransId="{695D122F-33F2-4E99-831A-DA29E275A8EB}" sibTransId="{A5FC17FC-2887-4C8E-A809-0B9B48BE2F00}"/>
    <dgm:cxn modelId="{5ED6F125-D0CE-4272-9852-6D1DF5864B09}" type="presOf" srcId="{8CA29885-48D2-4C0F-93A1-A0381B3EC798}" destId="{1819B2BE-54E3-4D28-A7AC-A5A329D60C16}" srcOrd="0" destOrd="0" presId="urn:microsoft.com/office/officeart/2018/2/layout/IconVerticalSolidList"/>
    <dgm:cxn modelId="{9553432D-FE88-46E6-B38E-5602B74BF450}" srcId="{8CA29885-48D2-4C0F-93A1-A0381B3EC798}" destId="{034251D6-2B9F-4119-ACE1-9E78F140B850}" srcOrd="1" destOrd="0" parTransId="{42193F15-AD8E-4FC5-9DD8-D609367D6A46}" sibTransId="{0EF99EC1-4A1C-4480-BCC6-99C71EE41EEB}"/>
    <dgm:cxn modelId="{2C3C9E31-EB20-4F0A-9564-09C53B0D3229}" type="presOf" srcId="{836D5D9C-B5B3-452C-9D55-65BAABBC52F5}" destId="{53B540DC-0AF1-4F34-82AA-6ED40D6827F4}" srcOrd="0" destOrd="0" presId="urn:microsoft.com/office/officeart/2018/2/layout/IconVerticalSolidList"/>
    <dgm:cxn modelId="{94EA6F6C-A93B-4B69-999F-0CF17BBB02ED}" type="presOf" srcId="{76BE714B-7FE2-48A8-97C1-762D150066A0}" destId="{58C828D4-409B-4A5C-81E8-1F61820418CF}" srcOrd="0" destOrd="0" presId="urn:microsoft.com/office/officeart/2018/2/layout/IconVerticalSolidList"/>
    <dgm:cxn modelId="{FC930E8B-9BE3-4B49-84DC-84BBB74F6342}" srcId="{8CA29885-48D2-4C0F-93A1-A0381B3EC798}" destId="{836D5D9C-B5B3-452C-9D55-65BAABBC52F5}" srcOrd="2" destOrd="0" parTransId="{7F7095C3-C670-40FD-9756-117F03B177F3}" sibTransId="{802D4C0C-92B8-4A28-8546-99D621FAC286}"/>
    <dgm:cxn modelId="{BCBA8F96-F0C2-4698-B024-17BC613BDD11}" srcId="{8CA29885-48D2-4C0F-93A1-A0381B3EC798}" destId="{8C3BE6DE-64CE-4E9D-BBCF-9B034A57D7D7}" srcOrd="4" destOrd="0" parTransId="{98D679D7-8A14-4AA6-B46E-955E42232271}" sibTransId="{B4DEA332-E404-408B-BDFF-5F812F86A167}"/>
    <dgm:cxn modelId="{80A4219F-B246-4950-B3C8-F038676F33BF}" srcId="{8CA29885-48D2-4C0F-93A1-A0381B3EC798}" destId="{00DE296B-CC77-4EB5-ABB3-1ECD2E575B77}" srcOrd="3" destOrd="0" parTransId="{EDF2E662-5D46-4AAA-BB74-ED50BA684CAD}" sibTransId="{C71094DE-732F-4A20-8E7A-4787E3872030}"/>
    <dgm:cxn modelId="{38C688C6-4AD8-42DC-B608-3A1D5091C759}" type="presOf" srcId="{034251D6-2B9F-4119-ACE1-9E78F140B850}" destId="{B179ADB8-97D6-453B-9533-295BBFEF1859}" srcOrd="0" destOrd="0" presId="urn:microsoft.com/office/officeart/2018/2/layout/IconVerticalSolidList"/>
    <dgm:cxn modelId="{D7A014CD-8EE8-4223-AC71-9E27242C28CD}" type="presOf" srcId="{8C3BE6DE-64CE-4E9D-BBCF-9B034A57D7D7}" destId="{7EB69E0B-684A-4774-B399-DFECC50A2361}" srcOrd="0" destOrd="0" presId="urn:microsoft.com/office/officeart/2018/2/layout/IconVerticalSolidList"/>
    <dgm:cxn modelId="{B9CFC96C-ED5B-44FD-A84B-ECF409AEE960}" type="presParOf" srcId="{1819B2BE-54E3-4D28-A7AC-A5A329D60C16}" destId="{A406DE22-AA23-4242-AEA0-24ED398D075B}" srcOrd="0" destOrd="0" presId="urn:microsoft.com/office/officeart/2018/2/layout/IconVerticalSolidList"/>
    <dgm:cxn modelId="{F3AD20E6-D0F1-4F56-9071-A923A09465B6}" type="presParOf" srcId="{A406DE22-AA23-4242-AEA0-24ED398D075B}" destId="{DDC954D4-88C1-4073-B67B-544054B63033}" srcOrd="0" destOrd="0" presId="urn:microsoft.com/office/officeart/2018/2/layout/IconVerticalSolidList"/>
    <dgm:cxn modelId="{D2F92C89-114B-4B25-A3D9-75E9D895FC80}" type="presParOf" srcId="{A406DE22-AA23-4242-AEA0-24ED398D075B}" destId="{D5931C07-D539-469E-AE53-2E116CCF314C}" srcOrd="1" destOrd="0" presId="urn:microsoft.com/office/officeart/2018/2/layout/IconVerticalSolidList"/>
    <dgm:cxn modelId="{62E6DC3F-ACBF-4D5D-89CB-482340975E87}" type="presParOf" srcId="{A406DE22-AA23-4242-AEA0-24ED398D075B}" destId="{1439B190-3A9C-4139-888E-9F3E6CDCAFD0}" srcOrd="2" destOrd="0" presId="urn:microsoft.com/office/officeart/2018/2/layout/IconVerticalSolidList"/>
    <dgm:cxn modelId="{18F616B8-16B1-47D9-98EA-92F36092488B}" type="presParOf" srcId="{A406DE22-AA23-4242-AEA0-24ED398D075B}" destId="{58C828D4-409B-4A5C-81E8-1F61820418CF}" srcOrd="3" destOrd="0" presId="urn:microsoft.com/office/officeart/2018/2/layout/IconVerticalSolidList"/>
    <dgm:cxn modelId="{345039CD-1954-4442-991A-91E9AB51D1BC}" type="presParOf" srcId="{1819B2BE-54E3-4D28-A7AC-A5A329D60C16}" destId="{BF7392AC-EE28-45A6-B571-7D88D51A1AA3}" srcOrd="1" destOrd="0" presId="urn:microsoft.com/office/officeart/2018/2/layout/IconVerticalSolidList"/>
    <dgm:cxn modelId="{21DFA837-CD74-4FAB-8AF8-6BF9A61FCE72}" type="presParOf" srcId="{1819B2BE-54E3-4D28-A7AC-A5A329D60C16}" destId="{8070BA42-D153-4745-9CDF-7616E786A6C9}" srcOrd="2" destOrd="0" presId="urn:microsoft.com/office/officeart/2018/2/layout/IconVerticalSolidList"/>
    <dgm:cxn modelId="{5410D493-6371-4F51-9E52-B455848BE4A0}" type="presParOf" srcId="{8070BA42-D153-4745-9CDF-7616E786A6C9}" destId="{65100138-BF0A-4B3E-BCA6-E7BFD1089366}" srcOrd="0" destOrd="0" presId="urn:microsoft.com/office/officeart/2018/2/layout/IconVerticalSolidList"/>
    <dgm:cxn modelId="{2175D320-AEE6-4A13-A038-E91645C4B3DC}" type="presParOf" srcId="{8070BA42-D153-4745-9CDF-7616E786A6C9}" destId="{A0E0860A-61FA-47CE-AF74-54ED8FC09B7B}" srcOrd="1" destOrd="0" presId="urn:microsoft.com/office/officeart/2018/2/layout/IconVerticalSolidList"/>
    <dgm:cxn modelId="{5DA1E11A-9C5B-4306-B95A-7C0E8DAA3B78}" type="presParOf" srcId="{8070BA42-D153-4745-9CDF-7616E786A6C9}" destId="{FF0AF1E7-0434-4B11-8DAF-08DA15ABC0C1}" srcOrd="2" destOrd="0" presId="urn:microsoft.com/office/officeart/2018/2/layout/IconVerticalSolidList"/>
    <dgm:cxn modelId="{D9635304-7CBA-417F-9BBF-B599A55B75AC}" type="presParOf" srcId="{8070BA42-D153-4745-9CDF-7616E786A6C9}" destId="{B179ADB8-97D6-453B-9533-295BBFEF1859}" srcOrd="3" destOrd="0" presId="urn:microsoft.com/office/officeart/2018/2/layout/IconVerticalSolidList"/>
    <dgm:cxn modelId="{E551058F-FC90-4B7E-999E-2D4E6C3909D5}" type="presParOf" srcId="{1819B2BE-54E3-4D28-A7AC-A5A329D60C16}" destId="{0845C270-1BB5-4BBA-A315-7681E49A103D}" srcOrd="3" destOrd="0" presId="urn:microsoft.com/office/officeart/2018/2/layout/IconVerticalSolidList"/>
    <dgm:cxn modelId="{0FCB6506-DAD7-47B4-B8F6-A91A5D440A4A}" type="presParOf" srcId="{1819B2BE-54E3-4D28-A7AC-A5A329D60C16}" destId="{25FA2BD6-6BFB-40B1-923A-A82F0C2C5B87}" srcOrd="4" destOrd="0" presId="urn:microsoft.com/office/officeart/2018/2/layout/IconVerticalSolidList"/>
    <dgm:cxn modelId="{6BC23CC5-9E25-4746-9987-D680279F326E}" type="presParOf" srcId="{25FA2BD6-6BFB-40B1-923A-A82F0C2C5B87}" destId="{46CF7FB3-0DD0-4CF4-9081-510229223F62}" srcOrd="0" destOrd="0" presId="urn:microsoft.com/office/officeart/2018/2/layout/IconVerticalSolidList"/>
    <dgm:cxn modelId="{0DC28C68-ADB8-4893-8997-78559FA09627}" type="presParOf" srcId="{25FA2BD6-6BFB-40B1-923A-A82F0C2C5B87}" destId="{47393146-07D0-435F-A0E1-A0D3F4CD70F5}" srcOrd="1" destOrd="0" presId="urn:microsoft.com/office/officeart/2018/2/layout/IconVerticalSolidList"/>
    <dgm:cxn modelId="{21B9BD40-0492-4D03-AED9-4D970A7EFF9D}" type="presParOf" srcId="{25FA2BD6-6BFB-40B1-923A-A82F0C2C5B87}" destId="{7A1EEDDB-068C-40ED-9067-FDAE719EC4FD}" srcOrd="2" destOrd="0" presId="urn:microsoft.com/office/officeart/2018/2/layout/IconVerticalSolidList"/>
    <dgm:cxn modelId="{4C2D27E9-FFFD-44FC-A0B4-E2A8E91E74A8}" type="presParOf" srcId="{25FA2BD6-6BFB-40B1-923A-A82F0C2C5B87}" destId="{53B540DC-0AF1-4F34-82AA-6ED40D6827F4}" srcOrd="3" destOrd="0" presId="urn:microsoft.com/office/officeart/2018/2/layout/IconVerticalSolidList"/>
    <dgm:cxn modelId="{5DBD550E-BE98-4CC1-BFD7-738E726543FD}" type="presParOf" srcId="{1819B2BE-54E3-4D28-A7AC-A5A329D60C16}" destId="{54D5A411-3ADE-44F6-8FA8-F2DA01FBEC12}" srcOrd="5" destOrd="0" presId="urn:microsoft.com/office/officeart/2018/2/layout/IconVerticalSolidList"/>
    <dgm:cxn modelId="{8E3F6565-C6CB-4D81-9CA8-CD5CF14A7FE3}" type="presParOf" srcId="{1819B2BE-54E3-4D28-A7AC-A5A329D60C16}" destId="{A903A7B3-87DF-4070-BC8C-F2C09669D2F9}" srcOrd="6" destOrd="0" presId="urn:microsoft.com/office/officeart/2018/2/layout/IconVerticalSolidList"/>
    <dgm:cxn modelId="{10853F17-4F65-476F-8631-F9FE730B435C}" type="presParOf" srcId="{A903A7B3-87DF-4070-BC8C-F2C09669D2F9}" destId="{2DDCBA0F-8CB1-44F0-9EC9-A33964B28BE1}" srcOrd="0" destOrd="0" presId="urn:microsoft.com/office/officeart/2018/2/layout/IconVerticalSolidList"/>
    <dgm:cxn modelId="{F9B0A662-857F-462D-A5A8-CB51A568FC3A}" type="presParOf" srcId="{A903A7B3-87DF-4070-BC8C-F2C09669D2F9}" destId="{AEF85187-8FAA-453C-9C99-CEA0B2DD2D60}" srcOrd="1" destOrd="0" presId="urn:microsoft.com/office/officeart/2018/2/layout/IconVerticalSolidList"/>
    <dgm:cxn modelId="{AA8C6691-494A-4068-B3BF-162B0433ADEA}" type="presParOf" srcId="{A903A7B3-87DF-4070-BC8C-F2C09669D2F9}" destId="{96959D7F-D2D6-4694-9D3B-8492FD691F93}" srcOrd="2" destOrd="0" presId="urn:microsoft.com/office/officeart/2018/2/layout/IconVerticalSolidList"/>
    <dgm:cxn modelId="{59DBF6F4-BF4A-4DB7-BEDF-4388E1C25CF2}" type="presParOf" srcId="{A903A7B3-87DF-4070-BC8C-F2C09669D2F9}" destId="{2E7D92B3-78AB-4572-9596-36DFA4CF7E03}" srcOrd="3" destOrd="0" presId="urn:microsoft.com/office/officeart/2018/2/layout/IconVerticalSolidList"/>
    <dgm:cxn modelId="{10362B82-1DB9-468C-871F-D474642330B6}" type="presParOf" srcId="{1819B2BE-54E3-4D28-A7AC-A5A329D60C16}" destId="{407F0982-8762-4A14-969A-DB4DE01C98E8}" srcOrd="7" destOrd="0" presId="urn:microsoft.com/office/officeart/2018/2/layout/IconVerticalSolidList"/>
    <dgm:cxn modelId="{11B4AA96-A5E7-49EA-A136-A64FDD93A3AB}" type="presParOf" srcId="{1819B2BE-54E3-4D28-A7AC-A5A329D60C16}" destId="{95BA1AEE-95E1-422A-9EAB-C646DB60CC83}" srcOrd="8" destOrd="0" presId="urn:microsoft.com/office/officeart/2018/2/layout/IconVerticalSolidList"/>
    <dgm:cxn modelId="{E1EC83F5-0136-4AF2-8D30-926DBC762235}" type="presParOf" srcId="{95BA1AEE-95E1-422A-9EAB-C646DB60CC83}" destId="{A94DCC93-F03D-4A4E-BC47-EF4D74F1836A}" srcOrd="0" destOrd="0" presId="urn:microsoft.com/office/officeart/2018/2/layout/IconVerticalSolidList"/>
    <dgm:cxn modelId="{B39888C4-76FF-46E2-BC7F-15B0571CFA72}" type="presParOf" srcId="{95BA1AEE-95E1-422A-9EAB-C646DB60CC83}" destId="{EB432240-D917-4B36-A714-AF100A2FCEB1}" srcOrd="1" destOrd="0" presId="urn:microsoft.com/office/officeart/2018/2/layout/IconVerticalSolidList"/>
    <dgm:cxn modelId="{100E8918-897A-45D7-ABBF-221E6DD0F435}" type="presParOf" srcId="{95BA1AEE-95E1-422A-9EAB-C646DB60CC83}" destId="{B8E6896A-89A6-46CA-8483-D247E6192CC9}" srcOrd="2" destOrd="0" presId="urn:microsoft.com/office/officeart/2018/2/layout/IconVerticalSolidList"/>
    <dgm:cxn modelId="{05183399-A0C2-4206-9076-2061DA1B9ED0}" type="presParOf" srcId="{95BA1AEE-95E1-422A-9EAB-C646DB60CC83}" destId="{7EB69E0B-684A-4774-B399-DFECC50A236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B69A3A-27AD-4965-9FFA-41135612A8B7}" type="doc">
      <dgm:prSet loTypeId="urn:microsoft.com/office/officeart/2005/8/layout/vList2" loCatId="list" qsTypeId="urn:microsoft.com/office/officeart/2005/8/quickstyle/simple4" qsCatId="simple" csTypeId="urn:microsoft.com/office/officeart/2005/8/colors/accent1_2" csCatId="accent1"/>
      <dgm:spPr/>
      <dgm:t>
        <a:bodyPr/>
        <a:lstStyle/>
        <a:p>
          <a:endParaRPr lang="en-US"/>
        </a:p>
      </dgm:t>
    </dgm:pt>
    <dgm:pt modelId="{8881C49C-7B2E-4396-94EE-4A511C763727}">
      <dgm:prSet/>
      <dgm:spPr/>
      <dgm:t>
        <a:bodyPr/>
        <a:lstStyle/>
        <a:p>
          <a:r>
            <a:rPr lang="en-US" dirty="0"/>
            <a:t>Funding/Stability</a:t>
          </a:r>
        </a:p>
      </dgm:t>
    </dgm:pt>
    <dgm:pt modelId="{3682C32F-8898-4C25-938B-26BB104AB26F}" type="parTrans" cxnId="{2C32268B-F17D-42F7-AABE-6F11A0E1C86B}">
      <dgm:prSet/>
      <dgm:spPr/>
      <dgm:t>
        <a:bodyPr/>
        <a:lstStyle/>
        <a:p>
          <a:endParaRPr lang="en-US"/>
        </a:p>
      </dgm:t>
    </dgm:pt>
    <dgm:pt modelId="{11A3D39A-C625-4492-830D-134626C17000}" type="sibTrans" cxnId="{2C32268B-F17D-42F7-AABE-6F11A0E1C86B}">
      <dgm:prSet/>
      <dgm:spPr/>
      <dgm:t>
        <a:bodyPr/>
        <a:lstStyle/>
        <a:p>
          <a:endParaRPr lang="en-US"/>
        </a:p>
      </dgm:t>
    </dgm:pt>
    <dgm:pt modelId="{12760F85-62C3-4C3A-9423-387D72945882}">
      <dgm:prSet/>
      <dgm:spPr/>
      <dgm:t>
        <a:bodyPr/>
        <a:lstStyle/>
        <a:p>
          <a:r>
            <a:rPr lang="en-US"/>
            <a:t>Time considerations</a:t>
          </a:r>
        </a:p>
      </dgm:t>
    </dgm:pt>
    <dgm:pt modelId="{0AE8327E-B5A4-41FF-AA49-40BBE373DCD0}" type="parTrans" cxnId="{C5EFD6CD-D4B1-400E-800F-C59DD6125020}">
      <dgm:prSet/>
      <dgm:spPr/>
      <dgm:t>
        <a:bodyPr/>
        <a:lstStyle/>
        <a:p>
          <a:endParaRPr lang="en-US"/>
        </a:p>
      </dgm:t>
    </dgm:pt>
    <dgm:pt modelId="{B24DFE2A-B347-4912-971A-6B784253F1EF}" type="sibTrans" cxnId="{C5EFD6CD-D4B1-400E-800F-C59DD6125020}">
      <dgm:prSet/>
      <dgm:spPr/>
      <dgm:t>
        <a:bodyPr/>
        <a:lstStyle/>
        <a:p>
          <a:endParaRPr lang="en-US"/>
        </a:p>
      </dgm:t>
    </dgm:pt>
    <dgm:pt modelId="{DB16EF87-A0DA-40F3-A77F-207C45148C07}">
      <dgm:prSet/>
      <dgm:spPr/>
      <dgm:t>
        <a:bodyPr/>
        <a:lstStyle/>
        <a:p>
          <a:r>
            <a:rPr lang="en-US"/>
            <a:t>Aligned research interests</a:t>
          </a:r>
        </a:p>
      </dgm:t>
    </dgm:pt>
    <dgm:pt modelId="{6D05283F-A05E-48EF-B9AD-627856012703}" type="parTrans" cxnId="{BC89D2AA-43B9-4A99-B7E2-FC8AB349C1AD}">
      <dgm:prSet/>
      <dgm:spPr/>
      <dgm:t>
        <a:bodyPr/>
        <a:lstStyle/>
        <a:p>
          <a:endParaRPr lang="en-US"/>
        </a:p>
      </dgm:t>
    </dgm:pt>
    <dgm:pt modelId="{E7BC95E7-168D-4124-B19C-2851ED7FC119}" type="sibTrans" cxnId="{BC89D2AA-43B9-4A99-B7E2-FC8AB349C1AD}">
      <dgm:prSet/>
      <dgm:spPr/>
      <dgm:t>
        <a:bodyPr/>
        <a:lstStyle/>
        <a:p>
          <a:endParaRPr lang="en-US"/>
        </a:p>
      </dgm:t>
    </dgm:pt>
    <dgm:pt modelId="{333B4BA9-B3C8-43CC-A1E6-8BF4D101EF8A}">
      <dgm:prSet/>
      <dgm:spPr/>
      <dgm:t>
        <a:bodyPr/>
        <a:lstStyle/>
        <a:p>
          <a:r>
            <a:rPr lang="en-US"/>
            <a:t>Strong Biosketch</a:t>
          </a:r>
        </a:p>
      </dgm:t>
    </dgm:pt>
    <dgm:pt modelId="{25026A4D-B23B-4EF9-BEB7-7E0808DDAFEC}" type="parTrans" cxnId="{B254623F-39E7-437C-991F-C2196ACB6AB5}">
      <dgm:prSet/>
      <dgm:spPr/>
      <dgm:t>
        <a:bodyPr/>
        <a:lstStyle/>
        <a:p>
          <a:endParaRPr lang="en-US"/>
        </a:p>
      </dgm:t>
    </dgm:pt>
    <dgm:pt modelId="{D23DFF2D-658C-4F24-B696-6DC9C5B4A64F}" type="sibTrans" cxnId="{B254623F-39E7-437C-991F-C2196ACB6AB5}">
      <dgm:prSet/>
      <dgm:spPr/>
      <dgm:t>
        <a:bodyPr/>
        <a:lstStyle/>
        <a:p>
          <a:endParaRPr lang="en-US"/>
        </a:p>
      </dgm:t>
    </dgm:pt>
    <dgm:pt modelId="{38D4439C-AB66-49C6-B528-E8A57EBBEFE7}">
      <dgm:prSet/>
      <dgm:spPr/>
      <dgm:t>
        <a:bodyPr/>
        <a:lstStyle/>
        <a:p>
          <a:r>
            <a:rPr lang="en-US"/>
            <a:t>Demonstrated commitment to mentoring and career development</a:t>
          </a:r>
        </a:p>
      </dgm:t>
    </dgm:pt>
    <dgm:pt modelId="{5D018FFB-7F0D-42CD-96EE-3C93A1646A1B}" type="parTrans" cxnId="{5FC2E654-532E-4984-A950-6CAAE3FB56B3}">
      <dgm:prSet/>
      <dgm:spPr/>
      <dgm:t>
        <a:bodyPr/>
        <a:lstStyle/>
        <a:p>
          <a:endParaRPr lang="en-US"/>
        </a:p>
      </dgm:t>
    </dgm:pt>
    <dgm:pt modelId="{A4190542-2594-45A1-BCF1-72B8183504B3}" type="sibTrans" cxnId="{5FC2E654-532E-4984-A950-6CAAE3FB56B3}">
      <dgm:prSet/>
      <dgm:spPr/>
      <dgm:t>
        <a:bodyPr/>
        <a:lstStyle/>
        <a:p>
          <a:endParaRPr lang="en-US"/>
        </a:p>
      </dgm:t>
    </dgm:pt>
    <dgm:pt modelId="{2FAD0FF5-8B50-4E9E-8355-4032B9E5BCFA}" type="pres">
      <dgm:prSet presAssocID="{D6B69A3A-27AD-4965-9FFA-41135612A8B7}" presName="linear" presStyleCnt="0">
        <dgm:presLayoutVars>
          <dgm:animLvl val="lvl"/>
          <dgm:resizeHandles val="exact"/>
        </dgm:presLayoutVars>
      </dgm:prSet>
      <dgm:spPr/>
    </dgm:pt>
    <dgm:pt modelId="{1CFDBA76-DCBA-4587-9DD4-C3D8BE5455A8}" type="pres">
      <dgm:prSet presAssocID="{8881C49C-7B2E-4396-94EE-4A511C763727}" presName="parentText" presStyleLbl="node1" presStyleIdx="0" presStyleCnt="5">
        <dgm:presLayoutVars>
          <dgm:chMax val="0"/>
          <dgm:bulletEnabled val="1"/>
        </dgm:presLayoutVars>
      </dgm:prSet>
      <dgm:spPr/>
    </dgm:pt>
    <dgm:pt modelId="{E8AE2202-2875-4CAB-B284-B21DA351BFC7}" type="pres">
      <dgm:prSet presAssocID="{11A3D39A-C625-4492-830D-134626C17000}" presName="spacer" presStyleCnt="0"/>
      <dgm:spPr/>
    </dgm:pt>
    <dgm:pt modelId="{8E306B70-4B16-4AE7-B3A9-D762FC27A298}" type="pres">
      <dgm:prSet presAssocID="{12760F85-62C3-4C3A-9423-387D72945882}" presName="parentText" presStyleLbl="node1" presStyleIdx="1" presStyleCnt="5">
        <dgm:presLayoutVars>
          <dgm:chMax val="0"/>
          <dgm:bulletEnabled val="1"/>
        </dgm:presLayoutVars>
      </dgm:prSet>
      <dgm:spPr/>
    </dgm:pt>
    <dgm:pt modelId="{E5B3CCDF-931F-489C-B3D9-BF25709DD06D}" type="pres">
      <dgm:prSet presAssocID="{B24DFE2A-B347-4912-971A-6B784253F1EF}" presName="spacer" presStyleCnt="0"/>
      <dgm:spPr/>
    </dgm:pt>
    <dgm:pt modelId="{B551DED5-36E0-496F-AC8B-51D957A5A9A2}" type="pres">
      <dgm:prSet presAssocID="{DB16EF87-A0DA-40F3-A77F-207C45148C07}" presName="parentText" presStyleLbl="node1" presStyleIdx="2" presStyleCnt="5">
        <dgm:presLayoutVars>
          <dgm:chMax val="0"/>
          <dgm:bulletEnabled val="1"/>
        </dgm:presLayoutVars>
      </dgm:prSet>
      <dgm:spPr/>
    </dgm:pt>
    <dgm:pt modelId="{B7ED2E09-1412-4E6E-91F9-4752507ECC31}" type="pres">
      <dgm:prSet presAssocID="{E7BC95E7-168D-4124-B19C-2851ED7FC119}" presName="spacer" presStyleCnt="0"/>
      <dgm:spPr/>
    </dgm:pt>
    <dgm:pt modelId="{82484DEB-8D15-4B79-A614-3DF34B6EDEE9}" type="pres">
      <dgm:prSet presAssocID="{333B4BA9-B3C8-43CC-A1E6-8BF4D101EF8A}" presName="parentText" presStyleLbl="node1" presStyleIdx="3" presStyleCnt="5">
        <dgm:presLayoutVars>
          <dgm:chMax val="0"/>
          <dgm:bulletEnabled val="1"/>
        </dgm:presLayoutVars>
      </dgm:prSet>
      <dgm:spPr/>
    </dgm:pt>
    <dgm:pt modelId="{5478DC25-9427-44C0-8C69-0ECCD977C394}" type="pres">
      <dgm:prSet presAssocID="{D23DFF2D-658C-4F24-B696-6DC9C5B4A64F}" presName="spacer" presStyleCnt="0"/>
      <dgm:spPr/>
    </dgm:pt>
    <dgm:pt modelId="{47BCE146-9BCF-4177-9860-4E2F2193EE8E}" type="pres">
      <dgm:prSet presAssocID="{38D4439C-AB66-49C6-B528-E8A57EBBEFE7}" presName="parentText" presStyleLbl="node1" presStyleIdx="4" presStyleCnt="5">
        <dgm:presLayoutVars>
          <dgm:chMax val="0"/>
          <dgm:bulletEnabled val="1"/>
        </dgm:presLayoutVars>
      </dgm:prSet>
      <dgm:spPr/>
    </dgm:pt>
  </dgm:ptLst>
  <dgm:cxnLst>
    <dgm:cxn modelId="{5C4C073B-47C1-4D8C-8243-0CFE9A0BFE69}" type="presOf" srcId="{12760F85-62C3-4C3A-9423-387D72945882}" destId="{8E306B70-4B16-4AE7-B3A9-D762FC27A298}" srcOrd="0" destOrd="0" presId="urn:microsoft.com/office/officeart/2005/8/layout/vList2"/>
    <dgm:cxn modelId="{B254623F-39E7-437C-991F-C2196ACB6AB5}" srcId="{D6B69A3A-27AD-4965-9FFA-41135612A8B7}" destId="{333B4BA9-B3C8-43CC-A1E6-8BF4D101EF8A}" srcOrd="3" destOrd="0" parTransId="{25026A4D-B23B-4EF9-BEB7-7E0808DDAFEC}" sibTransId="{D23DFF2D-658C-4F24-B696-6DC9C5B4A64F}"/>
    <dgm:cxn modelId="{B2BED662-6D22-4BE8-B80B-C0F749C4B719}" type="presOf" srcId="{D6B69A3A-27AD-4965-9FFA-41135612A8B7}" destId="{2FAD0FF5-8B50-4E9E-8355-4032B9E5BCFA}" srcOrd="0" destOrd="0" presId="urn:microsoft.com/office/officeart/2005/8/layout/vList2"/>
    <dgm:cxn modelId="{7D36D548-BEEC-488F-9CDC-D71D336F844A}" type="presOf" srcId="{8881C49C-7B2E-4396-94EE-4A511C763727}" destId="{1CFDBA76-DCBA-4587-9DD4-C3D8BE5455A8}" srcOrd="0" destOrd="0" presId="urn:microsoft.com/office/officeart/2005/8/layout/vList2"/>
    <dgm:cxn modelId="{F6DA1149-F2BC-4551-81DE-0CCAE3D637CC}" type="presOf" srcId="{38D4439C-AB66-49C6-B528-E8A57EBBEFE7}" destId="{47BCE146-9BCF-4177-9860-4E2F2193EE8E}" srcOrd="0" destOrd="0" presId="urn:microsoft.com/office/officeart/2005/8/layout/vList2"/>
    <dgm:cxn modelId="{CE7B834F-26AF-438D-9428-4962D5790C52}" type="presOf" srcId="{333B4BA9-B3C8-43CC-A1E6-8BF4D101EF8A}" destId="{82484DEB-8D15-4B79-A614-3DF34B6EDEE9}" srcOrd="0" destOrd="0" presId="urn:microsoft.com/office/officeart/2005/8/layout/vList2"/>
    <dgm:cxn modelId="{5FC2E654-532E-4984-A950-6CAAE3FB56B3}" srcId="{D6B69A3A-27AD-4965-9FFA-41135612A8B7}" destId="{38D4439C-AB66-49C6-B528-E8A57EBBEFE7}" srcOrd="4" destOrd="0" parTransId="{5D018FFB-7F0D-42CD-96EE-3C93A1646A1B}" sibTransId="{A4190542-2594-45A1-BCF1-72B8183504B3}"/>
    <dgm:cxn modelId="{2C32268B-F17D-42F7-AABE-6F11A0E1C86B}" srcId="{D6B69A3A-27AD-4965-9FFA-41135612A8B7}" destId="{8881C49C-7B2E-4396-94EE-4A511C763727}" srcOrd="0" destOrd="0" parTransId="{3682C32F-8898-4C25-938B-26BB104AB26F}" sibTransId="{11A3D39A-C625-4492-830D-134626C17000}"/>
    <dgm:cxn modelId="{BC89D2AA-43B9-4A99-B7E2-FC8AB349C1AD}" srcId="{D6B69A3A-27AD-4965-9FFA-41135612A8B7}" destId="{DB16EF87-A0DA-40F3-A77F-207C45148C07}" srcOrd="2" destOrd="0" parTransId="{6D05283F-A05E-48EF-B9AD-627856012703}" sibTransId="{E7BC95E7-168D-4124-B19C-2851ED7FC119}"/>
    <dgm:cxn modelId="{C5EFD6CD-D4B1-400E-800F-C59DD6125020}" srcId="{D6B69A3A-27AD-4965-9FFA-41135612A8B7}" destId="{12760F85-62C3-4C3A-9423-387D72945882}" srcOrd="1" destOrd="0" parTransId="{0AE8327E-B5A4-41FF-AA49-40BBE373DCD0}" sibTransId="{B24DFE2A-B347-4912-971A-6B784253F1EF}"/>
    <dgm:cxn modelId="{DC4DFCD5-045A-4303-B2B6-7FF02733A54E}" type="presOf" srcId="{DB16EF87-A0DA-40F3-A77F-207C45148C07}" destId="{B551DED5-36E0-496F-AC8B-51D957A5A9A2}" srcOrd="0" destOrd="0" presId="urn:microsoft.com/office/officeart/2005/8/layout/vList2"/>
    <dgm:cxn modelId="{B9E5BD4B-7193-4DE7-B90C-72B1D1959631}" type="presParOf" srcId="{2FAD0FF5-8B50-4E9E-8355-4032B9E5BCFA}" destId="{1CFDBA76-DCBA-4587-9DD4-C3D8BE5455A8}" srcOrd="0" destOrd="0" presId="urn:microsoft.com/office/officeart/2005/8/layout/vList2"/>
    <dgm:cxn modelId="{5B009E50-EEEA-4C49-AD16-3077BAA0CEA5}" type="presParOf" srcId="{2FAD0FF5-8B50-4E9E-8355-4032B9E5BCFA}" destId="{E8AE2202-2875-4CAB-B284-B21DA351BFC7}" srcOrd="1" destOrd="0" presId="urn:microsoft.com/office/officeart/2005/8/layout/vList2"/>
    <dgm:cxn modelId="{1213C32D-6A0B-4230-860A-3AB70691EDD5}" type="presParOf" srcId="{2FAD0FF5-8B50-4E9E-8355-4032B9E5BCFA}" destId="{8E306B70-4B16-4AE7-B3A9-D762FC27A298}" srcOrd="2" destOrd="0" presId="urn:microsoft.com/office/officeart/2005/8/layout/vList2"/>
    <dgm:cxn modelId="{D209700D-85D5-4EBF-A812-50F3793619BD}" type="presParOf" srcId="{2FAD0FF5-8B50-4E9E-8355-4032B9E5BCFA}" destId="{E5B3CCDF-931F-489C-B3D9-BF25709DD06D}" srcOrd="3" destOrd="0" presId="urn:microsoft.com/office/officeart/2005/8/layout/vList2"/>
    <dgm:cxn modelId="{67DE848C-F812-43B2-B17B-19A6EBEDF7C5}" type="presParOf" srcId="{2FAD0FF5-8B50-4E9E-8355-4032B9E5BCFA}" destId="{B551DED5-36E0-496F-AC8B-51D957A5A9A2}" srcOrd="4" destOrd="0" presId="urn:microsoft.com/office/officeart/2005/8/layout/vList2"/>
    <dgm:cxn modelId="{06C7B385-9971-4C7C-AEB6-86D862E44E74}" type="presParOf" srcId="{2FAD0FF5-8B50-4E9E-8355-4032B9E5BCFA}" destId="{B7ED2E09-1412-4E6E-91F9-4752507ECC31}" srcOrd="5" destOrd="0" presId="urn:microsoft.com/office/officeart/2005/8/layout/vList2"/>
    <dgm:cxn modelId="{AA4B2232-3F1D-4F5D-9AA9-79512EFBA653}" type="presParOf" srcId="{2FAD0FF5-8B50-4E9E-8355-4032B9E5BCFA}" destId="{82484DEB-8D15-4B79-A614-3DF34B6EDEE9}" srcOrd="6" destOrd="0" presId="urn:microsoft.com/office/officeart/2005/8/layout/vList2"/>
    <dgm:cxn modelId="{52FD4855-A657-421A-B6DF-67F6616BB578}" type="presParOf" srcId="{2FAD0FF5-8B50-4E9E-8355-4032B9E5BCFA}" destId="{5478DC25-9427-44C0-8C69-0ECCD977C394}" srcOrd="7" destOrd="0" presId="urn:microsoft.com/office/officeart/2005/8/layout/vList2"/>
    <dgm:cxn modelId="{81E61740-ECA6-4B7B-8025-C8DA7418D2E5}" type="presParOf" srcId="{2FAD0FF5-8B50-4E9E-8355-4032B9E5BCFA}" destId="{47BCE146-9BCF-4177-9860-4E2F2193EE8E}"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C954D4-88C1-4073-B67B-544054B63033}">
      <dsp:nvSpPr>
        <dsp:cNvPr id="0" name=""/>
        <dsp:cNvSpPr/>
      </dsp:nvSpPr>
      <dsp:spPr>
        <a:xfrm>
          <a:off x="0" y="3869"/>
          <a:ext cx="8229600" cy="8242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931C07-D539-469E-AE53-2E116CCF314C}">
      <dsp:nvSpPr>
        <dsp:cNvPr id="0" name=""/>
        <dsp:cNvSpPr/>
      </dsp:nvSpPr>
      <dsp:spPr>
        <a:xfrm>
          <a:off x="249323" y="189316"/>
          <a:ext cx="453315" cy="4533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8C828D4-409B-4A5C-81E8-1F61820418CF}">
      <dsp:nvSpPr>
        <dsp:cNvPr id="0" name=""/>
        <dsp:cNvSpPr/>
      </dsp:nvSpPr>
      <dsp:spPr>
        <a:xfrm>
          <a:off x="951962" y="3869"/>
          <a:ext cx="7277637" cy="824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229" tIns="87229" rIns="87229" bIns="87229" numCol="1" spcCol="1270" anchor="ctr" anchorCtr="0">
          <a:noAutofit/>
        </a:bodyPr>
        <a:lstStyle/>
        <a:p>
          <a:pPr marL="0" lvl="0" indent="0" algn="l" defTabSz="844550">
            <a:lnSpc>
              <a:spcPct val="90000"/>
            </a:lnSpc>
            <a:spcBef>
              <a:spcPct val="0"/>
            </a:spcBef>
            <a:spcAft>
              <a:spcPct val="35000"/>
            </a:spcAft>
            <a:buNone/>
          </a:pPr>
          <a:r>
            <a:rPr lang="en-US" sz="1900" kern="1200"/>
            <a:t>Research (related to field, topic, technique, etc)</a:t>
          </a:r>
        </a:p>
      </dsp:txBody>
      <dsp:txXfrm>
        <a:off x="951962" y="3869"/>
        <a:ext cx="7277637" cy="824210"/>
      </dsp:txXfrm>
    </dsp:sp>
    <dsp:sp modelId="{65100138-BF0A-4B3E-BCA6-E7BFD1089366}">
      <dsp:nvSpPr>
        <dsp:cNvPr id="0" name=""/>
        <dsp:cNvSpPr/>
      </dsp:nvSpPr>
      <dsp:spPr>
        <a:xfrm>
          <a:off x="0" y="1034132"/>
          <a:ext cx="8229600" cy="8242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E0860A-61FA-47CE-AF74-54ED8FC09B7B}">
      <dsp:nvSpPr>
        <dsp:cNvPr id="0" name=""/>
        <dsp:cNvSpPr/>
      </dsp:nvSpPr>
      <dsp:spPr>
        <a:xfrm>
          <a:off x="249323" y="1219579"/>
          <a:ext cx="453315" cy="4533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179ADB8-97D6-453B-9533-295BBFEF1859}">
      <dsp:nvSpPr>
        <dsp:cNvPr id="0" name=""/>
        <dsp:cNvSpPr/>
      </dsp:nvSpPr>
      <dsp:spPr>
        <a:xfrm>
          <a:off x="951962" y="1034132"/>
          <a:ext cx="7277637" cy="824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229" tIns="87229" rIns="87229" bIns="87229" numCol="1" spcCol="1270" anchor="ctr" anchorCtr="0">
          <a:noAutofit/>
        </a:bodyPr>
        <a:lstStyle/>
        <a:p>
          <a:pPr marL="0" lvl="0" indent="0" algn="l" defTabSz="844550">
            <a:lnSpc>
              <a:spcPct val="90000"/>
            </a:lnSpc>
            <a:spcBef>
              <a:spcPct val="0"/>
            </a:spcBef>
            <a:spcAft>
              <a:spcPct val="35000"/>
            </a:spcAft>
            <a:buNone/>
          </a:pPr>
          <a:r>
            <a:rPr lang="en-US" sz="1900" kern="1200"/>
            <a:t>Career</a:t>
          </a:r>
        </a:p>
      </dsp:txBody>
      <dsp:txXfrm>
        <a:off x="951962" y="1034132"/>
        <a:ext cx="7277637" cy="824210"/>
      </dsp:txXfrm>
    </dsp:sp>
    <dsp:sp modelId="{46CF7FB3-0DD0-4CF4-9081-510229223F62}">
      <dsp:nvSpPr>
        <dsp:cNvPr id="0" name=""/>
        <dsp:cNvSpPr/>
      </dsp:nvSpPr>
      <dsp:spPr>
        <a:xfrm>
          <a:off x="0" y="2064394"/>
          <a:ext cx="8229600" cy="8242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393146-07D0-435F-A0E1-A0D3F4CD70F5}">
      <dsp:nvSpPr>
        <dsp:cNvPr id="0" name=""/>
        <dsp:cNvSpPr/>
      </dsp:nvSpPr>
      <dsp:spPr>
        <a:xfrm>
          <a:off x="249323" y="2249842"/>
          <a:ext cx="453315" cy="45331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3B540DC-0AF1-4F34-82AA-6ED40D6827F4}">
      <dsp:nvSpPr>
        <dsp:cNvPr id="0" name=""/>
        <dsp:cNvSpPr/>
      </dsp:nvSpPr>
      <dsp:spPr>
        <a:xfrm>
          <a:off x="951962" y="2064394"/>
          <a:ext cx="7277637" cy="824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229" tIns="87229" rIns="87229" bIns="87229" numCol="1" spcCol="1270" anchor="ctr" anchorCtr="0">
          <a:noAutofit/>
        </a:bodyPr>
        <a:lstStyle/>
        <a:p>
          <a:pPr marL="0" lvl="0" indent="0" algn="l" defTabSz="844550">
            <a:lnSpc>
              <a:spcPct val="90000"/>
            </a:lnSpc>
            <a:spcBef>
              <a:spcPct val="0"/>
            </a:spcBef>
            <a:spcAft>
              <a:spcPct val="35000"/>
            </a:spcAft>
            <a:buNone/>
          </a:pPr>
          <a:r>
            <a:rPr lang="en-US" sz="1900" kern="1200"/>
            <a:t>Clinical</a:t>
          </a:r>
        </a:p>
      </dsp:txBody>
      <dsp:txXfrm>
        <a:off x="951962" y="2064394"/>
        <a:ext cx="7277637" cy="824210"/>
      </dsp:txXfrm>
    </dsp:sp>
    <dsp:sp modelId="{2DDCBA0F-8CB1-44F0-9EC9-A33964B28BE1}">
      <dsp:nvSpPr>
        <dsp:cNvPr id="0" name=""/>
        <dsp:cNvSpPr/>
      </dsp:nvSpPr>
      <dsp:spPr>
        <a:xfrm>
          <a:off x="0" y="3094657"/>
          <a:ext cx="8229600" cy="8242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F85187-8FAA-453C-9C99-CEA0B2DD2D60}">
      <dsp:nvSpPr>
        <dsp:cNvPr id="0" name=""/>
        <dsp:cNvSpPr/>
      </dsp:nvSpPr>
      <dsp:spPr>
        <a:xfrm>
          <a:off x="249323" y="3280104"/>
          <a:ext cx="453315" cy="45331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E7D92B3-78AB-4572-9596-36DFA4CF7E03}">
      <dsp:nvSpPr>
        <dsp:cNvPr id="0" name=""/>
        <dsp:cNvSpPr/>
      </dsp:nvSpPr>
      <dsp:spPr>
        <a:xfrm>
          <a:off x="951962" y="3094657"/>
          <a:ext cx="7277637" cy="824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229" tIns="87229" rIns="87229" bIns="87229" numCol="1" spcCol="1270" anchor="ctr" anchorCtr="0">
          <a:noAutofit/>
        </a:bodyPr>
        <a:lstStyle/>
        <a:p>
          <a:pPr marL="0" lvl="0" indent="0" algn="l" defTabSz="844550">
            <a:lnSpc>
              <a:spcPct val="90000"/>
            </a:lnSpc>
            <a:spcBef>
              <a:spcPct val="0"/>
            </a:spcBef>
            <a:spcAft>
              <a:spcPct val="35000"/>
            </a:spcAft>
            <a:buNone/>
          </a:pPr>
          <a:r>
            <a:rPr lang="en-US" sz="1900" kern="1200"/>
            <a:t>Work/life balance</a:t>
          </a:r>
        </a:p>
      </dsp:txBody>
      <dsp:txXfrm>
        <a:off x="951962" y="3094657"/>
        <a:ext cx="7277637" cy="824210"/>
      </dsp:txXfrm>
    </dsp:sp>
    <dsp:sp modelId="{A94DCC93-F03D-4A4E-BC47-EF4D74F1836A}">
      <dsp:nvSpPr>
        <dsp:cNvPr id="0" name=""/>
        <dsp:cNvSpPr/>
      </dsp:nvSpPr>
      <dsp:spPr>
        <a:xfrm>
          <a:off x="0" y="4124920"/>
          <a:ext cx="8229600" cy="8242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432240-D917-4B36-A714-AF100A2FCEB1}">
      <dsp:nvSpPr>
        <dsp:cNvPr id="0" name=""/>
        <dsp:cNvSpPr/>
      </dsp:nvSpPr>
      <dsp:spPr>
        <a:xfrm>
          <a:off x="249323" y="4310367"/>
          <a:ext cx="453315" cy="45331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EB69E0B-684A-4774-B399-DFECC50A2361}">
      <dsp:nvSpPr>
        <dsp:cNvPr id="0" name=""/>
        <dsp:cNvSpPr/>
      </dsp:nvSpPr>
      <dsp:spPr>
        <a:xfrm>
          <a:off x="951962" y="4124920"/>
          <a:ext cx="7277637" cy="824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229" tIns="87229" rIns="87229" bIns="87229" numCol="1" spcCol="1270" anchor="ctr" anchorCtr="0">
          <a:noAutofit/>
        </a:bodyPr>
        <a:lstStyle/>
        <a:p>
          <a:pPr marL="0" lvl="0" indent="0" algn="l" defTabSz="844550">
            <a:lnSpc>
              <a:spcPct val="90000"/>
            </a:lnSpc>
            <a:spcBef>
              <a:spcPct val="0"/>
            </a:spcBef>
            <a:spcAft>
              <a:spcPct val="35000"/>
            </a:spcAft>
            <a:buNone/>
          </a:pPr>
          <a:r>
            <a:rPr lang="en-US" sz="1900" kern="1200"/>
            <a:t>What else?</a:t>
          </a:r>
        </a:p>
      </dsp:txBody>
      <dsp:txXfrm>
        <a:off x="951962" y="4124920"/>
        <a:ext cx="7277637" cy="8242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FDBA76-DCBA-4587-9DD4-C3D8BE5455A8}">
      <dsp:nvSpPr>
        <dsp:cNvPr id="0" name=""/>
        <dsp:cNvSpPr/>
      </dsp:nvSpPr>
      <dsp:spPr>
        <a:xfrm>
          <a:off x="0" y="7990"/>
          <a:ext cx="5111749" cy="95340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Funding/Stability</a:t>
          </a:r>
        </a:p>
      </dsp:txBody>
      <dsp:txXfrm>
        <a:off x="46541" y="54531"/>
        <a:ext cx="5018667" cy="860321"/>
      </dsp:txXfrm>
    </dsp:sp>
    <dsp:sp modelId="{8E306B70-4B16-4AE7-B3A9-D762FC27A298}">
      <dsp:nvSpPr>
        <dsp:cNvPr id="0" name=""/>
        <dsp:cNvSpPr/>
      </dsp:nvSpPr>
      <dsp:spPr>
        <a:xfrm>
          <a:off x="0" y="1030514"/>
          <a:ext cx="5111749" cy="95340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Time considerations</a:t>
          </a:r>
        </a:p>
      </dsp:txBody>
      <dsp:txXfrm>
        <a:off x="46541" y="1077055"/>
        <a:ext cx="5018667" cy="860321"/>
      </dsp:txXfrm>
    </dsp:sp>
    <dsp:sp modelId="{B551DED5-36E0-496F-AC8B-51D957A5A9A2}">
      <dsp:nvSpPr>
        <dsp:cNvPr id="0" name=""/>
        <dsp:cNvSpPr/>
      </dsp:nvSpPr>
      <dsp:spPr>
        <a:xfrm>
          <a:off x="0" y="2053038"/>
          <a:ext cx="5111749" cy="95340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Aligned research interests</a:t>
          </a:r>
        </a:p>
      </dsp:txBody>
      <dsp:txXfrm>
        <a:off x="46541" y="2099579"/>
        <a:ext cx="5018667" cy="860321"/>
      </dsp:txXfrm>
    </dsp:sp>
    <dsp:sp modelId="{82484DEB-8D15-4B79-A614-3DF34B6EDEE9}">
      <dsp:nvSpPr>
        <dsp:cNvPr id="0" name=""/>
        <dsp:cNvSpPr/>
      </dsp:nvSpPr>
      <dsp:spPr>
        <a:xfrm>
          <a:off x="0" y="3075561"/>
          <a:ext cx="5111749" cy="95340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Strong Biosketch</a:t>
          </a:r>
        </a:p>
      </dsp:txBody>
      <dsp:txXfrm>
        <a:off x="46541" y="3122102"/>
        <a:ext cx="5018667" cy="860321"/>
      </dsp:txXfrm>
    </dsp:sp>
    <dsp:sp modelId="{47BCE146-9BCF-4177-9860-4E2F2193EE8E}">
      <dsp:nvSpPr>
        <dsp:cNvPr id="0" name=""/>
        <dsp:cNvSpPr/>
      </dsp:nvSpPr>
      <dsp:spPr>
        <a:xfrm>
          <a:off x="0" y="4098085"/>
          <a:ext cx="5111749" cy="95340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Demonstrated commitment to mentoring and career development</a:t>
          </a:r>
        </a:p>
      </dsp:txBody>
      <dsp:txXfrm>
        <a:off x="46541" y="4144626"/>
        <a:ext cx="5018667" cy="86032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Calibri" pitchFamily="34" charset="0"/>
                <a:ea typeface="+mn-ea"/>
                <a:cs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Arial" panose="020B0604020202020204" pitchFamily="34" charset="0"/>
              </a:defRPr>
            </a:lvl1pPr>
          </a:lstStyle>
          <a:p>
            <a:pPr>
              <a:defRPr/>
            </a:pPr>
            <a:fld id="{F36808D1-7A3D-47ED-B81E-CF1E5719835E}" type="datetimeFigureOut">
              <a:rPr lang="en-US" altLang="en-US"/>
              <a:pPr>
                <a:defRPr/>
              </a:pPr>
              <a:t>1/25/2023</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Calibri" pitchFamily="34" charset="0"/>
                <a:ea typeface="+mn-ea"/>
                <a:cs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Arial" panose="020B0604020202020204" pitchFamily="34" charset="0"/>
              </a:defRPr>
            </a:lvl1pPr>
          </a:lstStyle>
          <a:p>
            <a:pPr>
              <a:defRPr/>
            </a:pPr>
            <a:fld id="{E8D56436-1857-4F94-87C1-8DA46F1A2D3C}"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Arial" panose="020B0604020202020204" pitchFamily="34" charset="0"/>
              </a:defRPr>
            </a:lvl1pPr>
          </a:lstStyle>
          <a:p>
            <a:pPr>
              <a:defRPr/>
            </a:pPr>
            <a:fld id="{02F9DDB1-D59E-452E-84D6-73890BA3EE62}" type="datetimeFigureOut">
              <a:rPr lang="en-US" altLang="en-US"/>
              <a:pPr>
                <a:defRPr/>
              </a:pPr>
              <a:t>1/25/2023</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Arial" panose="020B0604020202020204" pitchFamily="34" charset="0"/>
              </a:defRPr>
            </a:lvl1pPr>
          </a:lstStyle>
          <a:p>
            <a:pPr>
              <a:defRPr/>
            </a:pPr>
            <a:fld id="{687D280A-24D0-465F-A94B-0F07550C7CA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106D10A-9E57-4931-AB59-7F95947A1540}" type="slidenum">
              <a:rPr kumimoji="0" lang="en-US" sz="1000" b="0" i="1"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sz="1000" b="0" i="1"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080403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fontAlgn="ctr">
              <a:spcBef>
                <a:spcPts val="0"/>
              </a:spcBef>
              <a:spcAft>
                <a:spcPts val="0"/>
              </a:spcAft>
              <a:buSzPts val="1000"/>
              <a:buFont typeface="+mj-lt"/>
              <a:buAutoNum type="arabicPeriod"/>
              <a:tabLst>
                <a:tab pos="457200" algn="l"/>
              </a:tabLst>
            </a:pPr>
            <a:r>
              <a:rPr lang="en-US" sz="1100" b="1" dirty="0">
                <a:effectLst/>
                <a:latin typeface="Arial" panose="020B0604020202020204" pitchFamily="34" charset="0"/>
                <a:ea typeface="Calibri" panose="020F0502020204030204" pitchFamily="34" charset="0"/>
                <a:cs typeface="Times New Roman" panose="02020603050405020304" pitchFamily="18" charset="0"/>
              </a:rPr>
              <a:t>Funding/Stability</a:t>
            </a:r>
            <a:r>
              <a:rPr lang="en-US" sz="1100" dirty="0">
                <a:effectLst/>
                <a:latin typeface="Arial" panose="020B0604020202020204" pitchFamily="34" charset="0"/>
                <a:ea typeface="Calibri" panose="020F0502020204030204" pitchFamily="34" charset="0"/>
                <a:cs typeface="Times New Roman" panose="02020603050405020304" pitchFamily="18" charset="0"/>
              </a:rPr>
              <a:t> - Mentor's funding must reflect staying power within research.  A very good rule of thumb is that mentors must serve as PIs on RO1s (or equivalent – e.g., U10s or U15s  or project on a P01).  K grants do not count.  Is the mentor's active/pending support for the proposed research project appropriate and adequate to support the candidate's proposed plan?  Is it highly likely that the mentor will remain a strong and funded researcher during the 5 year span of the candidates proposed research plan?  If the mentor is a busy person (RO1s, PPGs, </a:t>
            </a:r>
            <a:r>
              <a:rPr lang="en-US" sz="1100" dirty="0" err="1">
                <a:effectLst/>
                <a:latin typeface="Arial" panose="020B0604020202020204" pitchFamily="34" charset="0"/>
                <a:ea typeface="Calibri" panose="020F0502020204030204" pitchFamily="34" charset="0"/>
                <a:cs typeface="Times New Roman" panose="02020603050405020304" pitchFamily="18" charset="0"/>
              </a:rPr>
              <a:t>etc</a:t>
            </a:r>
            <a:r>
              <a:rPr lang="en-US" sz="1100" dirty="0">
                <a:effectLst/>
                <a:latin typeface="Arial" panose="020B0604020202020204" pitchFamily="34" charset="0"/>
                <a:ea typeface="Calibri" panose="020F0502020204030204" pitchFamily="34" charset="0"/>
                <a:cs typeface="Times New Roman" panose="02020603050405020304" pitchFamily="18" charset="0"/>
              </a:rPr>
              <a:t> then co-mentors are strongly recommended).</a:t>
            </a:r>
            <a:r>
              <a:rPr lang="en-US" sz="1100"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ctr">
              <a:spcBef>
                <a:spcPts val="0"/>
              </a:spcBef>
              <a:spcAft>
                <a:spcPts val="0"/>
              </a:spcAft>
              <a:buSzPts val="1000"/>
              <a:buFont typeface="+mj-lt"/>
              <a:buAutoNum type="arabicPeriod"/>
              <a:tabLst>
                <a:tab pos="457200" algn="l"/>
              </a:tabLst>
            </a:pPr>
            <a:r>
              <a:rPr lang="en-US" sz="1100" b="1" dirty="0">
                <a:effectLst/>
                <a:latin typeface="Arial" panose="020B0604020202020204" pitchFamily="34" charset="0"/>
                <a:ea typeface="Calibri" panose="020F0502020204030204" pitchFamily="34" charset="0"/>
                <a:cs typeface="Times New Roman" panose="02020603050405020304" pitchFamily="18" charset="0"/>
              </a:rPr>
              <a:t>Time considerations</a:t>
            </a:r>
            <a:r>
              <a:rPr lang="en-US" sz="1100" dirty="0">
                <a:effectLst/>
                <a:latin typeface="Arial" panose="020B0604020202020204" pitchFamily="34" charset="0"/>
                <a:ea typeface="Calibri" panose="020F0502020204030204" pitchFamily="34" charset="0"/>
                <a:cs typeface="Times New Roman" panose="02020603050405020304" pitchFamily="18" charset="0"/>
              </a:rPr>
              <a:t> - Is the mentor available to meet?  Does s/he have enough interest and bandwidth to dedicate to your development?  Does the mentor commit time to meet when needed?  The meetings should be scheduled and not as needed.  However when there are new issues that arise, the mentor should have an open-door policy and be willing to meet.  Reviewers expect that face-to-face meetings will be held for about 1 hour every week.  If the study involves basic or translational science, then the applicant must attend and participate in weekly laboratory meetings.  Is the mentor sufficiently committed to the mentee’s career development?  Will the mentor prioritize the candidate and dedicate significant effort toward the K proposal preparation and other related projects, and to address and work through issues as they arise?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fontAlgn="ctr">
              <a:spcBef>
                <a:spcPts val="0"/>
              </a:spcBef>
              <a:spcAft>
                <a:spcPts val="0"/>
              </a:spcAft>
              <a:buSzPts val="1000"/>
              <a:buFont typeface="Symbol" panose="05050102010706020507" pitchFamily="18" charset="2"/>
              <a:buChar char=""/>
              <a:tabLst>
                <a:tab pos="914400" algn="l"/>
              </a:tabLst>
            </a:pPr>
            <a:r>
              <a:rPr lang="en-US" sz="1100" i="1" dirty="0">
                <a:effectLst/>
                <a:latin typeface="Arial" panose="020B0604020202020204" pitchFamily="34" charset="0"/>
                <a:ea typeface="Calibri" panose="020F0502020204030204" pitchFamily="34" charset="0"/>
                <a:cs typeface="Times New Roman" panose="02020603050405020304" pitchFamily="18" charset="0"/>
              </a:rPr>
              <a:t>Organization of interactions</a:t>
            </a:r>
            <a:r>
              <a:rPr lang="en-US" sz="1100" dirty="0">
                <a:effectLst/>
                <a:latin typeface="Arial" panose="020B0604020202020204" pitchFamily="34" charset="0"/>
                <a:ea typeface="Calibri" panose="020F0502020204030204" pitchFamily="34" charset="0"/>
                <a:cs typeface="Times New Roman" panose="02020603050405020304" pitchFamily="18" charset="0"/>
              </a:rPr>
              <a:t> – The proposal must illustrate the value and quality of the mentor's proposed role in providing guidance and advice to the candidate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fontAlgn="ctr">
              <a:spcBef>
                <a:spcPts val="0"/>
              </a:spcBef>
              <a:spcAft>
                <a:spcPts val="0"/>
              </a:spcAft>
              <a:buSzPts val="1000"/>
              <a:buFont typeface="Symbol" panose="05050102010706020507" pitchFamily="18" charset="2"/>
              <a:buChar char=""/>
              <a:tabLst>
                <a:tab pos="914400" algn="l"/>
              </a:tabLst>
            </a:pPr>
            <a:r>
              <a:rPr lang="en-US" sz="1100" i="1" dirty="0">
                <a:effectLst/>
                <a:latin typeface="Arial" panose="020B0604020202020204" pitchFamily="34" charset="0"/>
                <a:ea typeface="Calibri" panose="020F0502020204030204" pitchFamily="34" charset="0"/>
                <a:cs typeface="Times New Roman" panose="02020603050405020304" pitchFamily="18" charset="0"/>
              </a:rPr>
              <a:t>Evaluation plan</a:t>
            </a:r>
            <a:r>
              <a:rPr lang="en-US" sz="1100" dirty="0">
                <a:effectLst/>
                <a:latin typeface="Arial" panose="020B0604020202020204" pitchFamily="34" charset="0"/>
                <a:ea typeface="Calibri" panose="020F0502020204030204" pitchFamily="34" charset="0"/>
                <a:cs typeface="Times New Roman" panose="02020603050405020304" pitchFamily="18" charset="0"/>
              </a:rPr>
              <a:t> - Mentor must show adequate plans for monitoring and evaluating the career development awardee’s progress toward independence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ctr">
              <a:spcBef>
                <a:spcPts val="0"/>
              </a:spcBef>
              <a:spcAft>
                <a:spcPts val="0"/>
              </a:spcAft>
              <a:buSzPts val="1000"/>
              <a:buFont typeface="+mj-lt"/>
              <a:buAutoNum type="arabicPeriod"/>
              <a:tabLst>
                <a:tab pos="457200" algn="l"/>
              </a:tabLst>
            </a:pPr>
            <a:r>
              <a:rPr lang="en-US" sz="1100" b="1" dirty="0">
                <a:effectLst/>
                <a:latin typeface="Arial" panose="020B0604020202020204" pitchFamily="34" charset="0"/>
                <a:ea typeface="Calibri" panose="020F0502020204030204" pitchFamily="34" charset="0"/>
                <a:cs typeface="Times New Roman" panose="02020603050405020304" pitchFamily="18" charset="0"/>
              </a:rPr>
              <a:t>Aligned research interests - </a:t>
            </a:r>
            <a:r>
              <a:rPr lang="en-US" sz="1100" dirty="0">
                <a:effectLst/>
                <a:latin typeface="Arial" panose="020B0604020202020204" pitchFamily="34" charset="0"/>
                <a:ea typeface="Calibri" panose="020F0502020204030204" pitchFamily="34" charset="0"/>
                <a:cs typeface="Times New Roman" panose="02020603050405020304" pitchFamily="18" charset="0"/>
              </a:rPr>
              <a:t>Mentor's research expertise should be relevant to the candidate's.  This does not, however, mean that the mentor has to be in the same field.  Sometimes it looks bad when the mentor’s experience is TOO relevant.  In this case, the reviewers question whether the mentor is the one who generates the ideas and does the work (and is simply is inserting a mentees name on the grant to support their salary).   One example of a good mentor/mentee matching is if an infectious disease specialist might become interested in mechanisms of pseudomonas infections in CF patients.  In that case, the mentor could be a CF expert (with experience in basic science relevant to pseudomonas).    Within the mentor’s letter s/he might state that the mentee can take all the project deliverables with them when they leave to eliminate any guesswork related to ownership of the project.  This will show the study is complimentary and not competitive.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ctr">
              <a:spcBef>
                <a:spcPts val="0"/>
              </a:spcBef>
              <a:spcAft>
                <a:spcPts val="0"/>
              </a:spcAft>
              <a:buSzPts val="1000"/>
              <a:buFont typeface="+mj-lt"/>
              <a:buAutoNum type="arabicPeriod"/>
              <a:tabLst>
                <a:tab pos="457200" algn="l"/>
              </a:tabLst>
            </a:pPr>
            <a:r>
              <a:rPr lang="en-US" sz="1100" b="1" dirty="0">
                <a:effectLst/>
                <a:latin typeface="Arial" panose="020B0604020202020204" pitchFamily="34" charset="0"/>
                <a:ea typeface="Calibri" panose="020F0502020204030204" pitchFamily="34" charset="0"/>
                <a:cs typeface="Times New Roman" panose="02020603050405020304" pitchFamily="18" charset="0"/>
              </a:rPr>
              <a:t>Strong </a:t>
            </a:r>
            <a:r>
              <a:rPr lang="en-US" sz="1100" b="1" dirty="0" err="1">
                <a:effectLst/>
                <a:latin typeface="Arial" panose="020B0604020202020204" pitchFamily="34" charset="0"/>
                <a:ea typeface="Calibri" panose="020F0502020204030204" pitchFamily="34" charset="0"/>
                <a:cs typeface="Times New Roman" panose="02020603050405020304" pitchFamily="18" charset="0"/>
              </a:rPr>
              <a:t>biosketch</a:t>
            </a:r>
            <a:r>
              <a:rPr lang="en-US" sz="1100" dirty="0">
                <a:effectLst/>
                <a:latin typeface="Arial" panose="020B0604020202020204" pitchFamily="34" charset="0"/>
                <a:ea typeface="Calibri" panose="020F0502020204030204" pitchFamily="34" charset="0"/>
                <a:cs typeface="Times New Roman" panose="02020603050405020304" pitchFamily="18" charset="0"/>
              </a:rPr>
              <a:t> - Must show the mentor’s personal success in scholarship, whether measured by grants, papers, new curricula or educational products, and institutional, regional or national reputation.  The mentor should have a strong publication history with lots of senior (last) author publications.  Mentors with primarily first-authored papers might be viewed as too junior.  Mentor/mentee co-authored publications are a benefit.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ctr">
              <a:spcBef>
                <a:spcPts val="0"/>
              </a:spcBef>
              <a:spcAft>
                <a:spcPts val="0"/>
              </a:spcAft>
              <a:buSzPts val="1000"/>
              <a:buFont typeface="+mj-lt"/>
              <a:buAutoNum type="arabicPeriod"/>
              <a:tabLst>
                <a:tab pos="457200" algn="l"/>
              </a:tabLst>
            </a:pPr>
            <a:r>
              <a:rPr lang="en-US" sz="1100" b="1" dirty="0">
                <a:effectLst/>
                <a:latin typeface="Arial" panose="020B0604020202020204" pitchFamily="34" charset="0"/>
                <a:ea typeface="Calibri" panose="020F0502020204030204" pitchFamily="34" charset="0"/>
                <a:cs typeface="Times New Roman" panose="02020603050405020304" pitchFamily="18" charset="0"/>
              </a:rPr>
              <a:t>Commitment to mentoring and career development</a:t>
            </a:r>
            <a:r>
              <a:rPr lang="en-US" sz="1100" dirty="0">
                <a:effectLst/>
                <a:latin typeface="Arial" panose="020B0604020202020204" pitchFamily="34" charset="0"/>
                <a:ea typeface="Calibri" panose="020F0502020204030204" pitchFamily="34" charset="0"/>
                <a:cs typeface="Times New Roman" panose="02020603050405020304" pitchFamily="18" charset="0"/>
              </a:rPr>
              <a:t> - Success of former mentees showing evidence from previous mentees.  A table including the following fields for each trainee should be within the mentor's letter: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fontAlgn="ctr">
              <a:spcBef>
                <a:spcPts val="0"/>
              </a:spcBef>
              <a:spcAft>
                <a:spcPts val="0"/>
              </a:spcAft>
              <a:buSzPts val="1000"/>
              <a:buFont typeface="Symbol" panose="05050102010706020507" pitchFamily="18" charset="2"/>
              <a:buChar char=""/>
              <a:tabLst>
                <a:tab pos="914400" algn="l"/>
              </a:tabLst>
            </a:pPr>
            <a:r>
              <a:rPr lang="en-US" sz="1100" dirty="0">
                <a:effectLst/>
                <a:latin typeface="Arial" panose="020B0604020202020204" pitchFamily="34" charset="0"/>
                <a:ea typeface="Calibri" panose="020F0502020204030204" pitchFamily="34" charset="0"/>
                <a:cs typeface="Times New Roman" panose="02020603050405020304" pitchFamily="18" charset="0"/>
              </a:rPr>
              <a:t>Trainee name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fontAlgn="ctr">
              <a:spcBef>
                <a:spcPts val="0"/>
              </a:spcBef>
              <a:spcAft>
                <a:spcPts val="0"/>
              </a:spcAft>
              <a:buSzPts val="1000"/>
              <a:buFont typeface="Symbol" panose="05050102010706020507" pitchFamily="18" charset="2"/>
              <a:buChar char=""/>
              <a:tabLst>
                <a:tab pos="914400" algn="l"/>
              </a:tabLst>
            </a:pPr>
            <a:r>
              <a:rPr lang="en-US" sz="1100" dirty="0">
                <a:effectLst/>
                <a:latin typeface="Arial" panose="020B0604020202020204" pitchFamily="34" charset="0"/>
                <a:ea typeface="Calibri" panose="020F0502020204030204" pitchFamily="34" charset="0"/>
                <a:cs typeface="Times New Roman" panose="02020603050405020304" pitchFamily="18" charset="0"/>
              </a:rPr>
              <a:t>Training period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fontAlgn="ctr">
              <a:spcBef>
                <a:spcPts val="0"/>
              </a:spcBef>
              <a:spcAft>
                <a:spcPts val="0"/>
              </a:spcAft>
              <a:buSzPts val="1000"/>
              <a:buFont typeface="Symbol" panose="05050102010706020507" pitchFamily="18" charset="2"/>
              <a:buChar char=""/>
              <a:tabLst>
                <a:tab pos="914400" algn="l"/>
              </a:tabLst>
            </a:pPr>
            <a:r>
              <a:rPr lang="en-US" sz="1100" dirty="0">
                <a:effectLst/>
                <a:latin typeface="Arial" panose="020B0604020202020204" pitchFamily="34" charset="0"/>
                <a:ea typeface="Calibri" panose="020F0502020204030204" pitchFamily="34" charset="0"/>
                <a:cs typeface="Times New Roman" panose="02020603050405020304" pitchFamily="18" charset="0"/>
              </a:rPr>
              <a:t>Institution/degree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fontAlgn="ctr">
              <a:spcBef>
                <a:spcPts val="0"/>
              </a:spcBef>
              <a:spcAft>
                <a:spcPts val="0"/>
              </a:spcAft>
              <a:buSzPts val="1000"/>
              <a:buFont typeface="Symbol" panose="05050102010706020507" pitchFamily="18" charset="2"/>
              <a:buChar char=""/>
              <a:tabLst>
                <a:tab pos="914400" algn="l"/>
              </a:tabLst>
            </a:pPr>
            <a:r>
              <a:rPr lang="en-US" sz="1100" dirty="0">
                <a:effectLst/>
                <a:latin typeface="Arial" panose="020B0604020202020204" pitchFamily="34" charset="0"/>
                <a:ea typeface="Calibri" panose="020F0502020204030204" pitchFamily="34" charset="0"/>
                <a:cs typeface="Times New Roman" panose="02020603050405020304" pitchFamily="18" charset="0"/>
              </a:rPr>
              <a:t>Year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fontAlgn="ctr">
              <a:spcBef>
                <a:spcPts val="0"/>
              </a:spcBef>
              <a:spcAft>
                <a:spcPts val="0"/>
              </a:spcAft>
              <a:buSzPts val="1000"/>
              <a:buFont typeface="Symbol" panose="05050102010706020507" pitchFamily="18" charset="2"/>
              <a:buChar char=""/>
              <a:tabLst>
                <a:tab pos="914400" algn="l"/>
              </a:tabLst>
            </a:pPr>
            <a:r>
              <a:rPr lang="en-US" sz="1100" dirty="0">
                <a:effectLst/>
                <a:latin typeface="Arial" panose="020B0604020202020204" pitchFamily="34" charset="0"/>
                <a:ea typeface="Calibri" panose="020F0502020204030204" pitchFamily="34" charset="0"/>
                <a:cs typeface="Times New Roman" panose="02020603050405020304" pitchFamily="18" charset="0"/>
              </a:rPr>
              <a:t>Level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fontAlgn="ctr">
              <a:spcBef>
                <a:spcPts val="0"/>
              </a:spcBef>
              <a:spcAft>
                <a:spcPts val="0"/>
              </a:spcAft>
              <a:buSzPts val="1000"/>
              <a:buFont typeface="Symbol" panose="05050102010706020507" pitchFamily="18" charset="2"/>
              <a:buChar char=""/>
              <a:tabLst>
                <a:tab pos="914400" algn="l"/>
              </a:tabLst>
            </a:pPr>
            <a:r>
              <a:rPr lang="en-US" sz="1100" dirty="0">
                <a:effectLst/>
                <a:latin typeface="Arial" panose="020B0604020202020204" pitchFamily="34" charset="0"/>
                <a:ea typeface="Calibri" panose="020F0502020204030204" pitchFamily="34" charset="0"/>
                <a:cs typeface="Times New Roman" panose="02020603050405020304" pitchFamily="18" charset="0"/>
              </a:rPr>
              <a:t>Title of research project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fontAlgn="ctr">
              <a:spcBef>
                <a:spcPts val="0"/>
              </a:spcBef>
              <a:spcAft>
                <a:spcPts val="0"/>
              </a:spcAft>
              <a:buSzPts val="1000"/>
              <a:buFont typeface="Symbol" panose="05050102010706020507" pitchFamily="18" charset="2"/>
              <a:buChar char=""/>
              <a:tabLst>
                <a:tab pos="914400" algn="l"/>
              </a:tabLst>
            </a:pPr>
            <a:r>
              <a:rPr lang="en-US" sz="1100" dirty="0">
                <a:effectLst/>
                <a:latin typeface="Arial" panose="020B0604020202020204" pitchFamily="34" charset="0"/>
                <a:ea typeface="Calibri" panose="020F0502020204030204" pitchFamily="34" charset="0"/>
                <a:cs typeface="Times New Roman" panose="02020603050405020304" pitchFamily="18" charset="0"/>
              </a:rPr>
              <a:t>Present position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1A07701-3093-4313-8F5A-154E248FF89B}" type="slidenum">
              <a:rPr lang="en-US" altLang="en-US" smtClean="0"/>
              <a:pPr/>
              <a:t>17</a:t>
            </a:fld>
            <a:endParaRPr lang="en-US" altLang="en-US"/>
          </a:p>
        </p:txBody>
      </p:sp>
    </p:spTree>
    <p:extLst>
      <p:ext uri="{BB962C8B-B14F-4D97-AF65-F5344CB8AC3E}">
        <p14:creationId xmlns:p14="http://schemas.microsoft.com/office/powerpoint/2010/main" val="1680127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Ravi’s perspective</a:t>
            </a:r>
          </a:p>
        </p:txBody>
      </p:sp>
      <p:sp>
        <p:nvSpPr>
          <p:cNvPr id="4" name="Slide Number Placeholder 3"/>
          <p:cNvSpPr>
            <a:spLocks noGrp="1"/>
          </p:cNvSpPr>
          <p:nvPr>
            <p:ph type="sldNum" sz="quarter" idx="10"/>
          </p:nvPr>
        </p:nvSpPr>
        <p:spPr/>
        <p:txBody>
          <a:bodyPr/>
          <a:lstStyle/>
          <a:p>
            <a:fld id="{2798B325-4256-4C79-A997-C7B83C7275CD}" type="slidenum">
              <a:rPr lang="en-US" smtClean="0"/>
              <a:pPr/>
              <a:t>18</a:t>
            </a:fld>
            <a:endParaRPr lang="en-US"/>
          </a:p>
        </p:txBody>
      </p:sp>
    </p:spTree>
    <p:extLst>
      <p:ext uri="{BB962C8B-B14F-4D97-AF65-F5344CB8AC3E}">
        <p14:creationId xmlns:p14="http://schemas.microsoft.com/office/powerpoint/2010/main" val="2665845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Ravi’s perspective</a:t>
            </a:r>
          </a:p>
        </p:txBody>
      </p:sp>
      <p:sp>
        <p:nvSpPr>
          <p:cNvPr id="4" name="Slide Number Placeholder 3"/>
          <p:cNvSpPr>
            <a:spLocks noGrp="1"/>
          </p:cNvSpPr>
          <p:nvPr>
            <p:ph type="sldNum" sz="quarter" idx="10"/>
          </p:nvPr>
        </p:nvSpPr>
        <p:spPr/>
        <p:txBody>
          <a:bodyPr/>
          <a:lstStyle/>
          <a:p>
            <a:fld id="{2798B325-4256-4C79-A997-C7B83C7275CD}" type="slidenum">
              <a:rPr lang="en-US" smtClean="0"/>
              <a:pPr/>
              <a:t>19</a:t>
            </a:fld>
            <a:endParaRPr lang="en-US"/>
          </a:p>
        </p:txBody>
      </p:sp>
    </p:spTree>
    <p:extLst>
      <p:ext uri="{BB962C8B-B14F-4D97-AF65-F5344CB8AC3E}">
        <p14:creationId xmlns:p14="http://schemas.microsoft.com/office/powerpoint/2010/main" val="496662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mentor’s perspective</a:t>
            </a:r>
          </a:p>
        </p:txBody>
      </p:sp>
      <p:sp>
        <p:nvSpPr>
          <p:cNvPr id="4" name="Slide Number Placeholder 3"/>
          <p:cNvSpPr>
            <a:spLocks noGrp="1"/>
          </p:cNvSpPr>
          <p:nvPr>
            <p:ph type="sldNum" sz="quarter" idx="10"/>
          </p:nvPr>
        </p:nvSpPr>
        <p:spPr/>
        <p:txBody>
          <a:bodyPr/>
          <a:lstStyle/>
          <a:p>
            <a:fld id="{2798B325-4256-4C79-A997-C7B83C7275CD}" type="slidenum">
              <a:rPr lang="en-US" smtClean="0"/>
              <a:pPr/>
              <a:t>25</a:t>
            </a:fld>
            <a:endParaRPr lang="en-US"/>
          </a:p>
        </p:txBody>
      </p:sp>
    </p:spTree>
    <p:extLst>
      <p:ext uri="{BB962C8B-B14F-4D97-AF65-F5344CB8AC3E}">
        <p14:creationId xmlns:p14="http://schemas.microsoft.com/office/powerpoint/2010/main" val="9591285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Times New Roman" pitchFamily="18" charset="0"/>
                <a:ea typeface="+mn-ea"/>
                <a:cs typeface="+mn-cs"/>
              </a:rPr>
              <a:t>How you make it work from a functional perspective</a:t>
            </a:r>
          </a:p>
          <a:p>
            <a:pPr lvl="1"/>
            <a:r>
              <a:rPr lang="en-US" sz="1200" kern="1200" dirty="0">
                <a:solidFill>
                  <a:schemeClr val="tx1"/>
                </a:solidFill>
                <a:effectLst/>
                <a:latin typeface="Times New Roman" pitchFamily="18" charset="0"/>
                <a:ea typeface="+mn-ea"/>
                <a:cs typeface="+mn-cs"/>
              </a:rPr>
              <a:t>Regular meetings with a set agenda?</a:t>
            </a:r>
          </a:p>
          <a:p>
            <a:pPr lvl="1"/>
            <a:r>
              <a:rPr lang="en-US" sz="1200" kern="1200" dirty="0">
                <a:solidFill>
                  <a:schemeClr val="tx1"/>
                </a:solidFill>
                <a:effectLst/>
                <a:latin typeface="Times New Roman" pitchFamily="18" charset="0"/>
                <a:ea typeface="+mn-ea"/>
                <a:cs typeface="+mn-cs"/>
              </a:rPr>
              <a:t>Set deliverables with named</a:t>
            </a:r>
            <a:r>
              <a:rPr lang="en-US" sz="1200" kern="1200" baseline="0" dirty="0">
                <a:solidFill>
                  <a:schemeClr val="tx1"/>
                </a:solidFill>
                <a:effectLst/>
                <a:latin typeface="Times New Roman" pitchFamily="18" charset="0"/>
                <a:ea typeface="+mn-ea"/>
                <a:cs typeface="+mn-cs"/>
              </a:rPr>
              <a:t> deadlines</a:t>
            </a:r>
            <a:r>
              <a:rPr lang="en-US" sz="1200" kern="1200" dirty="0">
                <a:solidFill>
                  <a:schemeClr val="tx1"/>
                </a:solidFill>
                <a:effectLst/>
                <a:latin typeface="Times New Roman" pitchFamily="18" charset="0"/>
                <a:ea typeface="+mn-ea"/>
                <a:cs typeface="+mn-cs"/>
              </a:rPr>
              <a:t>?</a:t>
            </a:r>
          </a:p>
          <a:p>
            <a:pPr lvl="1"/>
            <a:r>
              <a:rPr lang="en-US" sz="1200" kern="1200" dirty="0">
                <a:solidFill>
                  <a:schemeClr val="tx1"/>
                </a:solidFill>
                <a:effectLst/>
                <a:latin typeface="Times New Roman" pitchFamily="18" charset="0"/>
                <a:ea typeface="+mn-ea"/>
                <a:cs typeface="+mn-cs"/>
              </a:rPr>
              <a:t>Do you have a written or assumed “contract”? – </a:t>
            </a:r>
          </a:p>
          <a:p>
            <a:pPr lvl="1"/>
            <a:endParaRPr lang="en-US" sz="1200" kern="1200" dirty="0">
              <a:solidFill>
                <a:schemeClr val="tx1"/>
              </a:solidFill>
              <a:effectLst/>
              <a:latin typeface="Times New Roman" pitchFamily="18" charset="0"/>
              <a:ea typeface="+mn-ea"/>
              <a:cs typeface="+mn-cs"/>
            </a:endParaRPr>
          </a:p>
          <a:p>
            <a:pPr lvl="1"/>
            <a:r>
              <a:rPr lang="en-US" sz="1200" kern="1200" dirty="0">
                <a:solidFill>
                  <a:schemeClr val="tx1"/>
                </a:solidFill>
                <a:effectLst/>
                <a:latin typeface="Times New Roman" pitchFamily="18" charset="0"/>
                <a:ea typeface="+mn-ea"/>
                <a:cs typeface="+mn-cs"/>
              </a:rPr>
              <a:t>https://cdn.ymaws.com/www.gwis.org/resource/resmgr/files/mentor_mentee_agreement_-_ex.pdf</a:t>
            </a:r>
          </a:p>
          <a:p>
            <a:endParaRPr lang="en-US" dirty="0"/>
          </a:p>
          <a:p>
            <a:endParaRPr lang="en-US" dirty="0"/>
          </a:p>
        </p:txBody>
      </p:sp>
      <p:sp>
        <p:nvSpPr>
          <p:cNvPr id="4" name="Slide Number Placeholder 3"/>
          <p:cNvSpPr>
            <a:spLocks noGrp="1"/>
          </p:cNvSpPr>
          <p:nvPr>
            <p:ph type="sldNum" sz="quarter" idx="10"/>
          </p:nvPr>
        </p:nvSpPr>
        <p:spPr/>
        <p:txBody>
          <a:bodyPr/>
          <a:lstStyle/>
          <a:p>
            <a:fld id="{2798B325-4256-4C79-A997-C7B83C7275CD}" type="slidenum">
              <a:rPr lang="en-US" smtClean="0"/>
              <a:pPr/>
              <a:t>26</a:t>
            </a:fld>
            <a:endParaRPr lang="en-US"/>
          </a:p>
        </p:txBody>
      </p:sp>
    </p:spTree>
    <p:extLst>
      <p:ext uri="{BB962C8B-B14F-4D97-AF65-F5344CB8AC3E}">
        <p14:creationId xmlns:p14="http://schemas.microsoft.com/office/powerpoint/2010/main" val="18018354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sz="3300" dirty="0"/>
          </a:p>
        </p:txBody>
      </p:sp>
      <p:sp>
        <p:nvSpPr>
          <p:cNvPr id="4" name="Slide Number Placeholder 3"/>
          <p:cNvSpPr>
            <a:spLocks noGrp="1"/>
          </p:cNvSpPr>
          <p:nvPr>
            <p:ph type="sldNum" sz="quarter" idx="10"/>
          </p:nvPr>
        </p:nvSpPr>
        <p:spPr/>
        <p:txBody>
          <a:bodyPr/>
          <a:lstStyle/>
          <a:p>
            <a:pPr>
              <a:defRPr/>
            </a:pPr>
            <a:fld id="{CB1E04C4-209E-42C0-BB16-60A19275D140}" type="slidenum">
              <a:rPr lang="en-US" smtClean="0"/>
              <a:pPr>
                <a:defRPr/>
              </a:pPr>
              <a:t>28</a:t>
            </a:fld>
            <a:endParaRPr lang="en-US" dirty="0"/>
          </a:p>
        </p:txBody>
      </p:sp>
    </p:spTree>
    <p:extLst>
      <p:ext uri="{BB962C8B-B14F-4D97-AF65-F5344CB8AC3E}">
        <p14:creationId xmlns:p14="http://schemas.microsoft.com/office/powerpoint/2010/main" val="37603078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98B325-4256-4C79-A997-C7B83C7275CD}" type="slidenum">
              <a:rPr lang="en-US" smtClean="0"/>
              <a:pPr/>
              <a:t>30</a:t>
            </a:fld>
            <a:endParaRPr lang="en-US"/>
          </a:p>
        </p:txBody>
      </p:sp>
    </p:spTree>
    <p:extLst>
      <p:ext uri="{BB962C8B-B14F-4D97-AF65-F5344CB8AC3E}">
        <p14:creationId xmlns:p14="http://schemas.microsoft.com/office/powerpoint/2010/main" val="29678622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449079" lvl="0" indent="-533535"/>
            <a:r>
              <a:rPr lang="en-US" sz="1700" dirty="0"/>
              <a:t>Differentiating research scope</a:t>
            </a:r>
          </a:p>
          <a:p>
            <a:pPr marL="449079" lvl="0" indent="-533535"/>
            <a:r>
              <a:rPr lang="en-US" sz="1700" dirty="0"/>
              <a:t>Differing expectations</a:t>
            </a:r>
          </a:p>
          <a:p>
            <a:pPr marL="449079" lvl="0" indent="-533535"/>
            <a:r>
              <a:rPr lang="en-US" sz="1700" dirty="0"/>
              <a:t>Disagreements</a:t>
            </a:r>
            <a:r>
              <a:rPr lang="en-US" sz="1700" baseline="0" dirty="0"/>
              <a:t> on research direction or interpretation</a:t>
            </a:r>
          </a:p>
          <a:p>
            <a:pPr marL="449079" lvl="0" indent="-533535"/>
            <a:r>
              <a:rPr lang="en-US" sz="1700" baseline="0" dirty="0"/>
              <a:t>Appropriate timing to publish and/or apply for R funding</a:t>
            </a:r>
          </a:p>
          <a:p>
            <a:pPr marL="449079" lvl="0" indent="-533535"/>
            <a:endParaRPr lang="en-US" sz="1700" baseline="0" dirty="0"/>
          </a:p>
          <a:p>
            <a:pPr marL="449079" lvl="0" indent="-533535"/>
            <a:r>
              <a:rPr lang="en-US" sz="2800" b="0" i="0" dirty="0">
                <a:solidFill>
                  <a:srgbClr val="333333"/>
                </a:solidFill>
                <a:effectLst/>
                <a:latin typeface="Fira Sans" panose="020B0503050000020004" pitchFamily="34" charset="0"/>
              </a:rPr>
              <a:t>Dissatisfaction may occur from a mismatch of goals, commitment, or expectations; from a reluctance of the mentee to own and pursue his or her own development; or from a mentee’s reluctance to ask for personal help.</a:t>
            </a:r>
            <a:r>
              <a:rPr lang="en-US" sz="2800" b="0" i="0" u="none" strike="noStrike" baseline="30000" dirty="0">
                <a:solidFill>
                  <a:srgbClr val="005B92"/>
                </a:solidFill>
                <a:effectLst/>
                <a:latin typeface="Fira Sans" panose="020B0503050000020004" pitchFamily="34" charset="0"/>
              </a:rPr>
              <a:t>5,13</a:t>
            </a:r>
            <a:r>
              <a:rPr lang="en-US" sz="2800" b="0" i="0" dirty="0">
                <a:solidFill>
                  <a:srgbClr val="333333"/>
                </a:solidFill>
                <a:effectLst/>
                <a:latin typeface="Fira Sans" panose="020B0503050000020004" pitchFamily="34" charset="0"/>
              </a:rPr>
              <a:t> There can be power issues (over ownership of authorship or resources), generational tensions (over differences in work schedule expectations), or personality clashes (over differences in communication or work style). </a:t>
            </a:r>
            <a:endParaRPr lang="en-US" sz="1700" dirty="0"/>
          </a:p>
          <a:p>
            <a:endParaRPr lang="en-US" dirty="0"/>
          </a:p>
          <a:p>
            <a:r>
              <a:rPr lang="en-US" b="0" i="0" dirty="0">
                <a:solidFill>
                  <a:srgbClr val="333333"/>
                </a:solidFill>
                <a:effectLst/>
                <a:latin typeface="Fira Sans" panose="020B0503050000020004" pitchFamily="34" charset="0"/>
              </a:rPr>
              <a:t>Common mentor complaints are that the mentee did not follow through, the mentee did not use the mentor’s time effectively, or there was a poor fit with work style and/or personality.</a:t>
            </a:r>
            <a:r>
              <a:rPr lang="en-US" b="0" i="0" u="none" strike="noStrike" baseline="30000" dirty="0">
                <a:solidFill>
                  <a:srgbClr val="005B92"/>
                </a:solidFill>
                <a:effectLst/>
                <a:latin typeface="Fira Sans" panose="020B0503050000020004" pitchFamily="34" charset="0"/>
              </a:rPr>
              <a:t>19</a:t>
            </a:r>
            <a:r>
              <a:rPr lang="en-US" b="0" i="0" dirty="0">
                <a:solidFill>
                  <a:srgbClr val="333333"/>
                </a:solidFill>
                <a:effectLst/>
                <a:latin typeface="Fira Sans" panose="020B0503050000020004" pitchFamily="34" charset="0"/>
              </a:rPr>
              <a:t> </a:t>
            </a:r>
            <a:endParaRPr lang="en-US" dirty="0"/>
          </a:p>
        </p:txBody>
      </p:sp>
      <p:sp>
        <p:nvSpPr>
          <p:cNvPr id="4" name="Slide Number Placeholder 3"/>
          <p:cNvSpPr>
            <a:spLocks noGrp="1"/>
          </p:cNvSpPr>
          <p:nvPr>
            <p:ph type="sldNum" sz="quarter" idx="10"/>
          </p:nvPr>
        </p:nvSpPr>
        <p:spPr/>
        <p:txBody>
          <a:bodyPr/>
          <a:lstStyle/>
          <a:p>
            <a:pPr>
              <a:defRPr/>
            </a:pPr>
            <a:fld id="{CB1E04C4-209E-42C0-BB16-60A19275D140}" type="slidenum">
              <a:rPr lang="en-US" smtClean="0"/>
              <a:pPr>
                <a:defRPr/>
              </a:pPr>
              <a:t>32</a:t>
            </a:fld>
            <a:endParaRPr lang="en-US" dirty="0"/>
          </a:p>
        </p:txBody>
      </p:sp>
    </p:spTree>
    <p:extLst>
      <p:ext uri="{BB962C8B-B14F-4D97-AF65-F5344CB8AC3E}">
        <p14:creationId xmlns:p14="http://schemas.microsoft.com/office/powerpoint/2010/main" val="18872988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5A9AEDF8-30DA-403A-B7F2-CB958C1CF02E}"/>
              </a:ext>
            </a:extLst>
          </p:cNvPr>
          <p:cNvSpPr>
            <a:spLocks noGrp="1" noRot="1" noChangeAspect="1" noChangeArrowheads="1" noTextEdit="1"/>
          </p:cNvSpPr>
          <p:nvPr>
            <p:ph type="sldImg"/>
          </p:nvPr>
        </p:nvSpPr>
        <p:spPr bwMode="auto">
          <a:xfrm>
            <a:off x="1150938" y="684213"/>
            <a:ext cx="4556125" cy="3417887"/>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23" name="Rectangle 3">
            <a:extLst>
              <a:ext uri="{FF2B5EF4-FFF2-40B4-BE49-F238E27FC236}">
                <a16:creationId xmlns:a16="http://schemas.microsoft.com/office/drawing/2014/main" id="{67B5EB2B-9746-4397-AC68-6302BD2B3FC0}"/>
              </a:ext>
            </a:extLst>
          </p:cNvPr>
          <p:cNvSpPr>
            <a:spLocks noGrp="1" noChangeArrowheads="1"/>
          </p:cNvSpPr>
          <p:nvPr>
            <p:ph type="body" idx="1"/>
          </p:nvPr>
        </p:nvSpPr>
        <p:spPr bwMode="auto">
          <a:xfrm>
            <a:off x="685800" y="4330700"/>
            <a:ext cx="5486400" cy="41021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4A314E91-6217-45FB-AF02-681A46D2700A}"/>
              </a:ext>
            </a:extLst>
          </p:cNvPr>
          <p:cNvSpPr>
            <a:spLocks noGrp="1" noRot="1" noChangeAspect="1" noChangeArrowheads="1" noTextEdit="1"/>
          </p:cNvSpPr>
          <p:nvPr>
            <p:ph type="sldImg"/>
          </p:nvPr>
        </p:nvSpPr>
        <p:spPr bwMode="auto">
          <a:xfrm>
            <a:off x="1150938" y="684213"/>
            <a:ext cx="4556125" cy="3417887"/>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3795" name="Rectangle 3">
            <a:extLst>
              <a:ext uri="{FF2B5EF4-FFF2-40B4-BE49-F238E27FC236}">
                <a16:creationId xmlns:a16="http://schemas.microsoft.com/office/drawing/2014/main" id="{06A373BE-DF22-4FF0-AD12-35F6D1D552B9}"/>
              </a:ext>
            </a:extLst>
          </p:cNvPr>
          <p:cNvSpPr>
            <a:spLocks noGrp="1" noChangeArrowheads="1"/>
          </p:cNvSpPr>
          <p:nvPr>
            <p:ph type="body" idx="1"/>
          </p:nvPr>
        </p:nvSpPr>
        <p:spPr bwMode="auto">
          <a:xfrm>
            <a:off x="685800" y="4330700"/>
            <a:ext cx="5486400" cy="41021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7D280A-24D0-465F-A94B-0F07550C7CA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89090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A07701-3093-4313-8F5A-154E248FF89B}" type="slidenum">
              <a:rPr lang="en-US" altLang="en-US" smtClean="0"/>
              <a:pPr/>
              <a:t>35</a:t>
            </a:fld>
            <a:endParaRPr lang="en-US" altLang="en-US"/>
          </a:p>
        </p:txBody>
      </p:sp>
    </p:spTree>
    <p:extLst>
      <p:ext uri="{BB962C8B-B14F-4D97-AF65-F5344CB8AC3E}">
        <p14:creationId xmlns:p14="http://schemas.microsoft.com/office/powerpoint/2010/main" val="42078702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A07701-3093-4313-8F5A-154E248FF89B}" type="slidenum">
              <a:rPr lang="en-US" altLang="en-US" smtClean="0"/>
              <a:pPr/>
              <a:t>37</a:t>
            </a:fld>
            <a:endParaRPr lang="en-US" altLang="en-US"/>
          </a:p>
        </p:txBody>
      </p:sp>
    </p:spTree>
    <p:extLst>
      <p:ext uri="{BB962C8B-B14F-4D97-AF65-F5344CB8AC3E}">
        <p14:creationId xmlns:p14="http://schemas.microsoft.com/office/powerpoint/2010/main" val="298316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7D280A-24D0-465F-A94B-0F07550C7CA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8909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6E417889-DFC4-469F-8018-91A12BC90D74}"/>
              </a:ext>
            </a:extLst>
          </p:cNvPr>
          <p:cNvSpPr>
            <a:spLocks noGrp="1" noRot="1" noChangeAspect="1" noChangeArrowheads="1" noTextEdit="1"/>
          </p:cNvSpPr>
          <p:nvPr>
            <p:ph type="sldImg"/>
          </p:nvPr>
        </p:nvSpPr>
        <p:spPr bwMode="auto">
          <a:xfrm>
            <a:off x="1150938" y="684213"/>
            <a:ext cx="4556125" cy="3417887"/>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9699" name="Rectangle 3">
            <a:extLst>
              <a:ext uri="{FF2B5EF4-FFF2-40B4-BE49-F238E27FC236}">
                <a16:creationId xmlns:a16="http://schemas.microsoft.com/office/drawing/2014/main" id="{CF27136E-F00C-4139-BDE5-69AE77B5C48E}"/>
              </a:ext>
            </a:extLst>
          </p:cNvPr>
          <p:cNvSpPr>
            <a:spLocks noGrp="1" noChangeArrowheads="1"/>
          </p:cNvSpPr>
          <p:nvPr>
            <p:ph type="body" idx="1"/>
          </p:nvPr>
        </p:nvSpPr>
        <p:spPr bwMode="auto">
          <a:xfrm>
            <a:off x="685800" y="4330700"/>
            <a:ext cx="5486400" cy="41021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to the Meet and Greet</a:t>
            </a:r>
          </a:p>
          <a:p>
            <a:r>
              <a:rPr lang="en-US" dirty="0"/>
              <a:t>Check out Peds Research.org profiles</a:t>
            </a:r>
          </a:p>
          <a:p>
            <a:r>
              <a:rPr lang="en-US" dirty="0"/>
              <a:t>Join the </a:t>
            </a:r>
            <a:r>
              <a:rPr lang="en-US" dirty="0" err="1"/>
              <a:t>pedsresearch</a:t>
            </a:r>
            <a:r>
              <a:rPr lang="en-US" dirty="0"/>
              <a:t> listserv and attend seminars</a:t>
            </a:r>
          </a:p>
          <a:p>
            <a:r>
              <a:rPr lang="en-US" dirty="0"/>
              <a:t>Attend Networking events (1-12-2023)</a:t>
            </a:r>
          </a:p>
          <a:p>
            <a:r>
              <a:rPr lang="en-US" dirty="0"/>
              <a:t>Literature search</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Ask your resident colleagues</a:t>
            </a:r>
          </a:p>
          <a:p>
            <a:r>
              <a:rPr lang="en-US" dirty="0"/>
              <a:t>NIH Reporter Search</a:t>
            </a:r>
          </a:p>
        </p:txBody>
      </p:sp>
      <p:sp>
        <p:nvSpPr>
          <p:cNvPr id="4" name="Slide Number Placeholder 3"/>
          <p:cNvSpPr>
            <a:spLocks noGrp="1"/>
          </p:cNvSpPr>
          <p:nvPr>
            <p:ph type="sldNum" sz="quarter" idx="10"/>
          </p:nvPr>
        </p:nvSpPr>
        <p:spPr/>
        <p:txBody>
          <a:bodyPr/>
          <a:lstStyle/>
          <a:p>
            <a:fld id="{2798B325-4256-4C79-A997-C7B83C7275CD}" type="slidenum">
              <a:rPr lang="en-US" smtClean="0"/>
              <a:pPr/>
              <a:t>10</a:t>
            </a:fld>
            <a:endParaRPr lang="en-US"/>
          </a:p>
        </p:txBody>
      </p:sp>
    </p:spTree>
    <p:extLst>
      <p:ext uri="{BB962C8B-B14F-4D97-AF65-F5344CB8AC3E}">
        <p14:creationId xmlns:p14="http://schemas.microsoft.com/office/powerpoint/2010/main" val="2629660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98B325-4256-4C79-A997-C7B83C7275CD}" type="slidenum">
              <a:rPr lang="en-US" smtClean="0"/>
              <a:pPr/>
              <a:t>11</a:t>
            </a:fld>
            <a:endParaRPr lang="en-US"/>
          </a:p>
        </p:txBody>
      </p:sp>
    </p:spTree>
    <p:extLst>
      <p:ext uri="{BB962C8B-B14F-4D97-AF65-F5344CB8AC3E}">
        <p14:creationId xmlns:p14="http://schemas.microsoft.com/office/powerpoint/2010/main" val="3847992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to the Meet and Greet</a:t>
            </a:r>
          </a:p>
          <a:p>
            <a:r>
              <a:rPr lang="en-US" dirty="0"/>
              <a:t>Check out Peds Research.org profiles</a:t>
            </a:r>
          </a:p>
          <a:p>
            <a:r>
              <a:rPr lang="en-US" dirty="0"/>
              <a:t>Join the </a:t>
            </a:r>
            <a:r>
              <a:rPr lang="en-US" dirty="0" err="1"/>
              <a:t>pedsresearch</a:t>
            </a:r>
            <a:r>
              <a:rPr lang="en-US" dirty="0"/>
              <a:t> listserv and attend seminars</a:t>
            </a:r>
          </a:p>
          <a:p>
            <a:r>
              <a:rPr lang="en-US" dirty="0"/>
              <a:t>Attend Networking events (1-12-2023)</a:t>
            </a:r>
          </a:p>
          <a:p>
            <a:r>
              <a:rPr lang="en-US" dirty="0"/>
              <a:t>Literature search</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Ask your resident colleagues</a:t>
            </a:r>
          </a:p>
          <a:p>
            <a:r>
              <a:rPr lang="en-US" dirty="0"/>
              <a:t>NIH Reporter Search</a:t>
            </a:r>
          </a:p>
        </p:txBody>
      </p:sp>
      <p:sp>
        <p:nvSpPr>
          <p:cNvPr id="4" name="Slide Number Placeholder 3"/>
          <p:cNvSpPr>
            <a:spLocks noGrp="1"/>
          </p:cNvSpPr>
          <p:nvPr>
            <p:ph type="sldNum" sz="quarter" idx="10"/>
          </p:nvPr>
        </p:nvSpPr>
        <p:spPr/>
        <p:txBody>
          <a:bodyPr/>
          <a:lstStyle/>
          <a:p>
            <a:fld id="{2798B325-4256-4C79-A997-C7B83C7275CD}" type="slidenum">
              <a:rPr lang="en-US" smtClean="0"/>
              <a:pPr/>
              <a:t>12</a:t>
            </a:fld>
            <a:endParaRPr lang="en-US"/>
          </a:p>
        </p:txBody>
      </p:sp>
    </p:spTree>
    <p:extLst>
      <p:ext uri="{BB962C8B-B14F-4D97-AF65-F5344CB8AC3E}">
        <p14:creationId xmlns:p14="http://schemas.microsoft.com/office/powerpoint/2010/main" val="904782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98B325-4256-4C79-A997-C7B83C7275CD}" type="slidenum">
              <a:rPr lang="en-US" smtClean="0"/>
              <a:pPr/>
              <a:t>13</a:t>
            </a:fld>
            <a:endParaRPr lang="en-US"/>
          </a:p>
        </p:txBody>
      </p:sp>
    </p:spTree>
    <p:extLst>
      <p:ext uri="{BB962C8B-B14F-4D97-AF65-F5344CB8AC3E}">
        <p14:creationId xmlns:p14="http://schemas.microsoft.com/office/powerpoint/2010/main" val="2736095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Fira Sans" panose="020B0503050000020004" pitchFamily="34" charset="0"/>
              </a:rPr>
              <a:t>Mentees benefit from multiple mentors to gain exposure to a variety of styles, opinions, and experiences. </a:t>
            </a:r>
            <a:endParaRPr lang="en-US" dirty="0"/>
          </a:p>
        </p:txBody>
      </p:sp>
      <p:sp>
        <p:nvSpPr>
          <p:cNvPr id="4" name="Slide Number Placeholder 3"/>
          <p:cNvSpPr>
            <a:spLocks noGrp="1"/>
          </p:cNvSpPr>
          <p:nvPr>
            <p:ph type="sldNum" sz="quarter" idx="10"/>
          </p:nvPr>
        </p:nvSpPr>
        <p:spPr/>
        <p:txBody>
          <a:bodyPr/>
          <a:lstStyle/>
          <a:p>
            <a:fld id="{2798B325-4256-4C79-A997-C7B83C7275CD}" type="slidenum">
              <a:rPr lang="en-US" smtClean="0"/>
              <a:pPr/>
              <a:t>15</a:t>
            </a:fld>
            <a:endParaRPr lang="en-US"/>
          </a:p>
        </p:txBody>
      </p:sp>
    </p:spTree>
    <p:extLst>
      <p:ext uri="{BB962C8B-B14F-4D97-AF65-F5344CB8AC3E}">
        <p14:creationId xmlns:p14="http://schemas.microsoft.com/office/powerpoint/2010/main" val="4088897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object 2"/>
          <p:cNvSpPr>
            <a:spLocks/>
          </p:cNvSpPr>
          <p:nvPr/>
        </p:nvSpPr>
        <p:spPr bwMode="auto">
          <a:xfrm>
            <a:off x="371475" y="6384925"/>
            <a:ext cx="8401050" cy="114300"/>
          </a:xfrm>
          <a:custGeom>
            <a:avLst/>
            <a:gdLst>
              <a:gd name="T0" fmla="*/ 56466 w 8402320"/>
              <a:gd name="T1" fmla="*/ 120293 h 113664"/>
              <a:gd name="T2" fmla="*/ 315067 w 8402320"/>
              <a:gd name="T3" fmla="*/ 0 h 113664"/>
              <a:gd name="T4" fmla="*/ 336988 w 8402320"/>
              <a:gd name="T5" fmla="*/ 115615 h 113664"/>
              <a:gd name="T6" fmla="*/ 552125 w 8402320"/>
              <a:gd name="T7" fmla="*/ 4677 h 113664"/>
              <a:gd name="T8" fmla="*/ 613555 w 8402320"/>
              <a:gd name="T9" fmla="*/ 102845 h 113664"/>
              <a:gd name="T10" fmla="*/ 792728 w 8402320"/>
              <a:gd name="T11" fmla="*/ 17446 h 113664"/>
              <a:gd name="T12" fmla="*/ 884291 w 8402320"/>
              <a:gd name="T13" fmla="*/ 83877 h 113664"/>
              <a:gd name="T14" fmla="*/ 1039003 w 8402320"/>
              <a:gd name="T15" fmla="*/ 36415 h 113664"/>
              <a:gd name="T16" fmla="*/ 1147361 w 8402320"/>
              <a:gd name="T17" fmla="*/ 60605 h 113664"/>
              <a:gd name="T18" fmla="*/ 1293017 w 8402320"/>
              <a:gd name="T19" fmla="*/ 59686 h 113664"/>
              <a:gd name="T20" fmla="*/ 1405960 w 8402320"/>
              <a:gd name="T21" fmla="*/ 59686 h 113664"/>
              <a:gd name="T22" fmla="*/ 1551628 w 8402320"/>
              <a:gd name="T23" fmla="*/ 60605 h 113664"/>
              <a:gd name="T24" fmla="*/ 1659935 w 8402320"/>
              <a:gd name="T25" fmla="*/ 36415 h 113664"/>
              <a:gd name="T26" fmla="*/ 1814688 w 8402320"/>
              <a:gd name="T27" fmla="*/ 83877 h 113664"/>
              <a:gd name="T28" fmla="*/ 1906094 w 8402320"/>
              <a:gd name="T29" fmla="*/ 17446 h 113664"/>
              <a:gd name="T30" fmla="*/ 2085438 w 8402320"/>
              <a:gd name="T31" fmla="*/ 102845 h 113664"/>
              <a:gd name="T32" fmla="*/ 2146683 w 8402320"/>
              <a:gd name="T33" fmla="*/ 4677 h 113664"/>
              <a:gd name="T34" fmla="*/ 2361996 w 8402320"/>
              <a:gd name="T35" fmla="*/ 115615 h 113664"/>
              <a:gd name="T36" fmla="*/ 2383911 w 8402320"/>
              <a:gd name="T37" fmla="*/ 0 h 113664"/>
              <a:gd name="T38" fmla="*/ 2642522 w 8402320"/>
              <a:gd name="T39" fmla="*/ 120293 h 113664"/>
              <a:gd name="T40" fmla="*/ 2901121 w 8402320"/>
              <a:gd name="T41" fmla="*/ 0 h 113664"/>
              <a:gd name="T42" fmla="*/ 2923041 w 8402320"/>
              <a:gd name="T43" fmla="*/ 115615 h 113664"/>
              <a:gd name="T44" fmla="*/ 3138179 w 8402320"/>
              <a:gd name="T45" fmla="*/ 4677 h 113664"/>
              <a:gd name="T46" fmla="*/ 3199609 w 8402320"/>
              <a:gd name="T47" fmla="*/ 102845 h 113664"/>
              <a:gd name="T48" fmla="*/ 3378781 w 8402320"/>
              <a:gd name="T49" fmla="*/ 17446 h 113664"/>
              <a:gd name="T50" fmla="*/ 3470345 w 8402320"/>
              <a:gd name="T51" fmla="*/ 83877 h 113664"/>
              <a:gd name="T52" fmla="*/ 3625052 w 8402320"/>
              <a:gd name="T53" fmla="*/ 36415 h 113664"/>
              <a:gd name="T54" fmla="*/ 3733416 w 8402320"/>
              <a:gd name="T55" fmla="*/ 60605 h 113664"/>
              <a:gd name="T56" fmla="*/ 3879071 w 8402320"/>
              <a:gd name="T57" fmla="*/ 59686 h 113664"/>
              <a:gd name="T58" fmla="*/ 3992015 w 8402320"/>
              <a:gd name="T59" fmla="*/ 59686 h 113664"/>
              <a:gd name="T60" fmla="*/ 4137683 w 8402320"/>
              <a:gd name="T61" fmla="*/ 60605 h 113664"/>
              <a:gd name="T62" fmla="*/ 4245985 w 8402320"/>
              <a:gd name="T63" fmla="*/ 36415 h 113664"/>
              <a:gd name="T64" fmla="*/ 4400741 w 8402320"/>
              <a:gd name="T65" fmla="*/ 83877 h 113664"/>
              <a:gd name="T66" fmla="*/ 4492144 w 8402320"/>
              <a:gd name="T67" fmla="*/ 17446 h 113664"/>
              <a:gd name="T68" fmla="*/ 4671490 w 8402320"/>
              <a:gd name="T69" fmla="*/ 102845 h 113664"/>
              <a:gd name="T70" fmla="*/ 4732737 w 8402320"/>
              <a:gd name="T71" fmla="*/ 4677 h 113664"/>
              <a:gd name="T72" fmla="*/ 4948046 w 8402320"/>
              <a:gd name="T73" fmla="*/ 115615 h 113664"/>
              <a:gd name="T74" fmla="*/ 4969964 w 8402320"/>
              <a:gd name="T75" fmla="*/ 0 h 113664"/>
              <a:gd name="T76" fmla="*/ 5228575 w 8402320"/>
              <a:gd name="T77" fmla="*/ 120293 h 113664"/>
              <a:gd name="T78" fmla="*/ 5487173 w 8402320"/>
              <a:gd name="T79" fmla="*/ 0 h 113664"/>
              <a:gd name="T80" fmla="*/ 5509092 w 8402320"/>
              <a:gd name="T81" fmla="*/ 115615 h 113664"/>
              <a:gd name="T82" fmla="*/ 5724231 w 8402320"/>
              <a:gd name="T83" fmla="*/ 4677 h 113664"/>
              <a:gd name="T84" fmla="*/ 5785660 w 8402320"/>
              <a:gd name="T85" fmla="*/ 102845 h 113664"/>
              <a:gd name="T86" fmla="*/ 5964832 w 8402320"/>
              <a:gd name="T87" fmla="*/ 17446 h 113664"/>
              <a:gd name="T88" fmla="*/ 6056396 w 8402320"/>
              <a:gd name="T89" fmla="*/ 83877 h 113664"/>
              <a:gd name="T90" fmla="*/ 6211105 w 8402320"/>
              <a:gd name="T91" fmla="*/ 36415 h 113664"/>
              <a:gd name="T92" fmla="*/ 6319468 w 8402320"/>
              <a:gd name="T93" fmla="*/ 60605 h 113664"/>
              <a:gd name="T94" fmla="*/ 6465123 w 8402320"/>
              <a:gd name="T95" fmla="*/ 59686 h 113664"/>
              <a:gd name="T96" fmla="*/ 6578066 w 8402320"/>
              <a:gd name="T97" fmla="*/ 59686 h 113664"/>
              <a:gd name="T98" fmla="*/ 6723734 w 8402320"/>
              <a:gd name="T99" fmla="*/ 60605 h 113664"/>
              <a:gd name="T100" fmla="*/ 6832038 w 8402320"/>
              <a:gd name="T101" fmla="*/ 36415 h 113664"/>
              <a:gd name="T102" fmla="*/ 6986792 w 8402320"/>
              <a:gd name="T103" fmla="*/ 83877 h 113664"/>
              <a:gd name="T104" fmla="*/ 7078196 w 8402320"/>
              <a:gd name="T105" fmla="*/ 17446 h 113664"/>
              <a:gd name="T106" fmla="*/ 7257542 w 8402320"/>
              <a:gd name="T107" fmla="*/ 102845 h 113664"/>
              <a:gd name="T108" fmla="*/ 7318789 w 8402320"/>
              <a:gd name="T109" fmla="*/ 4677 h 113664"/>
              <a:gd name="T110" fmla="*/ 7534099 w 8402320"/>
              <a:gd name="T111" fmla="*/ 115615 h 113664"/>
              <a:gd name="T112" fmla="*/ 7556016 w 8402320"/>
              <a:gd name="T113" fmla="*/ 0 h 113664"/>
              <a:gd name="T114" fmla="*/ 7814627 w 8402320"/>
              <a:gd name="T115" fmla="*/ 120293 h 113664"/>
              <a:gd name="T116" fmla="*/ 8073226 w 8402320"/>
              <a:gd name="T117" fmla="*/ 0 h 113664"/>
              <a:gd name="T118" fmla="*/ 8095144 w 8402320"/>
              <a:gd name="T119" fmla="*/ 115615 h 113664"/>
              <a:gd name="T120" fmla="*/ 8310284 w 8402320"/>
              <a:gd name="T121" fmla="*/ 4677 h 113664"/>
              <a:gd name="T122" fmla="*/ 8371712 w 8402320"/>
              <a:gd name="T123" fmla="*/ 102845 h 1136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402320" h="113664">
                <a:moveTo>
                  <a:pt x="56565" y="0"/>
                </a:moveTo>
                <a:lnTo>
                  <a:pt x="34975" y="4398"/>
                </a:lnTo>
                <a:lnTo>
                  <a:pt x="16948" y="16408"/>
                </a:lnTo>
                <a:lnTo>
                  <a:pt x="4587" y="34247"/>
                </a:lnTo>
                <a:lnTo>
                  <a:pt x="0" y="56133"/>
                </a:lnTo>
                <a:lnTo>
                  <a:pt x="0" y="56997"/>
                </a:lnTo>
                <a:lnTo>
                  <a:pt x="4466" y="78884"/>
                </a:lnTo>
                <a:lnTo>
                  <a:pt x="16624" y="96723"/>
                </a:lnTo>
                <a:lnTo>
                  <a:pt x="34611" y="108732"/>
                </a:lnTo>
                <a:lnTo>
                  <a:pt x="56565" y="113131"/>
                </a:lnTo>
                <a:lnTo>
                  <a:pt x="78520" y="108732"/>
                </a:lnTo>
                <a:lnTo>
                  <a:pt x="96507" y="96723"/>
                </a:lnTo>
                <a:lnTo>
                  <a:pt x="108665" y="78884"/>
                </a:lnTo>
                <a:lnTo>
                  <a:pt x="113131" y="56997"/>
                </a:lnTo>
                <a:lnTo>
                  <a:pt x="113131" y="56133"/>
                </a:lnTo>
                <a:lnTo>
                  <a:pt x="108483" y="34247"/>
                </a:lnTo>
                <a:lnTo>
                  <a:pt x="96021" y="16408"/>
                </a:lnTo>
                <a:lnTo>
                  <a:pt x="77973" y="4398"/>
                </a:lnTo>
                <a:lnTo>
                  <a:pt x="56565" y="0"/>
                </a:lnTo>
                <a:close/>
              </a:path>
              <a:path w="8402320" h="113664">
                <a:moveTo>
                  <a:pt x="315595" y="0"/>
                </a:moveTo>
                <a:lnTo>
                  <a:pt x="294005" y="4398"/>
                </a:lnTo>
                <a:lnTo>
                  <a:pt x="275977" y="16408"/>
                </a:lnTo>
                <a:lnTo>
                  <a:pt x="263617" y="34247"/>
                </a:lnTo>
                <a:lnTo>
                  <a:pt x="259029" y="56133"/>
                </a:lnTo>
                <a:lnTo>
                  <a:pt x="259029" y="56997"/>
                </a:lnTo>
                <a:lnTo>
                  <a:pt x="263495" y="78884"/>
                </a:lnTo>
                <a:lnTo>
                  <a:pt x="275653" y="96723"/>
                </a:lnTo>
                <a:lnTo>
                  <a:pt x="293640" y="108732"/>
                </a:lnTo>
                <a:lnTo>
                  <a:pt x="315595" y="113131"/>
                </a:lnTo>
                <a:lnTo>
                  <a:pt x="337549" y="108732"/>
                </a:lnTo>
                <a:lnTo>
                  <a:pt x="355536" y="96723"/>
                </a:lnTo>
                <a:lnTo>
                  <a:pt x="367694" y="78884"/>
                </a:lnTo>
                <a:lnTo>
                  <a:pt x="372160" y="56997"/>
                </a:lnTo>
                <a:lnTo>
                  <a:pt x="372160" y="56133"/>
                </a:lnTo>
                <a:lnTo>
                  <a:pt x="367512" y="34247"/>
                </a:lnTo>
                <a:lnTo>
                  <a:pt x="355050" y="16408"/>
                </a:lnTo>
                <a:lnTo>
                  <a:pt x="337002" y="4398"/>
                </a:lnTo>
                <a:lnTo>
                  <a:pt x="315595" y="0"/>
                </a:lnTo>
                <a:close/>
              </a:path>
              <a:path w="8402320" h="113664">
                <a:moveTo>
                  <a:pt x="574636" y="0"/>
                </a:moveTo>
                <a:lnTo>
                  <a:pt x="553046" y="4398"/>
                </a:lnTo>
                <a:lnTo>
                  <a:pt x="535019" y="16408"/>
                </a:lnTo>
                <a:lnTo>
                  <a:pt x="522658" y="34247"/>
                </a:lnTo>
                <a:lnTo>
                  <a:pt x="518071" y="56133"/>
                </a:lnTo>
                <a:lnTo>
                  <a:pt x="518071" y="56997"/>
                </a:lnTo>
                <a:lnTo>
                  <a:pt x="522537" y="78884"/>
                </a:lnTo>
                <a:lnTo>
                  <a:pt x="534695" y="96723"/>
                </a:lnTo>
                <a:lnTo>
                  <a:pt x="552682" y="108732"/>
                </a:lnTo>
                <a:lnTo>
                  <a:pt x="574636" y="113131"/>
                </a:lnTo>
                <a:lnTo>
                  <a:pt x="596591" y="108732"/>
                </a:lnTo>
                <a:lnTo>
                  <a:pt x="614578" y="96723"/>
                </a:lnTo>
                <a:lnTo>
                  <a:pt x="626736" y="78884"/>
                </a:lnTo>
                <a:lnTo>
                  <a:pt x="631202" y="56997"/>
                </a:lnTo>
                <a:lnTo>
                  <a:pt x="631202" y="56133"/>
                </a:lnTo>
                <a:lnTo>
                  <a:pt x="626554" y="34247"/>
                </a:lnTo>
                <a:lnTo>
                  <a:pt x="614092" y="16408"/>
                </a:lnTo>
                <a:lnTo>
                  <a:pt x="596044" y="4398"/>
                </a:lnTo>
                <a:lnTo>
                  <a:pt x="574636" y="0"/>
                </a:lnTo>
                <a:close/>
              </a:path>
              <a:path w="8402320" h="113664">
                <a:moveTo>
                  <a:pt x="833666" y="0"/>
                </a:moveTo>
                <a:lnTo>
                  <a:pt x="812076" y="4398"/>
                </a:lnTo>
                <a:lnTo>
                  <a:pt x="794048" y="16408"/>
                </a:lnTo>
                <a:lnTo>
                  <a:pt x="781688" y="34247"/>
                </a:lnTo>
                <a:lnTo>
                  <a:pt x="777100" y="56133"/>
                </a:lnTo>
                <a:lnTo>
                  <a:pt x="777100" y="56997"/>
                </a:lnTo>
                <a:lnTo>
                  <a:pt x="781566" y="78884"/>
                </a:lnTo>
                <a:lnTo>
                  <a:pt x="793724" y="96723"/>
                </a:lnTo>
                <a:lnTo>
                  <a:pt x="811711" y="108732"/>
                </a:lnTo>
                <a:lnTo>
                  <a:pt x="833666" y="113131"/>
                </a:lnTo>
                <a:lnTo>
                  <a:pt x="855620" y="108732"/>
                </a:lnTo>
                <a:lnTo>
                  <a:pt x="873607" y="96723"/>
                </a:lnTo>
                <a:lnTo>
                  <a:pt x="885765" y="78884"/>
                </a:lnTo>
                <a:lnTo>
                  <a:pt x="890231" y="56997"/>
                </a:lnTo>
                <a:lnTo>
                  <a:pt x="890231" y="56133"/>
                </a:lnTo>
                <a:lnTo>
                  <a:pt x="885583" y="34247"/>
                </a:lnTo>
                <a:lnTo>
                  <a:pt x="873121" y="16408"/>
                </a:lnTo>
                <a:lnTo>
                  <a:pt x="855073" y="4398"/>
                </a:lnTo>
                <a:lnTo>
                  <a:pt x="833666" y="0"/>
                </a:lnTo>
                <a:close/>
              </a:path>
              <a:path w="8402320" h="113664">
                <a:moveTo>
                  <a:pt x="1092708" y="0"/>
                </a:moveTo>
                <a:lnTo>
                  <a:pt x="1071118" y="4398"/>
                </a:lnTo>
                <a:lnTo>
                  <a:pt x="1053090" y="16408"/>
                </a:lnTo>
                <a:lnTo>
                  <a:pt x="1040730" y="34247"/>
                </a:lnTo>
                <a:lnTo>
                  <a:pt x="1036142" y="56133"/>
                </a:lnTo>
                <a:lnTo>
                  <a:pt x="1036142" y="56997"/>
                </a:lnTo>
                <a:lnTo>
                  <a:pt x="1040608" y="78884"/>
                </a:lnTo>
                <a:lnTo>
                  <a:pt x="1052766" y="96723"/>
                </a:lnTo>
                <a:lnTo>
                  <a:pt x="1070753" y="108732"/>
                </a:lnTo>
                <a:lnTo>
                  <a:pt x="1092708" y="113131"/>
                </a:lnTo>
                <a:lnTo>
                  <a:pt x="1114662" y="108732"/>
                </a:lnTo>
                <a:lnTo>
                  <a:pt x="1132649" y="96723"/>
                </a:lnTo>
                <a:lnTo>
                  <a:pt x="1144807" y="78884"/>
                </a:lnTo>
                <a:lnTo>
                  <a:pt x="1149273" y="56997"/>
                </a:lnTo>
                <a:lnTo>
                  <a:pt x="1149273" y="56133"/>
                </a:lnTo>
                <a:lnTo>
                  <a:pt x="1144625" y="34247"/>
                </a:lnTo>
                <a:lnTo>
                  <a:pt x="1132163" y="16408"/>
                </a:lnTo>
                <a:lnTo>
                  <a:pt x="1114115" y="4398"/>
                </a:lnTo>
                <a:lnTo>
                  <a:pt x="1092708" y="0"/>
                </a:lnTo>
                <a:close/>
              </a:path>
              <a:path w="8402320" h="113664">
                <a:moveTo>
                  <a:pt x="1351737" y="0"/>
                </a:moveTo>
                <a:lnTo>
                  <a:pt x="1330147" y="4398"/>
                </a:lnTo>
                <a:lnTo>
                  <a:pt x="1312119" y="16408"/>
                </a:lnTo>
                <a:lnTo>
                  <a:pt x="1299759" y="34247"/>
                </a:lnTo>
                <a:lnTo>
                  <a:pt x="1295171" y="56133"/>
                </a:lnTo>
                <a:lnTo>
                  <a:pt x="1295171" y="56997"/>
                </a:lnTo>
                <a:lnTo>
                  <a:pt x="1299637" y="78884"/>
                </a:lnTo>
                <a:lnTo>
                  <a:pt x="1311795" y="96723"/>
                </a:lnTo>
                <a:lnTo>
                  <a:pt x="1329782" y="108732"/>
                </a:lnTo>
                <a:lnTo>
                  <a:pt x="1351737" y="113131"/>
                </a:lnTo>
                <a:lnTo>
                  <a:pt x="1373691" y="108732"/>
                </a:lnTo>
                <a:lnTo>
                  <a:pt x="1391678" y="96723"/>
                </a:lnTo>
                <a:lnTo>
                  <a:pt x="1403836" y="78884"/>
                </a:lnTo>
                <a:lnTo>
                  <a:pt x="1408303" y="56997"/>
                </a:lnTo>
                <a:lnTo>
                  <a:pt x="1408303" y="56133"/>
                </a:lnTo>
                <a:lnTo>
                  <a:pt x="1403654" y="34247"/>
                </a:lnTo>
                <a:lnTo>
                  <a:pt x="1391192" y="16408"/>
                </a:lnTo>
                <a:lnTo>
                  <a:pt x="1373145" y="4398"/>
                </a:lnTo>
                <a:lnTo>
                  <a:pt x="1351737" y="0"/>
                </a:lnTo>
                <a:close/>
              </a:path>
              <a:path w="8402320" h="113664">
                <a:moveTo>
                  <a:pt x="1610779" y="0"/>
                </a:moveTo>
                <a:lnTo>
                  <a:pt x="1589189" y="4398"/>
                </a:lnTo>
                <a:lnTo>
                  <a:pt x="1571161" y="16408"/>
                </a:lnTo>
                <a:lnTo>
                  <a:pt x="1558801" y="34247"/>
                </a:lnTo>
                <a:lnTo>
                  <a:pt x="1554213" y="56133"/>
                </a:lnTo>
                <a:lnTo>
                  <a:pt x="1554213" y="56997"/>
                </a:lnTo>
                <a:lnTo>
                  <a:pt x="1558679" y="78884"/>
                </a:lnTo>
                <a:lnTo>
                  <a:pt x="1570837" y="96723"/>
                </a:lnTo>
                <a:lnTo>
                  <a:pt x="1588824" y="108732"/>
                </a:lnTo>
                <a:lnTo>
                  <a:pt x="1610779" y="113131"/>
                </a:lnTo>
                <a:lnTo>
                  <a:pt x="1632733" y="108732"/>
                </a:lnTo>
                <a:lnTo>
                  <a:pt x="1650720" y="96723"/>
                </a:lnTo>
                <a:lnTo>
                  <a:pt x="1662878" y="78884"/>
                </a:lnTo>
                <a:lnTo>
                  <a:pt x="1667344" y="56997"/>
                </a:lnTo>
                <a:lnTo>
                  <a:pt x="1667344" y="56133"/>
                </a:lnTo>
                <a:lnTo>
                  <a:pt x="1662696" y="34247"/>
                </a:lnTo>
                <a:lnTo>
                  <a:pt x="1650234" y="16408"/>
                </a:lnTo>
                <a:lnTo>
                  <a:pt x="1632186" y="4398"/>
                </a:lnTo>
                <a:lnTo>
                  <a:pt x="1610779" y="0"/>
                </a:lnTo>
                <a:close/>
              </a:path>
              <a:path w="8402320" h="113664">
                <a:moveTo>
                  <a:pt x="1869808" y="0"/>
                </a:moveTo>
                <a:lnTo>
                  <a:pt x="1848218" y="4398"/>
                </a:lnTo>
                <a:lnTo>
                  <a:pt x="1830190" y="16408"/>
                </a:lnTo>
                <a:lnTo>
                  <a:pt x="1817830" y="34247"/>
                </a:lnTo>
                <a:lnTo>
                  <a:pt x="1813242" y="56133"/>
                </a:lnTo>
                <a:lnTo>
                  <a:pt x="1813242" y="56997"/>
                </a:lnTo>
                <a:lnTo>
                  <a:pt x="1817708" y="78884"/>
                </a:lnTo>
                <a:lnTo>
                  <a:pt x="1829866" y="96723"/>
                </a:lnTo>
                <a:lnTo>
                  <a:pt x="1847853" y="108732"/>
                </a:lnTo>
                <a:lnTo>
                  <a:pt x="1869808" y="113131"/>
                </a:lnTo>
                <a:lnTo>
                  <a:pt x="1891762" y="108732"/>
                </a:lnTo>
                <a:lnTo>
                  <a:pt x="1909749" y="96723"/>
                </a:lnTo>
                <a:lnTo>
                  <a:pt x="1921907" y="78884"/>
                </a:lnTo>
                <a:lnTo>
                  <a:pt x="1926374" y="56997"/>
                </a:lnTo>
                <a:lnTo>
                  <a:pt x="1926374" y="56133"/>
                </a:lnTo>
                <a:lnTo>
                  <a:pt x="1921725" y="34247"/>
                </a:lnTo>
                <a:lnTo>
                  <a:pt x="1909264" y="16408"/>
                </a:lnTo>
                <a:lnTo>
                  <a:pt x="1891216" y="4398"/>
                </a:lnTo>
                <a:lnTo>
                  <a:pt x="1869808" y="0"/>
                </a:lnTo>
                <a:close/>
              </a:path>
              <a:path w="8402320" h="113664">
                <a:moveTo>
                  <a:pt x="2128850" y="0"/>
                </a:moveTo>
                <a:lnTo>
                  <a:pt x="2107260" y="4398"/>
                </a:lnTo>
                <a:lnTo>
                  <a:pt x="2089232" y="16408"/>
                </a:lnTo>
                <a:lnTo>
                  <a:pt x="2076872" y="34247"/>
                </a:lnTo>
                <a:lnTo>
                  <a:pt x="2072284" y="56133"/>
                </a:lnTo>
                <a:lnTo>
                  <a:pt x="2072284" y="56997"/>
                </a:lnTo>
                <a:lnTo>
                  <a:pt x="2076750" y="78884"/>
                </a:lnTo>
                <a:lnTo>
                  <a:pt x="2088908" y="96723"/>
                </a:lnTo>
                <a:lnTo>
                  <a:pt x="2106895" y="108732"/>
                </a:lnTo>
                <a:lnTo>
                  <a:pt x="2128850" y="113131"/>
                </a:lnTo>
                <a:lnTo>
                  <a:pt x="2150804" y="108732"/>
                </a:lnTo>
                <a:lnTo>
                  <a:pt x="2168791" y="96723"/>
                </a:lnTo>
                <a:lnTo>
                  <a:pt x="2180949" y="78884"/>
                </a:lnTo>
                <a:lnTo>
                  <a:pt x="2185416" y="56997"/>
                </a:lnTo>
                <a:lnTo>
                  <a:pt x="2185416" y="56133"/>
                </a:lnTo>
                <a:lnTo>
                  <a:pt x="2180767" y="34247"/>
                </a:lnTo>
                <a:lnTo>
                  <a:pt x="2168305" y="16408"/>
                </a:lnTo>
                <a:lnTo>
                  <a:pt x="2150258" y="4398"/>
                </a:lnTo>
                <a:lnTo>
                  <a:pt x="2128850" y="0"/>
                </a:lnTo>
                <a:close/>
              </a:path>
              <a:path w="8402320" h="113664">
                <a:moveTo>
                  <a:pt x="2387879" y="0"/>
                </a:moveTo>
                <a:lnTo>
                  <a:pt x="2366289" y="4398"/>
                </a:lnTo>
                <a:lnTo>
                  <a:pt x="2348261" y="16408"/>
                </a:lnTo>
                <a:lnTo>
                  <a:pt x="2335901" y="34247"/>
                </a:lnTo>
                <a:lnTo>
                  <a:pt x="2331313" y="56133"/>
                </a:lnTo>
                <a:lnTo>
                  <a:pt x="2331313" y="56997"/>
                </a:lnTo>
                <a:lnTo>
                  <a:pt x="2335780" y="78884"/>
                </a:lnTo>
                <a:lnTo>
                  <a:pt x="2347937" y="96723"/>
                </a:lnTo>
                <a:lnTo>
                  <a:pt x="2365925" y="108732"/>
                </a:lnTo>
                <a:lnTo>
                  <a:pt x="2387879" y="113131"/>
                </a:lnTo>
                <a:lnTo>
                  <a:pt x="2409833" y="108732"/>
                </a:lnTo>
                <a:lnTo>
                  <a:pt x="2427820" y="96723"/>
                </a:lnTo>
                <a:lnTo>
                  <a:pt x="2439978" y="78884"/>
                </a:lnTo>
                <a:lnTo>
                  <a:pt x="2444445" y="56997"/>
                </a:lnTo>
                <a:lnTo>
                  <a:pt x="2444445" y="56133"/>
                </a:lnTo>
                <a:lnTo>
                  <a:pt x="2439796" y="34247"/>
                </a:lnTo>
                <a:lnTo>
                  <a:pt x="2427335" y="16408"/>
                </a:lnTo>
                <a:lnTo>
                  <a:pt x="2409287" y="4398"/>
                </a:lnTo>
                <a:lnTo>
                  <a:pt x="2387879" y="0"/>
                </a:lnTo>
                <a:close/>
              </a:path>
              <a:path w="8402320" h="113664">
                <a:moveTo>
                  <a:pt x="2646921" y="0"/>
                </a:moveTo>
                <a:lnTo>
                  <a:pt x="2625331" y="4398"/>
                </a:lnTo>
                <a:lnTo>
                  <a:pt x="2607303" y="16408"/>
                </a:lnTo>
                <a:lnTo>
                  <a:pt x="2594943" y="34247"/>
                </a:lnTo>
                <a:lnTo>
                  <a:pt x="2590355" y="56133"/>
                </a:lnTo>
                <a:lnTo>
                  <a:pt x="2590355" y="56997"/>
                </a:lnTo>
                <a:lnTo>
                  <a:pt x="2594821" y="78884"/>
                </a:lnTo>
                <a:lnTo>
                  <a:pt x="2606979" y="96723"/>
                </a:lnTo>
                <a:lnTo>
                  <a:pt x="2624966" y="108732"/>
                </a:lnTo>
                <a:lnTo>
                  <a:pt x="2646921" y="113131"/>
                </a:lnTo>
                <a:lnTo>
                  <a:pt x="2668875" y="108732"/>
                </a:lnTo>
                <a:lnTo>
                  <a:pt x="2686862" y="96723"/>
                </a:lnTo>
                <a:lnTo>
                  <a:pt x="2699020" y="78884"/>
                </a:lnTo>
                <a:lnTo>
                  <a:pt x="2703487" y="56997"/>
                </a:lnTo>
                <a:lnTo>
                  <a:pt x="2703487" y="56133"/>
                </a:lnTo>
                <a:lnTo>
                  <a:pt x="2698838" y="34247"/>
                </a:lnTo>
                <a:lnTo>
                  <a:pt x="2686377" y="16408"/>
                </a:lnTo>
                <a:lnTo>
                  <a:pt x="2668329" y="4398"/>
                </a:lnTo>
                <a:lnTo>
                  <a:pt x="2646921" y="0"/>
                </a:lnTo>
                <a:close/>
              </a:path>
              <a:path w="8402320" h="113664">
                <a:moveTo>
                  <a:pt x="2905950" y="0"/>
                </a:moveTo>
                <a:lnTo>
                  <a:pt x="2884360" y="4398"/>
                </a:lnTo>
                <a:lnTo>
                  <a:pt x="2866332" y="16408"/>
                </a:lnTo>
                <a:lnTo>
                  <a:pt x="2853972" y="34247"/>
                </a:lnTo>
                <a:lnTo>
                  <a:pt x="2849384" y="56133"/>
                </a:lnTo>
                <a:lnTo>
                  <a:pt x="2849384" y="56997"/>
                </a:lnTo>
                <a:lnTo>
                  <a:pt x="2853851" y="78884"/>
                </a:lnTo>
                <a:lnTo>
                  <a:pt x="2866009" y="96723"/>
                </a:lnTo>
                <a:lnTo>
                  <a:pt x="2883996" y="108732"/>
                </a:lnTo>
                <a:lnTo>
                  <a:pt x="2905950" y="113131"/>
                </a:lnTo>
                <a:lnTo>
                  <a:pt x="2927904" y="108732"/>
                </a:lnTo>
                <a:lnTo>
                  <a:pt x="2945892" y="96723"/>
                </a:lnTo>
                <a:lnTo>
                  <a:pt x="2958049" y="78884"/>
                </a:lnTo>
                <a:lnTo>
                  <a:pt x="2962516" y="56997"/>
                </a:lnTo>
                <a:lnTo>
                  <a:pt x="2962516" y="56133"/>
                </a:lnTo>
                <a:lnTo>
                  <a:pt x="2957867" y="34247"/>
                </a:lnTo>
                <a:lnTo>
                  <a:pt x="2945406" y="16408"/>
                </a:lnTo>
                <a:lnTo>
                  <a:pt x="2927358" y="4398"/>
                </a:lnTo>
                <a:lnTo>
                  <a:pt x="2905950" y="0"/>
                </a:lnTo>
                <a:close/>
              </a:path>
              <a:path w="8402320" h="113664">
                <a:moveTo>
                  <a:pt x="3164992" y="0"/>
                </a:moveTo>
                <a:lnTo>
                  <a:pt x="3143402" y="4398"/>
                </a:lnTo>
                <a:lnTo>
                  <a:pt x="3125374" y="16408"/>
                </a:lnTo>
                <a:lnTo>
                  <a:pt x="3113014" y="34247"/>
                </a:lnTo>
                <a:lnTo>
                  <a:pt x="3108426" y="56133"/>
                </a:lnTo>
                <a:lnTo>
                  <a:pt x="3108426" y="56997"/>
                </a:lnTo>
                <a:lnTo>
                  <a:pt x="3112893" y="78884"/>
                </a:lnTo>
                <a:lnTo>
                  <a:pt x="3125050" y="96723"/>
                </a:lnTo>
                <a:lnTo>
                  <a:pt x="3143038" y="108732"/>
                </a:lnTo>
                <a:lnTo>
                  <a:pt x="3164992" y="113131"/>
                </a:lnTo>
                <a:lnTo>
                  <a:pt x="3186946" y="108732"/>
                </a:lnTo>
                <a:lnTo>
                  <a:pt x="3204933" y="96723"/>
                </a:lnTo>
                <a:lnTo>
                  <a:pt x="3217091" y="78884"/>
                </a:lnTo>
                <a:lnTo>
                  <a:pt x="3221558" y="56997"/>
                </a:lnTo>
                <a:lnTo>
                  <a:pt x="3221558" y="56133"/>
                </a:lnTo>
                <a:lnTo>
                  <a:pt x="3216909" y="34247"/>
                </a:lnTo>
                <a:lnTo>
                  <a:pt x="3204448" y="16408"/>
                </a:lnTo>
                <a:lnTo>
                  <a:pt x="3186400" y="4398"/>
                </a:lnTo>
                <a:lnTo>
                  <a:pt x="3164992" y="0"/>
                </a:lnTo>
                <a:close/>
              </a:path>
              <a:path w="8402320" h="113664">
                <a:moveTo>
                  <a:pt x="3424021" y="0"/>
                </a:moveTo>
                <a:lnTo>
                  <a:pt x="3402431" y="4398"/>
                </a:lnTo>
                <a:lnTo>
                  <a:pt x="3384403" y="16408"/>
                </a:lnTo>
                <a:lnTo>
                  <a:pt x="3372043" y="34247"/>
                </a:lnTo>
                <a:lnTo>
                  <a:pt x="3367455" y="56133"/>
                </a:lnTo>
                <a:lnTo>
                  <a:pt x="3367455" y="56997"/>
                </a:lnTo>
                <a:lnTo>
                  <a:pt x="3371922" y="78884"/>
                </a:lnTo>
                <a:lnTo>
                  <a:pt x="3384080" y="96723"/>
                </a:lnTo>
                <a:lnTo>
                  <a:pt x="3402067" y="108732"/>
                </a:lnTo>
                <a:lnTo>
                  <a:pt x="3424021" y="113131"/>
                </a:lnTo>
                <a:lnTo>
                  <a:pt x="3445975" y="108732"/>
                </a:lnTo>
                <a:lnTo>
                  <a:pt x="3463963" y="96723"/>
                </a:lnTo>
                <a:lnTo>
                  <a:pt x="3476120" y="78884"/>
                </a:lnTo>
                <a:lnTo>
                  <a:pt x="3480587" y="56997"/>
                </a:lnTo>
                <a:lnTo>
                  <a:pt x="3480587" y="56133"/>
                </a:lnTo>
                <a:lnTo>
                  <a:pt x="3475938" y="34247"/>
                </a:lnTo>
                <a:lnTo>
                  <a:pt x="3463477" y="16408"/>
                </a:lnTo>
                <a:lnTo>
                  <a:pt x="3445429" y="4398"/>
                </a:lnTo>
                <a:lnTo>
                  <a:pt x="3424021" y="0"/>
                </a:lnTo>
                <a:close/>
              </a:path>
              <a:path w="8402320" h="113664">
                <a:moveTo>
                  <a:pt x="3683063" y="0"/>
                </a:moveTo>
                <a:lnTo>
                  <a:pt x="3661473" y="4398"/>
                </a:lnTo>
                <a:lnTo>
                  <a:pt x="3643445" y="16408"/>
                </a:lnTo>
                <a:lnTo>
                  <a:pt x="3631085" y="34247"/>
                </a:lnTo>
                <a:lnTo>
                  <a:pt x="3626497" y="56133"/>
                </a:lnTo>
                <a:lnTo>
                  <a:pt x="3626497" y="56997"/>
                </a:lnTo>
                <a:lnTo>
                  <a:pt x="3630964" y="78884"/>
                </a:lnTo>
                <a:lnTo>
                  <a:pt x="3643122" y="96723"/>
                </a:lnTo>
                <a:lnTo>
                  <a:pt x="3661109" y="108732"/>
                </a:lnTo>
                <a:lnTo>
                  <a:pt x="3683063" y="113131"/>
                </a:lnTo>
                <a:lnTo>
                  <a:pt x="3705017" y="108732"/>
                </a:lnTo>
                <a:lnTo>
                  <a:pt x="3723005" y="96723"/>
                </a:lnTo>
                <a:lnTo>
                  <a:pt x="3735162" y="78884"/>
                </a:lnTo>
                <a:lnTo>
                  <a:pt x="3739629" y="56997"/>
                </a:lnTo>
                <a:lnTo>
                  <a:pt x="3739629" y="56133"/>
                </a:lnTo>
                <a:lnTo>
                  <a:pt x="3734980" y="34247"/>
                </a:lnTo>
                <a:lnTo>
                  <a:pt x="3722519" y="16408"/>
                </a:lnTo>
                <a:lnTo>
                  <a:pt x="3704471" y="4398"/>
                </a:lnTo>
                <a:lnTo>
                  <a:pt x="3683063" y="0"/>
                </a:lnTo>
                <a:close/>
              </a:path>
              <a:path w="8402320" h="113664">
                <a:moveTo>
                  <a:pt x="3942092" y="0"/>
                </a:moveTo>
                <a:lnTo>
                  <a:pt x="3920502" y="4398"/>
                </a:lnTo>
                <a:lnTo>
                  <a:pt x="3902475" y="16408"/>
                </a:lnTo>
                <a:lnTo>
                  <a:pt x="3890114" y="34247"/>
                </a:lnTo>
                <a:lnTo>
                  <a:pt x="3885526" y="56133"/>
                </a:lnTo>
                <a:lnTo>
                  <a:pt x="3885526" y="56997"/>
                </a:lnTo>
                <a:lnTo>
                  <a:pt x="3889993" y="78884"/>
                </a:lnTo>
                <a:lnTo>
                  <a:pt x="3902151" y="96723"/>
                </a:lnTo>
                <a:lnTo>
                  <a:pt x="3920138" y="108732"/>
                </a:lnTo>
                <a:lnTo>
                  <a:pt x="3942092" y="113131"/>
                </a:lnTo>
                <a:lnTo>
                  <a:pt x="3964047" y="108732"/>
                </a:lnTo>
                <a:lnTo>
                  <a:pt x="3982034" y="96723"/>
                </a:lnTo>
                <a:lnTo>
                  <a:pt x="3994192" y="78884"/>
                </a:lnTo>
                <a:lnTo>
                  <a:pt x="3998658" y="56997"/>
                </a:lnTo>
                <a:lnTo>
                  <a:pt x="3998658" y="56133"/>
                </a:lnTo>
                <a:lnTo>
                  <a:pt x="3994009" y="34247"/>
                </a:lnTo>
                <a:lnTo>
                  <a:pt x="3981548" y="16408"/>
                </a:lnTo>
                <a:lnTo>
                  <a:pt x="3963500" y="4398"/>
                </a:lnTo>
                <a:lnTo>
                  <a:pt x="3942092" y="0"/>
                </a:lnTo>
                <a:close/>
              </a:path>
              <a:path w="8402320" h="113664">
                <a:moveTo>
                  <a:pt x="4201134" y="0"/>
                </a:moveTo>
                <a:lnTo>
                  <a:pt x="4179544" y="4398"/>
                </a:lnTo>
                <a:lnTo>
                  <a:pt x="4161516" y="16408"/>
                </a:lnTo>
                <a:lnTo>
                  <a:pt x="4149156" y="34247"/>
                </a:lnTo>
                <a:lnTo>
                  <a:pt x="4144568" y="56133"/>
                </a:lnTo>
                <a:lnTo>
                  <a:pt x="4144568" y="56997"/>
                </a:lnTo>
                <a:lnTo>
                  <a:pt x="4149035" y="78884"/>
                </a:lnTo>
                <a:lnTo>
                  <a:pt x="4161193" y="96723"/>
                </a:lnTo>
                <a:lnTo>
                  <a:pt x="4179180" y="108732"/>
                </a:lnTo>
                <a:lnTo>
                  <a:pt x="4201134" y="113131"/>
                </a:lnTo>
                <a:lnTo>
                  <a:pt x="4223088" y="108732"/>
                </a:lnTo>
                <a:lnTo>
                  <a:pt x="4241076" y="96723"/>
                </a:lnTo>
                <a:lnTo>
                  <a:pt x="4253233" y="78884"/>
                </a:lnTo>
                <a:lnTo>
                  <a:pt x="4257700" y="56997"/>
                </a:lnTo>
                <a:lnTo>
                  <a:pt x="4257700" y="56133"/>
                </a:lnTo>
                <a:lnTo>
                  <a:pt x="4253051" y="34247"/>
                </a:lnTo>
                <a:lnTo>
                  <a:pt x="4240590" y="16408"/>
                </a:lnTo>
                <a:lnTo>
                  <a:pt x="4222542" y="4398"/>
                </a:lnTo>
                <a:lnTo>
                  <a:pt x="4201134" y="0"/>
                </a:lnTo>
                <a:close/>
              </a:path>
              <a:path w="8402320" h="113664">
                <a:moveTo>
                  <a:pt x="4460163" y="0"/>
                </a:moveTo>
                <a:lnTo>
                  <a:pt x="4438573" y="4398"/>
                </a:lnTo>
                <a:lnTo>
                  <a:pt x="4420546" y="16408"/>
                </a:lnTo>
                <a:lnTo>
                  <a:pt x="4408185" y="34247"/>
                </a:lnTo>
                <a:lnTo>
                  <a:pt x="4403598" y="56133"/>
                </a:lnTo>
                <a:lnTo>
                  <a:pt x="4403598" y="56997"/>
                </a:lnTo>
                <a:lnTo>
                  <a:pt x="4408064" y="78884"/>
                </a:lnTo>
                <a:lnTo>
                  <a:pt x="4420222" y="96723"/>
                </a:lnTo>
                <a:lnTo>
                  <a:pt x="4438209" y="108732"/>
                </a:lnTo>
                <a:lnTo>
                  <a:pt x="4460163" y="113131"/>
                </a:lnTo>
                <a:lnTo>
                  <a:pt x="4482118" y="108732"/>
                </a:lnTo>
                <a:lnTo>
                  <a:pt x="4500105" y="96723"/>
                </a:lnTo>
                <a:lnTo>
                  <a:pt x="4512263" y="78884"/>
                </a:lnTo>
                <a:lnTo>
                  <a:pt x="4516729" y="56997"/>
                </a:lnTo>
                <a:lnTo>
                  <a:pt x="4516729" y="56133"/>
                </a:lnTo>
                <a:lnTo>
                  <a:pt x="4512081" y="34247"/>
                </a:lnTo>
                <a:lnTo>
                  <a:pt x="4499619" y="16408"/>
                </a:lnTo>
                <a:lnTo>
                  <a:pt x="4481571" y="4398"/>
                </a:lnTo>
                <a:lnTo>
                  <a:pt x="4460163" y="0"/>
                </a:lnTo>
                <a:close/>
              </a:path>
              <a:path w="8402320" h="113664">
                <a:moveTo>
                  <a:pt x="4719205" y="0"/>
                </a:moveTo>
                <a:lnTo>
                  <a:pt x="4697615" y="4398"/>
                </a:lnTo>
                <a:lnTo>
                  <a:pt x="4679588" y="16408"/>
                </a:lnTo>
                <a:lnTo>
                  <a:pt x="4667227" y="34247"/>
                </a:lnTo>
                <a:lnTo>
                  <a:pt x="4662639" y="56133"/>
                </a:lnTo>
                <a:lnTo>
                  <a:pt x="4662639" y="56997"/>
                </a:lnTo>
                <a:lnTo>
                  <a:pt x="4667106" y="78884"/>
                </a:lnTo>
                <a:lnTo>
                  <a:pt x="4679264" y="96723"/>
                </a:lnTo>
                <a:lnTo>
                  <a:pt x="4697251" y="108732"/>
                </a:lnTo>
                <a:lnTo>
                  <a:pt x="4719205" y="113131"/>
                </a:lnTo>
                <a:lnTo>
                  <a:pt x="4741160" y="108732"/>
                </a:lnTo>
                <a:lnTo>
                  <a:pt x="4759147" y="96723"/>
                </a:lnTo>
                <a:lnTo>
                  <a:pt x="4771305" y="78884"/>
                </a:lnTo>
                <a:lnTo>
                  <a:pt x="4775771" y="56997"/>
                </a:lnTo>
                <a:lnTo>
                  <a:pt x="4775771" y="56133"/>
                </a:lnTo>
                <a:lnTo>
                  <a:pt x="4771122" y="34247"/>
                </a:lnTo>
                <a:lnTo>
                  <a:pt x="4758661" y="16408"/>
                </a:lnTo>
                <a:lnTo>
                  <a:pt x="4740613" y="4398"/>
                </a:lnTo>
                <a:lnTo>
                  <a:pt x="4719205" y="0"/>
                </a:lnTo>
                <a:close/>
              </a:path>
              <a:path w="8402320" h="113664">
                <a:moveTo>
                  <a:pt x="4978234" y="0"/>
                </a:moveTo>
                <a:lnTo>
                  <a:pt x="4956644" y="4398"/>
                </a:lnTo>
                <a:lnTo>
                  <a:pt x="4938617" y="16408"/>
                </a:lnTo>
                <a:lnTo>
                  <a:pt x="4926256" y="34247"/>
                </a:lnTo>
                <a:lnTo>
                  <a:pt x="4921669" y="56133"/>
                </a:lnTo>
                <a:lnTo>
                  <a:pt x="4921669" y="56997"/>
                </a:lnTo>
                <a:lnTo>
                  <a:pt x="4926135" y="78884"/>
                </a:lnTo>
                <a:lnTo>
                  <a:pt x="4938293" y="96723"/>
                </a:lnTo>
                <a:lnTo>
                  <a:pt x="4956280" y="108732"/>
                </a:lnTo>
                <a:lnTo>
                  <a:pt x="4978234" y="113131"/>
                </a:lnTo>
                <a:lnTo>
                  <a:pt x="5000189" y="108732"/>
                </a:lnTo>
                <a:lnTo>
                  <a:pt x="5018176" y="96723"/>
                </a:lnTo>
                <a:lnTo>
                  <a:pt x="5030334" y="78884"/>
                </a:lnTo>
                <a:lnTo>
                  <a:pt x="5034800" y="56997"/>
                </a:lnTo>
                <a:lnTo>
                  <a:pt x="5034800" y="56133"/>
                </a:lnTo>
                <a:lnTo>
                  <a:pt x="5030152" y="34247"/>
                </a:lnTo>
                <a:lnTo>
                  <a:pt x="5017690" y="16408"/>
                </a:lnTo>
                <a:lnTo>
                  <a:pt x="4999642" y="4398"/>
                </a:lnTo>
                <a:lnTo>
                  <a:pt x="4978234" y="0"/>
                </a:lnTo>
                <a:close/>
              </a:path>
              <a:path w="8402320" h="113664">
                <a:moveTo>
                  <a:pt x="5237276" y="0"/>
                </a:moveTo>
                <a:lnTo>
                  <a:pt x="5215686" y="4398"/>
                </a:lnTo>
                <a:lnTo>
                  <a:pt x="5197659" y="16408"/>
                </a:lnTo>
                <a:lnTo>
                  <a:pt x="5185298" y="34247"/>
                </a:lnTo>
                <a:lnTo>
                  <a:pt x="5180711" y="56133"/>
                </a:lnTo>
                <a:lnTo>
                  <a:pt x="5180711" y="56997"/>
                </a:lnTo>
                <a:lnTo>
                  <a:pt x="5185177" y="78884"/>
                </a:lnTo>
                <a:lnTo>
                  <a:pt x="5197335" y="96723"/>
                </a:lnTo>
                <a:lnTo>
                  <a:pt x="5215322" y="108732"/>
                </a:lnTo>
                <a:lnTo>
                  <a:pt x="5237276" y="113131"/>
                </a:lnTo>
                <a:lnTo>
                  <a:pt x="5259231" y="108732"/>
                </a:lnTo>
                <a:lnTo>
                  <a:pt x="5277218" y="96723"/>
                </a:lnTo>
                <a:lnTo>
                  <a:pt x="5289376" y="78884"/>
                </a:lnTo>
                <a:lnTo>
                  <a:pt x="5293842" y="56997"/>
                </a:lnTo>
                <a:lnTo>
                  <a:pt x="5293842" y="56133"/>
                </a:lnTo>
                <a:lnTo>
                  <a:pt x="5289194" y="34247"/>
                </a:lnTo>
                <a:lnTo>
                  <a:pt x="5276732" y="16408"/>
                </a:lnTo>
                <a:lnTo>
                  <a:pt x="5258684" y="4398"/>
                </a:lnTo>
                <a:lnTo>
                  <a:pt x="5237276" y="0"/>
                </a:lnTo>
                <a:close/>
              </a:path>
              <a:path w="8402320" h="113664">
                <a:moveTo>
                  <a:pt x="5496306" y="0"/>
                </a:moveTo>
                <a:lnTo>
                  <a:pt x="5474716" y="4398"/>
                </a:lnTo>
                <a:lnTo>
                  <a:pt x="5456688" y="16408"/>
                </a:lnTo>
                <a:lnTo>
                  <a:pt x="5444328" y="34247"/>
                </a:lnTo>
                <a:lnTo>
                  <a:pt x="5439740" y="56133"/>
                </a:lnTo>
                <a:lnTo>
                  <a:pt x="5439740" y="56997"/>
                </a:lnTo>
                <a:lnTo>
                  <a:pt x="5444206" y="78884"/>
                </a:lnTo>
                <a:lnTo>
                  <a:pt x="5456364" y="96723"/>
                </a:lnTo>
                <a:lnTo>
                  <a:pt x="5474351" y="108732"/>
                </a:lnTo>
                <a:lnTo>
                  <a:pt x="5496306" y="113131"/>
                </a:lnTo>
                <a:lnTo>
                  <a:pt x="5518260" y="108732"/>
                </a:lnTo>
                <a:lnTo>
                  <a:pt x="5536247" y="96723"/>
                </a:lnTo>
                <a:lnTo>
                  <a:pt x="5548405" y="78884"/>
                </a:lnTo>
                <a:lnTo>
                  <a:pt x="5552871" y="56997"/>
                </a:lnTo>
                <a:lnTo>
                  <a:pt x="5552871" y="56133"/>
                </a:lnTo>
                <a:lnTo>
                  <a:pt x="5548223" y="34247"/>
                </a:lnTo>
                <a:lnTo>
                  <a:pt x="5535761" y="16408"/>
                </a:lnTo>
                <a:lnTo>
                  <a:pt x="5517713" y="4398"/>
                </a:lnTo>
                <a:lnTo>
                  <a:pt x="5496306" y="0"/>
                </a:lnTo>
                <a:close/>
              </a:path>
              <a:path w="8402320" h="113664">
                <a:moveTo>
                  <a:pt x="5755347" y="0"/>
                </a:moveTo>
                <a:lnTo>
                  <a:pt x="5733757" y="4398"/>
                </a:lnTo>
                <a:lnTo>
                  <a:pt x="5715730" y="16408"/>
                </a:lnTo>
                <a:lnTo>
                  <a:pt x="5703369" y="34247"/>
                </a:lnTo>
                <a:lnTo>
                  <a:pt x="5698782" y="56133"/>
                </a:lnTo>
                <a:lnTo>
                  <a:pt x="5698782" y="56997"/>
                </a:lnTo>
                <a:lnTo>
                  <a:pt x="5703248" y="78884"/>
                </a:lnTo>
                <a:lnTo>
                  <a:pt x="5715406" y="96723"/>
                </a:lnTo>
                <a:lnTo>
                  <a:pt x="5733393" y="108732"/>
                </a:lnTo>
                <a:lnTo>
                  <a:pt x="5755347" y="113131"/>
                </a:lnTo>
                <a:lnTo>
                  <a:pt x="5777302" y="108732"/>
                </a:lnTo>
                <a:lnTo>
                  <a:pt x="5795289" y="96723"/>
                </a:lnTo>
                <a:lnTo>
                  <a:pt x="5807447" y="78884"/>
                </a:lnTo>
                <a:lnTo>
                  <a:pt x="5811913" y="56997"/>
                </a:lnTo>
                <a:lnTo>
                  <a:pt x="5811913" y="56133"/>
                </a:lnTo>
                <a:lnTo>
                  <a:pt x="5807265" y="34247"/>
                </a:lnTo>
                <a:lnTo>
                  <a:pt x="5794803" y="16408"/>
                </a:lnTo>
                <a:lnTo>
                  <a:pt x="5776755" y="4398"/>
                </a:lnTo>
                <a:lnTo>
                  <a:pt x="5755347" y="0"/>
                </a:lnTo>
                <a:close/>
              </a:path>
              <a:path w="8402320" h="113664">
                <a:moveTo>
                  <a:pt x="6014377" y="0"/>
                </a:moveTo>
                <a:lnTo>
                  <a:pt x="5992787" y="4398"/>
                </a:lnTo>
                <a:lnTo>
                  <a:pt x="5974759" y="16408"/>
                </a:lnTo>
                <a:lnTo>
                  <a:pt x="5962399" y="34247"/>
                </a:lnTo>
                <a:lnTo>
                  <a:pt x="5957811" y="56133"/>
                </a:lnTo>
                <a:lnTo>
                  <a:pt x="5957811" y="56997"/>
                </a:lnTo>
                <a:lnTo>
                  <a:pt x="5962277" y="78884"/>
                </a:lnTo>
                <a:lnTo>
                  <a:pt x="5974435" y="96723"/>
                </a:lnTo>
                <a:lnTo>
                  <a:pt x="5992422" y="108732"/>
                </a:lnTo>
                <a:lnTo>
                  <a:pt x="6014377" y="113131"/>
                </a:lnTo>
                <a:lnTo>
                  <a:pt x="6036331" y="108732"/>
                </a:lnTo>
                <a:lnTo>
                  <a:pt x="6054318" y="96723"/>
                </a:lnTo>
                <a:lnTo>
                  <a:pt x="6066476" y="78884"/>
                </a:lnTo>
                <a:lnTo>
                  <a:pt x="6070942" y="56997"/>
                </a:lnTo>
                <a:lnTo>
                  <a:pt x="6070942" y="56133"/>
                </a:lnTo>
                <a:lnTo>
                  <a:pt x="6066294" y="34247"/>
                </a:lnTo>
                <a:lnTo>
                  <a:pt x="6053832" y="16408"/>
                </a:lnTo>
                <a:lnTo>
                  <a:pt x="6035784" y="4398"/>
                </a:lnTo>
                <a:lnTo>
                  <a:pt x="6014377" y="0"/>
                </a:lnTo>
                <a:close/>
              </a:path>
              <a:path w="8402320" h="113664">
                <a:moveTo>
                  <a:pt x="6273419" y="0"/>
                </a:moveTo>
                <a:lnTo>
                  <a:pt x="6251829" y="4398"/>
                </a:lnTo>
                <a:lnTo>
                  <a:pt x="6233801" y="16408"/>
                </a:lnTo>
                <a:lnTo>
                  <a:pt x="6221441" y="34247"/>
                </a:lnTo>
                <a:lnTo>
                  <a:pt x="6216853" y="56133"/>
                </a:lnTo>
                <a:lnTo>
                  <a:pt x="6216853" y="56997"/>
                </a:lnTo>
                <a:lnTo>
                  <a:pt x="6221319" y="78884"/>
                </a:lnTo>
                <a:lnTo>
                  <a:pt x="6233477" y="96723"/>
                </a:lnTo>
                <a:lnTo>
                  <a:pt x="6251464" y="108732"/>
                </a:lnTo>
                <a:lnTo>
                  <a:pt x="6273419" y="113131"/>
                </a:lnTo>
                <a:lnTo>
                  <a:pt x="6295373" y="108732"/>
                </a:lnTo>
                <a:lnTo>
                  <a:pt x="6313360" y="96723"/>
                </a:lnTo>
                <a:lnTo>
                  <a:pt x="6325518" y="78884"/>
                </a:lnTo>
                <a:lnTo>
                  <a:pt x="6329984" y="56997"/>
                </a:lnTo>
                <a:lnTo>
                  <a:pt x="6329984" y="56133"/>
                </a:lnTo>
                <a:lnTo>
                  <a:pt x="6325336" y="34247"/>
                </a:lnTo>
                <a:lnTo>
                  <a:pt x="6312874" y="16408"/>
                </a:lnTo>
                <a:lnTo>
                  <a:pt x="6294826" y="4398"/>
                </a:lnTo>
                <a:lnTo>
                  <a:pt x="6273419" y="0"/>
                </a:lnTo>
                <a:close/>
              </a:path>
              <a:path w="8402320" h="113664">
                <a:moveTo>
                  <a:pt x="6532448" y="0"/>
                </a:moveTo>
                <a:lnTo>
                  <a:pt x="6510858" y="4398"/>
                </a:lnTo>
                <a:lnTo>
                  <a:pt x="6492830" y="16408"/>
                </a:lnTo>
                <a:lnTo>
                  <a:pt x="6480470" y="34247"/>
                </a:lnTo>
                <a:lnTo>
                  <a:pt x="6475882" y="56133"/>
                </a:lnTo>
                <a:lnTo>
                  <a:pt x="6475882" y="56997"/>
                </a:lnTo>
                <a:lnTo>
                  <a:pt x="6480348" y="78884"/>
                </a:lnTo>
                <a:lnTo>
                  <a:pt x="6492506" y="96723"/>
                </a:lnTo>
                <a:lnTo>
                  <a:pt x="6510493" y="108732"/>
                </a:lnTo>
                <a:lnTo>
                  <a:pt x="6532448" y="113131"/>
                </a:lnTo>
                <a:lnTo>
                  <a:pt x="6554402" y="108732"/>
                </a:lnTo>
                <a:lnTo>
                  <a:pt x="6572389" y="96723"/>
                </a:lnTo>
                <a:lnTo>
                  <a:pt x="6584547" y="78884"/>
                </a:lnTo>
                <a:lnTo>
                  <a:pt x="6589013" y="56997"/>
                </a:lnTo>
                <a:lnTo>
                  <a:pt x="6589013" y="56133"/>
                </a:lnTo>
                <a:lnTo>
                  <a:pt x="6584365" y="34247"/>
                </a:lnTo>
                <a:lnTo>
                  <a:pt x="6571903" y="16408"/>
                </a:lnTo>
                <a:lnTo>
                  <a:pt x="6553856" y="4398"/>
                </a:lnTo>
                <a:lnTo>
                  <a:pt x="6532448" y="0"/>
                </a:lnTo>
                <a:close/>
              </a:path>
              <a:path w="8402320" h="113664">
                <a:moveTo>
                  <a:pt x="6791490" y="0"/>
                </a:moveTo>
                <a:lnTo>
                  <a:pt x="6769900" y="4398"/>
                </a:lnTo>
                <a:lnTo>
                  <a:pt x="6751872" y="16408"/>
                </a:lnTo>
                <a:lnTo>
                  <a:pt x="6739512" y="34247"/>
                </a:lnTo>
                <a:lnTo>
                  <a:pt x="6734924" y="56133"/>
                </a:lnTo>
                <a:lnTo>
                  <a:pt x="6734924" y="56997"/>
                </a:lnTo>
                <a:lnTo>
                  <a:pt x="6739390" y="78884"/>
                </a:lnTo>
                <a:lnTo>
                  <a:pt x="6751548" y="96723"/>
                </a:lnTo>
                <a:lnTo>
                  <a:pt x="6769535" y="108732"/>
                </a:lnTo>
                <a:lnTo>
                  <a:pt x="6791490" y="113131"/>
                </a:lnTo>
                <a:lnTo>
                  <a:pt x="6813444" y="108732"/>
                </a:lnTo>
                <a:lnTo>
                  <a:pt x="6831431" y="96723"/>
                </a:lnTo>
                <a:lnTo>
                  <a:pt x="6843589" y="78884"/>
                </a:lnTo>
                <a:lnTo>
                  <a:pt x="6848055" y="56997"/>
                </a:lnTo>
                <a:lnTo>
                  <a:pt x="6848055" y="56133"/>
                </a:lnTo>
                <a:lnTo>
                  <a:pt x="6843407" y="34247"/>
                </a:lnTo>
                <a:lnTo>
                  <a:pt x="6830945" y="16408"/>
                </a:lnTo>
                <a:lnTo>
                  <a:pt x="6812897" y="4398"/>
                </a:lnTo>
                <a:lnTo>
                  <a:pt x="6791490" y="0"/>
                </a:lnTo>
                <a:close/>
              </a:path>
              <a:path w="8402320" h="113664">
                <a:moveTo>
                  <a:pt x="7050519" y="0"/>
                </a:moveTo>
                <a:lnTo>
                  <a:pt x="7028929" y="4398"/>
                </a:lnTo>
                <a:lnTo>
                  <a:pt x="7010901" y="16408"/>
                </a:lnTo>
                <a:lnTo>
                  <a:pt x="6998541" y="34247"/>
                </a:lnTo>
                <a:lnTo>
                  <a:pt x="6993953" y="56133"/>
                </a:lnTo>
                <a:lnTo>
                  <a:pt x="6993953" y="56997"/>
                </a:lnTo>
                <a:lnTo>
                  <a:pt x="6998419" y="78884"/>
                </a:lnTo>
                <a:lnTo>
                  <a:pt x="7010577" y="96723"/>
                </a:lnTo>
                <a:lnTo>
                  <a:pt x="7028564" y="108732"/>
                </a:lnTo>
                <a:lnTo>
                  <a:pt x="7050519" y="113131"/>
                </a:lnTo>
                <a:lnTo>
                  <a:pt x="7072473" y="108732"/>
                </a:lnTo>
                <a:lnTo>
                  <a:pt x="7090460" y="96723"/>
                </a:lnTo>
                <a:lnTo>
                  <a:pt x="7102618" y="78884"/>
                </a:lnTo>
                <a:lnTo>
                  <a:pt x="7107085" y="56997"/>
                </a:lnTo>
                <a:lnTo>
                  <a:pt x="7107085" y="56133"/>
                </a:lnTo>
                <a:lnTo>
                  <a:pt x="7102436" y="34247"/>
                </a:lnTo>
                <a:lnTo>
                  <a:pt x="7089975" y="16408"/>
                </a:lnTo>
                <a:lnTo>
                  <a:pt x="7071927" y="4398"/>
                </a:lnTo>
                <a:lnTo>
                  <a:pt x="7050519" y="0"/>
                </a:lnTo>
                <a:close/>
              </a:path>
              <a:path w="8402320" h="113664">
                <a:moveTo>
                  <a:pt x="7309561" y="0"/>
                </a:moveTo>
                <a:lnTo>
                  <a:pt x="7287971" y="4398"/>
                </a:lnTo>
                <a:lnTo>
                  <a:pt x="7269943" y="16408"/>
                </a:lnTo>
                <a:lnTo>
                  <a:pt x="7257583" y="34247"/>
                </a:lnTo>
                <a:lnTo>
                  <a:pt x="7252995" y="56133"/>
                </a:lnTo>
                <a:lnTo>
                  <a:pt x="7252995" y="56997"/>
                </a:lnTo>
                <a:lnTo>
                  <a:pt x="7257461" y="78884"/>
                </a:lnTo>
                <a:lnTo>
                  <a:pt x="7269619" y="96723"/>
                </a:lnTo>
                <a:lnTo>
                  <a:pt x="7287606" y="108732"/>
                </a:lnTo>
                <a:lnTo>
                  <a:pt x="7309561" y="113131"/>
                </a:lnTo>
                <a:lnTo>
                  <a:pt x="7331515" y="108732"/>
                </a:lnTo>
                <a:lnTo>
                  <a:pt x="7349502" y="96723"/>
                </a:lnTo>
                <a:lnTo>
                  <a:pt x="7361660" y="78884"/>
                </a:lnTo>
                <a:lnTo>
                  <a:pt x="7366127" y="56997"/>
                </a:lnTo>
                <a:lnTo>
                  <a:pt x="7366127" y="56133"/>
                </a:lnTo>
                <a:lnTo>
                  <a:pt x="7361478" y="34247"/>
                </a:lnTo>
                <a:lnTo>
                  <a:pt x="7349016" y="16408"/>
                </a:lnTo>
                <a:lnTo>
                  <a:pt x="7330969" y="4398"/>
                </a:lnTo>
                <a:lnTo>
                  <a:pt x="7309561" y="0"/>
                </a:lnTo>
                <a:close/>
              </a:path>
              <a:path w="8402320" h="113664">
                <a:moveTo>
                  <a:pt x="7568590" y="0"/>
                </a:moveTo>
                <a:lnTo>
                  <a:pt x="7547000" y="4398"/>
                </a:lnTo>
                <a:lnTo>
                  <a:pt x="7528972" y="16408"/>
                </a:lnTo>
                <a:lnTo>
                  <a:pt x="7516612" y="34247"/>
                </a:lnTo>
                <a:lnTo>
                  <a:pt x="7512024" y="56133"/>
                </a:lnTo>
                <a:lnTo>
                  <a:pt x="7512024" y="56997"/>
                </a:lnTo>
                <a:lnTo>
                  <a:pt x="7516491" y="78884"/>
                </a:lnTo>
                <a:lnTo>
                  <a:pt x="7528648" y="96723"/>
                </a:lnTo>
                <a:lnTo>
                  <a:pt x="7546636" y="108732"/>
                </a:lnTo>
                <a:lnTo>
                  <a:pt x="7568590" y="113131"/>
                </a:lnTo>
                <a:lnTo>
                  <a:pt x="7590544" y="108732"/>
                </a:lnTo>
                <a:lnTo>
                  <a:pt x="7608531" y="96723"/>
                </a:lnTo>
                <a:lnTo>
                  <a:pt x="7620689" y="78884"/>
                </a:lnTo>
                <a:lnTo>
                  <a:pt x="7625156" y="56997"/>
                </a:lnTo>
                <a:lnTo>
                  <a:pt x="7625156" y="56133"/>
                </a:lnTo>
                <a:lnTo>
                  <a:pt x="7620507" y="34247"/>
                </a:lnTo>
                <a:lnTo>
                  <a:pt x="7608046" y="16408"/>
                </a:lnTo>
                <a:lnTo>
                  <a:pt x="7589998" y="4398"/>
                </a:lnTo>
                <a:lnTo>
                  <a:pt x="7568590" y="0"/>
                </a:lnTo>
                <a:close/>
              </a:path>
              <a:path w="8402320" h="113664">
                <a:moveTo>
                  <a:pt x="7827632" y="0"/>
                </a:moveTo>
                <a:lnTo>
                  <a:pt x="7806042" y="4398"/>
                </a:lnTo>
                <a:lnTo>
                  <a:pt x="7788014" y="16408"/>
                </a:lnTo>
                <a:lnTo>
                  <a:pt x="7775654" y="34247"/>
                </a:lnTo>
                <a:lnTo>
                  <a:pt x="7771066" y="56133"/>
                </a:lnTo>
                <a:lnTo>
                  <a:pt x="7771066" y="56997"/>
                </a:lnTo>
                <a:lnTo>
                  <a:pt x="7775532" y="78884"/>
                </a:lnTo>
                <a:lnTo>
                  <a:pt x="7787690" y="96723"/>
                </a:lnTo>
                <a:lnTo>
                  <a:pt x="7805677" y="108732"/>
                </a:lnTo>
                <a:lnTo>
                  <a:pt x="7827632" y="113131"/>
                </a:lnTo>
                <a:lnTo>
                  <a:pt x="7849586" y="108732"/>
                </a:lnTo>
                <a:lnTo>
                  <a:pt x="7867573" y="96723"/>
                </a:lnTo>
                <a:lnTo>
                  <a:pt x="7879731" y="78884"/>
                </a:lnTo>
                <a:lnTo>
                  <a:pt x="7884198" y="56997"/>
                </a:lnTo>
                <a:lnTo>
                  <a:pt x="7884198" y="56133"/>
                </a:lnTo>
                <a:lnTo>
                  <a:pt x="7879549" y="34247"/>
                </a:lnTo>
                <a:lnTo>
                  <a:pt x="7867088" y="16408"/>
                </a:lnTo>
                <a:lnTo>
                  <a:pt x="7849040" y="4398"/>
                </a:lnTo>
                <a:lnTo>
                  <a:pt x="7827632" y="0"/>
                </a:lnTo>
                <a:close/>
              </a:path>
              <a:path w="8402320" h="113664">
                <a:moveTo>
                  <a:pt x="8086661" y="0"/>
                </a:moveTo>
                <a:lnTo>
                  <a:pt x="8065071" y="4398"/>
                </a:lnTo>
                <a:lnTo>
                  <a:pt x="8047043" y="16408"/>
                </a:lnTo>
                <a:lnTo>
                  <a:pt x="8034683" y="34247"/>
                </a:lnTo>
                <a:lnTo>
                  <a:pt x="8030095" y="56133"/>
                </a:lnTo>
                <a:lnTo>
                  <a:pt x="8030095" y="56997"/>
                </a:lnTo>
                <a:lnTo>
                  <a:pt x="8034562" y="78884"/>
                </a:lnTo>
                <a:lnTo>
                  <a:pt x="8046719" y="96723"/>
                </a:lnTo>
                <a:lnTo>
                  <a:pt x="8064707" y="108732"/>
                </a:lnTo>
                <a:lnTo>
                  <a:pt x="8086661" y="113131"/>
                </a:lnTo>
                <a:lnTo>
                  <a:pt x="8108615" y="108732"/>
                </a:lnTo>
                <a:lnTo>
                  <a:pt x="8126603" y="96723"/>
                </a:lnTo>
                <a:lnTo>
                  <a:pt x="8138760" y="78884"/>
                </a:lnTo>
                <a:lnTo>
                  <a:pt x="8143227" y="56997"/>
                </a:lnTo>
                <a:lnTo>
                  <a:pt x="8143227" y="56133"/>
                </a:lnTo>
                <a:lnTo>
                  <a:pt x="8138578" y="34247"/>
                </a:lnTo>
                <a:lnTo>
                  <a:pt x="8126117" y="16408"/>
                </a:lnTo>
                <a:lnTo>
                  <a:pt x="8108069" y="4398"/>
                </a:lnTo>
                <a:lnTo>
                  <a:pt x="8086661" y="0"/>
                </a:lnTo>
                <a:close/>
              </a:path>
              <a:path w="8402320" h="113664">
                <a:moveTo>
                  <a:pt x="8345703" y="0"/>
                </a:moveTo>
                <a:lnTo>
                  <a:pt x="8324113" y="4398"/>
                </a:lnTo>
                <a:lnTo>
                  <a:pt x="8306085" y="16408"/>
                </a:lnTo>
                <a:lnTo>
                  <a:pt x="8293725" y="34247"/>
                </a:lnTo>
                <a:lnTo>
                  <a:pt x="8289137" y="56133"/>
                </a:lnTo>
                <a:lnTo>
                  <a:pt x="8289137" y="56997"/>
                </a:lnTo>
                <a:lnTo>
                  <a:pt x="8293604" y="78884"/>
                </a:lnTo>
                <a:lnTo>
                  <a:pt x="8305761" y="96723"/>
                </a:lnTo>
                <a:lnTo>
                  <a:pt x="8323749" y="108732"/>
                </a:lnTo>
                <a:lnTo>
                  <a:pt x="8345703" y="113131"/>
                </a:lnTo>
                <a:lnTo>
                  <a:pt x="8367657" y="108732"/>
                </a:lnTo>
                <a:lnTo>
                  <a:pt x="8385644" y="96723"/>
                </a:lnTo>
                <a:lnTo>
                  <a:pt x="8397802" y="78884"/>
                </a:lnTo>
                <a:lnTo>
                  <a:pt x="8402269" y="56997"/>
                </a:lnTo>
                <a:lnTo>
                  <a:pt x="8402269" y="56133"/>
                </a:lnTo>
                <a:lnTo>
                  <a:pt x="8397620" y="34247"/>
                </a:lnTo>
                <a:lnTo>
                  <a:pt x="8385159" y="16408"/>
                </a:lnTo>
                <a:lnTo>
                  <a:pt x="8367111" y="4398"/>
                </a:lnTo>
                <a:lnTo>
                  <a:pt x="8345703" y="0"/>
                </a:ln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 name="object 3"/>
          <p:cNvSpPr>
            <a:spLocks/>
          </p:cNvSpPr>
          <p:nvPr/>
        </p:nvSpPr>
        <p:spPr bwMode="auto">
          <a:xfrm>
            <a:off x="371475" y="6143625"/>
            <a:ext cx="8401050" cy="114300"/>
          </a:xfrm>
          <a:custGeom>
            <a:avLst/>
            <a:gdLst>
              <a:gd name="T0" fmla="*/ 56466 w 8402320"/>
              <a:gd name="T1" fmla="*/ 120293 h 113664"/>
              <a:gd name="T2" fmla="*/ 315067 w 8402320"/>
              <a:gd name="T3" fmla="*/ 0 h 113664"/>
              <a:gd name="T4" fmla="*/ 336988 w 8402320"/>
              <a:gd name="T5" fmla="*/ 115615 h 113664"/>
              <a:gd name="T6" fmla="*/ 552125 w 8402320"/>
              <a:gd name="T7" fmla="*/ 4677 h 113664"/>
              <a:gd name="T8" fmla="*/ 613555 w 8402320"/>
              <a:gd name="T9" fmla="*/ 102845 h 113664"/>
              <a:gd name="T10" fmla="*/ 792728 w 8402320"/>
              <a:gd name="T11" fmla="*/ 17446 h 113664"/>
              <a:gd name="T12" fmla="*/ 884291 w 8402320"/>
              <a:gd name="T13" fmla="*/ 83877 h 113664"/>
              <a:gd name="T14" fmla="*/ 1039003 w 8402320"/>
              <a:gd name="T15" fmla="*/ 36415 h 113664"/>
              <a:gd name="T16" fmla="*/ 1147361 w 8402320"/>
              <a:gd name="T17" fmla="*/ 60605 h 113664"/>
              <a:gd name="T18" fmla="*/ 1293017 w 8402320"/>
              <a:gd name="T19" fmla="*/ 59686 h 113664"/>
              <a:gd name="T20" fmla="*/ 1405960 w 8402320"/>
              <a:gd name="T21" fmla="*/ 59686 h 113664"/>
              <a:gd name="T22" fmla="*/ 1551628 w 8402320"/>
              <a:gd name="T23" fmla="*/ 60605 h 113664"/>
              <a:gd name="T24" fmla="*/ 1659935 w 8402320"/>
              <a:gd name="T25" fmla="*/ 36415 h 113664"/>
              <a:gd name="T26" fmla="*/ 1814688 w 8402320"/>
              <a:gd name="T27" fmla="*/ 83877 h 113664"/>
              <a:gd name="T28" fmla="*/ 1906094 w 8402320"/>
              <a:gd name="T29" fmla="*/ 17446 h 113664"/>
              <a:gd name="T30" fmla="*/ 2085438 w 8402320"/>
              <a:gd name="T31" fmla="*/ 102845 h 113664"/>
              <a:gd name="T32" fmla="*/ 2146683 w 8402320"/>
              <a:gd name="T33" fmla="*/ 4677 h 113664"/>
              <a:gd name="T34" fmla="*/ 2361996 w 8402320"/>
              <a:gd name="T35" fmla="*/ 115615 h 113664"/>
              <a:gd name="T36" fmla="*/ 2383911 w 8402320"/>
              <a:gd name="T37" fmla="*/ 0 h 113664"/>
              <a:gd name="T38" fmla="*/ 2642522 w 8402320"/>
              <a:gd name="T39" fmla="*/ 120293 h 113664"/>
              <a:gd name="T40" fmla="*/ 2901121 w 8402320"/>
              <a:gd name="T41" fmla="*/ 0 h 113664"/>
              <a:gd name="T42" fmla="*/ 2923041 w 8402320"/>
              <a:gd name="T43" fmla="*/ 115615 h 113664"/>
              <a:gd name="T44" fmla="*/ 3138179 w 8402320"/>
              <a:gd name="T45" fmla="*/ 4677 h 113664"/>
              <a:gd name="T46" fmla="*/ 3199609 w 8402320"/>
              <a:gd name="T47" fmla="*/ 102845 h 113664"/>
              <a:gd name="T48" fmla="*/ 3378781 w 8402320"/>
              <a:gd name="T49" fmla="*/ 17446 h 113664"/>
              <a:gd name="T50" fmla="*/ 3470345 w 8402320"/>
              <a:gd name="T51" fmla="*/ 83877 h 113664"/>
              <a:gd name="T52" fmla="*/ 3625052 w 8402320"/>
              <a:gd name="T53" fmla="*/ 36415 h 113664"/>
              <a:gd name="T54" fmla="*/ 3733416 w 8402320"/>
              <a:gd name="T55" fmla="*/ 60605 h 113664"/>
              <a:gd name="T56" fmla="*/ 3879071 w 8402320"/>
              <a:gd name="T57" fmla="*/ 59686 h 113664"/>
              <a:gd name="T58" fmla="*/ 3992015 w 8402320"/>
              <a:gd name="T59" fmla="*/ 59686 h 113664"/>
              <a:gd name="T60" fmla="*/ 4137683 w 8402320"/>
              <a:gd name="T61" fmla="*/ 60605 h 113664"/>
              <a:gd name="T62" fmla="*/ 4245985 w 8402320"/>
              <a:gd name="T63" fmla="*/ 36415 h 113664"/>
              <a:gd name="T64" fmla="*/ 4400741 w 8402320"/>
              <a:gd name="T65" fmla="*/ 83877 h 113664"/>
              <a:gd name="T66" fmla="*/ 4492144 w 8402320"/>
              <a:gd name="T67" fmla="*/ 17446 h 113664"/>
              <a:gd name="T68" fmla="*/ 4671490 w 8402320"/>
              <a:gd name="T69" fmla="*/ 102845 h 113664"/>
              <a:gd name="T70" fmla="*/ 4732737 w 8402320"/>
              <a:gd name="T71" fmla="*/ 4677 h 113664"/>
              <a:gd name="T72" fmla="*/ 4948046 w 8402320"/>
              <a:gd name="T73" fmla="*/ 115615 h 113664"/>
              <a:gd name="T74" fmla="*/ 4969964 w 8402320"/>
              <a:gd name="T75" fmla="*/ 0 h 113664"/>
              <a:gd name="T76" fmla="*/ 5228575 w 8402320"/>
              <a:gd name="T77" fmla="*/ 120293 h 113664"/>
              <a:gd name="T78" fmla="*/ 5487173 w 8402320"/>
              <a:gd name="T79" fmla="*/ 0 h 113664"/>
              <a:gd name="T80" fmla="*/ 5509092 w 8402320"/>
              <a:gd name="T81" fmla="*/ 115615 h 113664"/>
              <a:gd name="T82" fmla="*/ 5724231 w 8402320"/>
              <a:gd name="T83" fmla="*/ 4677 h 113664"/>
              <a:gd name="T84" fmla="*/ 5785660 w 8402320"/>
              <a:gd name="T85" fmla="*/ 102845 h 113664"/>
              <a:gd name="T86" fmla="*/ 5964832 w 8402320"/>
              <a:gd name="T87" fmla="*/ 17446 h 113664"/>
              <a:gd name="T88" fmla="*/ 6056396 w 8402320"/>
              <a:gd name="T89" fmla="*/ 83877 h 113664"/>
              <a:gd name="T90" fmla="*/ 6211105 w 8402320"/>
              <a:gd name="T91" fmla="*/ 36415 h 113664"/>
              <a:gd name="T92" fmla="*/ 6319468 w 8402320"/>
              <a:gd name="T93" fmla="*/ 60605 h 113664"/>
              <a:gd name="T94" fmla="*/ 6465123 w 8402320"/>
              <a:gd name="T95" fmla="*/ 59686 h 113664"/>
              <a:gd name="T96" fmla="*/ 6578066 w 8402320"/>
              <a:gd name="T97" fmla="*/ 59686 h 113664"/>
              <a:gd name="T98" fmla="*/ 6723734 w 8402320"/>
              <a:gd name="T99" fmla="*/ 60605 h 113664"/>
              <a:gd name="T100" fmla="*/ 6832038 w 8402320"/>
              <a:gd name="T101" fmla="*/ 36415 h 113664"/>
              <a:gd name="T102" fmla="*/ 6986792 w 8402320"/>
              <a:gd name="T103" fmla="*/ 83877 h 113664"/>
              <a:gd name="T104" fmla="*/ 7078196 w 8402320"/>
              <a:gd name="T105" fmla="*/ 17446 h 113664"/>
              <a:gd name="T106" fmla="*/ 7257542 w 8402320"/>
              <a:gd name="T107" fmla="*/ 102845 h 113664"/>
              <a:gd name="T108" fmla="*/ 7318789 w 8402320"/>
              <a:gd name="T109" fmla="*/ 4677 h 113664"/>
              <a:gd name="T110" fmla="*/ 7534099 w 8402320"/>
              <a:gd name="T111" fmla="*/ 115615 h 113664"/>
              <a:gd name="T112" fmla="*/ 7556016 w 8402320"/>
              <a:gd name="T113" fmla="*/ 0 h 113664"/>
              <a:gd name="T114" fmla="*/ 7814627 w 8402320"/>
              <a:gd name="T115" fmla="*/ 120293 h 113664"/>
              <a:gd name="T116" fmla="*/ 8073226 w 8402320"/>
              <a:gd name="T117" fmla="*/ 0 h 113664"/>
              <a:gd name="T118" fmla="*/ 8095144 w 8402320"/>
              <a:gd name="T119" fmla="*/ 115615 h 113664"/>
              <a:gd name="T120" fmla="*/ 8310284 w 8402320"/>
              <a:gd name="T121" fmla="*/ 4677 h 113664"/>
              <a:gd name="T122" fmla="*/ 8371712 w 8402320"/>
              <a:gd name="T123" fmla="*/ 102845 h 1136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402320" h="113664">
                <a:moveTo>
                  <a:pt x="56565" y="0"/>
                </a:moveTo>
                <a:lnTo>
                  <a:pt x="34975" y="4398"/>
                </a:lnTo>
                <a:lnTo>
                  <a:pt x="16948" y="16408"/>
                </a:lnTo>
                <a:lnTo>
                  <a:pt x="4587" y="34247"/>
                </a:lnTo>
                <a:lnTo>
                  <a:pt x="0" y="56133"/>
                </a:lnTo>
                <a:lnTo>
                  <a:pt x="0" y="56997"/>
                </a:lnTo>
                <a:lnTo>
                  <a:pt x="4466" y="78884"/>
                </a:lnTo>
                <a:lnTo>
                  <a:pt x="16624" y="96723"/>
                </a:lnTo>
                <a:lnTo>
                  <a:pt x="34611" y="108732"/>
                </a:lnTo>
                <a:lnTo>
                  <a:pt x="56565" y="113131"/>
                </a:lnTo>
                <a:lnTo>
                  <a:pt x="78520" y="108732"/>
                </a:lnTo>
                <a:lnTo>
                  <a:pt x="96507" y="96723"/>
                </a:lnTo>
                <a:lnTo>
                  <a:pt x="108665" y="78884"/>
                </a:lnTo>
                <a:lnTo>
                  <a:pt x="113131" y="56997"/>
                </a:lnTo>
                <a:lnTo>
                  <a:pt x="113131" y="56133"/>
                </a:lnTo>
                <a:lnTo>
                  <a:pt x="108483" y="34247"/>
                </a:lnTo>
                <a:lnTo>
                  <a:pt x="96021" y="16408"/>
                </a:lnTo>
                <a:lnTo>
                  <a:pt x="77973" y="4398"/>
                </a:lnTo>
                <a:lnTo>
                  <a:pt x="56565" y="0"/>
                </a:lnTo>
                <a:close/>
              </a:path>
              <a:path w="8402320" h="113664">
                <a:moveTo>
                  <a:pt x="315595" y="0"/>
                </a:moveTo>
                <a:lnTo>
                  <a:pt x="294005" y="4398"/>
                </a:lnTo>
                <a:lnTo>
                  <a:pt x="275977" y="16408"/>
                </a:lnTo>
                <a:lnTo>
                  <a:pt x="263617" y="34247"/>
                </a:lnTo>
                <a:lnTo>
                  <a:pt x="259029" y="56133"/>
                </a:lnTo>
                <a:lnTo>
                  <a:pt x="259029" y="56997"/>
                </a:lnTo>
                <a:lnTo>
                  <a:pt x="263495" y="78884"/>
                </a:lnTo>
                <a:lnTo>
                  <a:pt x="275653" y="96723"/>
                </a:lnTo>
                <a:lnTo>
                  <a:pt x="293640" y="108732"/>
                </a:lnTo>
                <a:lnTo>
                  <a:pt x="315595" y="113131"/>
                </a:lnTo>
                <a:lnTo>
                  <a:pt x="337549" y="108732"/>
                </a:lnTo>
                <a:lnTo>
                  <a:pt x="355536" y="96723"/>
                </a:lnTo>
                <a:lnTo>
                  <a:pt x="367694" y="78884"/>
                </a:lnTo>
                <a:lnTo>
                  <a:pt x="372160" y="56997"/>
                </a:lnTo>
                <a:lnTo>
                  <a:pt x="372160" y="56133"/>
                </a:lnTo>
                <a:lnTo>
                  <a:pt x="367512" y="34247"/>
                </a:lnTo>
                <a:lnTo>
                  <a:pt x="355050" y="16408"/>
                </a:lnTo>
                <a:lnTo>
                  <a:pt x="337002" y="4398"/>
                </a:lnTo>
                <a:lnTo>
                  <a:pt x="315595" y="0"/>
                </a:lnTo>
                <a:close/>
              </a:path>
              <a:path w="8402320" h="113664">
                <a:moveTo>
                  <a:pt x="574636" y="0"/>
                </a:moveTo>
                <a:lnTo>
                  <a:pt x="553046" y="4398"/>
                </a:lnTo>
                <a:lnTo>
                  <a:pt x="535019" y="16408"/>
                </a:lnTo>
                <a:lnTo>
                  <a:pt x="522658" y="34247"/>
                </a:lnTo>
                <a:lnTo>
                  <a:pt x="518071" y="56133"/>
                </a:lnTo>
                <a:lnTo>
                  <a:pt x="518071" y="56997"/>
                </a:lnTo>
                <a:lnTo>
                  <a:pt x="522537" y="78884"/>
                </a:lnTo>
                <a:lnTo>
                  <a:pt x="534695" y="96723"/>
                </a:lnTo>
                <a:lnTo>
                  <a:pt x="552682" y="108732"/>
                </a:lnTo>
                <a:lnTo>
                  <a:pt x="574636" y="113131"/>
                </a:lnTo>
                <a:lnTo>
                  <a:pt x="596591" y="108732"/>
                </a:lnTo>
                <a:lnTo>
                  <a:pt x="614578" y="96723"/>
                </a:lnTo>
                <a:lnTo>
                  <a:pt x="626736" y="78884"/>
                </a:lnTo>
                <a:lnTo>
                  <a:pt x="631202" y="56997"/>
                </a:lnTo>
                <a:lnTo>
                  <a:pt x="631202" y="56133"/>
                </a:lnTo>
                <a:lnTo>
                  <a:pt x="626554" y="34247"/>
                </a:lnTo>
                <a:lnTo>
                  <a:pt x="614092" y="16408"/>
                </a:lnTo>
                <a:lnTo>
                  <a:pt x="596044" y="4398"/>
                </a:lnTo>
                <a:lnTo>
                  <a:pt x="574636" y="0"/>
                </a:lnTo>
                <a:close/>
              </a:path>
              <a:path w="8402320" h="113664">
                <a:moveTo>
                  <a:pt x="833666" y="0"/>
                </a:moveTo>
                <a:lnTo>
                  <a:pt x="812076" y="4398"/>
                </a:lnTo>
                <a:lnTo>
                  <a:pt x="794048" y="16408"/>
                </a:lnTo>
                <a:lnTo>
                  <a:pt x="781688" y="34247"/>
                </a:lnTo>
                <a:lnTo>
                  <a:pt x="777100" y="56133"/>
                </a:lnTo>
                <a:lnTo>
                  <a:pt x="777100" y="56997"/>
                </a:lnTo>
                <a:lnTo>
                  <a:pt x="781566" y="78884"/>
                </a:lnTo>
                <a:lnTo>
                  <a:pt x="793724" y="96723"/>
                </a:lnTo>
                <a:lnTo>
                  <a:pt x="811711" y="108732"/>
                </a:lnTo>
                <a:lnTo>
                  <a:pt x="833666" y="113131"/>
                </a:lnTo>
                <a:lnTo>
                  <a:pt x="855620" y="108732"/>
                </a:lnTo>
                <a:lnTo>
                  <a:pt x="873607" y="96723"/>
                </a:lnTo>
                <a:lnTo>
                  <a:pt x="885765" y="78884"/>
                </a:lnTo>
                <a:lnTo>
                  <a:pt x="890231" y="56997"/>
                </a:lnTo>
                <a:lnTo>
                  <a:pt x="890231" y="56133"/>
                </a:lnTo>
                <a:lnTo>
                  <a:pt x="885583" y="34247"/>
                </a:lnTo>
                <a:lnTo>
                  <a:pt x="873121" y="16408"/>
                </a:lnTo>
                <a:lnTo>
                  <a:pt x="855073" y="4398"/>
                </a:lnTo>
                <a:lnTo>
                  <a:pt x="833666" y="0"/>
                </a:lnTo>
                <a:close/>
              </a:path>
              <a:path w="8402320" h="113664">
                <a:moveTo>
                  <a:pt x="1092708" y="0"/>
                </a:moveTo>
                <a:lnTo>
                  <a:pt x="1071118" y="4398"/>
                </a:lnTo>
                <a:lnTo>
                  <a:pt x="1053090" y="16408"/>
                </a:lnTo>
                <a:lnTo>
                  <a:pt x="1040730" y="34247"/>
                </a:lnTo>
                <a:lnTo>
                  <a:pt x="1036142" y="56133"/>
                </a:lnTo>
                <a:lnTo>
                  <a:pt x="1036142" y="56997"/>
                </a:lnTo>
                <a:lnTo>
                  <a:pt x="1040608" y="78884"/>
                </a:lnTo>
                <a:lnTo>
                  <a:pt x="1052766" y="96723"/>
                </a:lnTo>
                <a:lnTo>
                  <a:pt x="1070753" y="108732"/>
                </a:lnTo>
                <a:lnTo>
                  <a:pt x="1092708" y="113131"/>
                </a:lnTo>
                <a:lnTo>
                  <a:pt x="1114662" y="108732"/>
                </a:lnTo>
                <a:lnTo>
                  <a:pt x="1132649" y="96723"/>
                </a:lnTo>
                <a:lnTo>
                  <a:pt x="1144807" y="78884"/>
                </a:lnTo>
                <a:lnTo>
                  <a:pt x="1149273" y="56997"/>
                </a:lnTo>
                <a:lnTo>
                  <a:pt x="1149273" y="56133"/>
                </a:lnTo>
                <a:lnTo>
                  <a:pt x="1144625" y="34247"/>
                </a:lnTo>
                <a:lnTo>
                  <a:pt x="1132163" y="16408"/>
                </a:lnTo>
                <a:lnTo>
                  <a:pt x="1114115" y="4398"/>
                </a:lnTo>
                <a:lnTo>
                  <a:pt x="1092708" y="0"/>
                </a:lnTo>
                <a:close/>
              </a:path>
              <a:path w="8402320" h="113664">
                <a:moveTo>
                  <a:pt x="1351737" y="0"/>
                </a:moveTo>
                <a:lnTo>
                  <a:pt x="1330147" y="4398"/>
                </a:lnTo>
                <a:lnTo>
                  <a:pt x="1312119" y="16408"/>
                </a:lnTo>
                <a:lnTo>
                  <a:pt x="1299759" y="34247"/>
                </a:lnTo>
                <a:lnTo>
                  <a:pt x="1295171" y="56133"/>
                </a:lnTo>
                <a:lnTo>
                  <a:pt x="1295171" y="56997"/>
                </a:lnTo>
                <a:lnTo>
                  <a:pt x="1299637" y="78884"/>
                </a:lnTo>
                <a:lnTo>
                  <a:pt x="1311795" y="96723"/>
                </a:lnTo>
                <a:lnTo>
                  <a:pt x="1329782" y="108732"/>
                </a:lnTo>
                <a:lnTo>
                  <a:pt x="1351737" y="113131"/>
                </a:lnTo>
                <a:lnTo>
                  <a:pt x="1373691" y="108732"/>
                </a:lnTo>
                <a:lnTo>
                  <a:pt x="1391678" y="96723"/>
                </a:lnTo>
                <a:lnTo>
                  <a:pt x="1403836" y="78884"/>
                </a:lnTo>
                <a:lnTo>
                  <a:pt x="1408303" y="56997"/>
                </a:lnTo>
                <a:lnTo>
                  <a:pt x="1408303" y="56133"/>
                </a:lnTo>
                <a:lnTo>
                  <a:pt x="1403654" y="34247"/>
                </a:lnTo>
                <a:lnTo>
                  <a:pt x="1391192" y="16408"/>
                </a:lnTo>
                <a:lnTo>
                  <a:pt x="1373145" y="4398"/>
                </a:lnTo>
                <a:lnTo>
                  <a:pt x="1351737" y="0"/>
                </a:lnTo>
                <a:close/>
              </a:path>
              <a:path w="8402320" h="113664">
                <a:moveTo>
                  <a:pt x="1610779" y="0"/>
                </a:moveTo>
                <a:lnTo>
                  <a:pt x="1589189" y="4398"/>
                </a:lnTo>
                <a:lnTo>
                  <a:pt x="1571161" y="16408"/>
                </a:lnTo>
                <a:lnTo>
                  <a:pt x="1558801" y="34247"/>
                </a:lnTo>
                <a:lnTo>
                  <a:pt x="1554213" y="56133"/>
                </a:lnTo>
                <a:lnTo>
                  <a:pt x="1554213" y="56997"/>
                </a:lnTo>
                <a:lnTo>
                  <a:pt x="1558679" y="78884"/>
                </a:lnTo>
                <a:lnTo>
                  <a:pt x="1570837" y="96723"/>
                </a:lnTo>
                <a:lnTo>
                  <a:pt x="1588824" y="108732"/>
                </a:lnTo>
                <a:lnTo>
                  <a:pt x="1610779" y="113131"/>
                </a:lnTo>
                <a:lnTo>
                  <a:pt x="1632733" y="108732"/>
                </a:lnTo>
                <a:lnTo>
                  <a:pt x="1650720" y="96723"/>
                </a:lnTo>
                <a:lnTo>
                  <a:pt x="1662878" y="78884"/>
                </a:lnTo>
                <a:lnTo>
                  <a:pt x="1667344" y="56997"/>
                </a:lnTo>
                <a:lnTo>
                  <a:pt x="1667344" y="56133"/>
                </a:lnTo>
                <a:lnTo>
                  <a:pt x="1662696" y="34247"/>
                </a:lnTo>
                <a:lnTo>
                  <a:pt x="1650234" y="16408"/>
                </a:lnTo>
                <a:lnTo>
                  <a:pt x="1632186" y="4398"/>
                </a:lnTo>
                <a:lnTo>
                  <a:pt x="1610779" y="0"/>
                </a:lnTo>
                <a:close/>
              </a:path>
              <a:path w="8402320" h="113664">
                <a:moveTo>
                  <a:pt x="1869808" y="0"/>
                </a:moveTo>
                <a:lnTo>
                  <a:pt x="1848218" y="4398"/>
                </a:lnTo>
                <a:lnTo>
                  <a:pt x="1830190" y="16408"/>
                </a:lnTo>
                <a:lnTo>
                  <a:pt x="1817830" y="34247"/>
                </a:lnTo>
                <a:lnTo>
                  <a:pt x="1813242" y="56133"/>
                </a:lnTo>
                <a:lnTo>
                  <a:pt x="1813242" y="56997"/>
                </a:lnTo>
                <a:lnTo>
                  <a:pt x="1817708" y="78884"/>
                </a:lnTo>
                <a:lnTo>
                  <a:pt x="1829866" y="96723"/>
                </a:lnTo>
                <a:lnTo>
                  <a:pt x="1847853" y="108732"/>
                </a:lnTo>
                <a:lnTo>
                  <a:pt x="1869808" y="113131"/>
                </a:lnTo>
                <a:lnTo>
                  <a:pt x="1891762" y="108732"/>
                </a:lnTo>
                <a:lnTo>
                  <a:pt x="1909749" y="96723"/>
                </a:lnTo>
                <a:lnTo>
                  <a:pt x="1921907" y="78884"/>
                </a:lnTo>
                <a:lnTo>
                  <a:pt x="1926374" y="56997"/>
                </a:lnTo>
                <a:lnTo>
                  <a:pt x="1926374" y="56133"/>
                </a:lnTo>
                <a:lnTo>
                  <a:pt x="1921725" y="34247"/>
                </a:lnTo>
                <a:lnTo>
                  <a:pt x="1909264" y="16408"/>
                </a:lnTo>
                <a:lnTo>
                  <a:pt x="1891216" y="4398"/>
                </a:lnTo>
                <a:lnTo>
                  <a:pt x="1869808" y="0"/>
                </a:lnTo>
                <a:close/>
              </a:path>
              <a:path w="8402320" h="113664">
                <a:moveTo>
                  <a:pt x="2128850" y="0"/>
                </a:moveTo>
                <a:lnTo>
                  <a:pt x="2107260" y="4398"/>
                </a:lnTo>
                <a:lnTo>
                  <a:pt x="2089232" y="16408"/>
                </a:lnTo>
                <a:lnTo>
                  <a:pt x="2076872" y="34247"/>
                </a:lnTo>
                <a:lnTo>
                  <a:pt x="2072284" y="56133"/>
                </a:lnTo>
                <a:lnTo>
                  <a:pt x="2072284" y="56997"/>
                </a:lnTo>
                <a:lnTo>
                  <a:pt x="2076750" y="78884"/>
                </a:lnTo>
                <a:lnTo>
                  <a:pt x="2088908" y="96723"/>
                </a:lnTo>
                <a:lnTo>
                  <a:pt x="2106895" y="108732"/>
                </a:lnTo>
                <a:lnTo>
                  <a:pt x="2128850" y="113131"/>
                </a:lnTo>
                <a:lnTo>
                  <a:pt x="2150804" y="108732"/>
                </a:lnTo>
                <a:lnTo>
                  <a:pt x="2168791" y="96723"/>
                </a:lnTo>
                <a:lnTo>
                  <a:pt x="2180949" y="78884"/>
                </a:lnTo>
                <a:lnTo>
                  <a:pt x="2185416" y="56997"/>
                </a:lnTo>
                <a:lnTo>
                  <a:pt x="2185416" y="56133"/>
                </a:lnTo>
                <a:lnTo>
                  <a:pt x="2180767" y="34247"/>
                </a:lnTo>
                <a:lnTo>
                  <a:pt x="2168305" y="16408"/>
                </a:lnTo>
                <a:lnTo>
                  <a:pt x="2150258" y="4398"/>
                </a:lnTo>
                <a:lnTo>
                  <a:pt x="2128850" y="0"/>
                </a:lnTo>
                <a:close/>
              </a:path>
              <a:path w="8402320" h="113664">
                <a:moveTo>
                  <a:pt x="2387879" y="0"/>
                </a:moveTo>
                <a:lnTo>
                  <a:pt x="2366289" y="4398"/>
                </a:lnTo>
                <a:lnTo>
                  <a:pt x="2348261" y="16408"/>
                </a:lnTo>
                <a:lnTo>
                  <a:pt x="2335901" y="34247"/>
                </a:lnTo>
                <a:lnTo>
                  <a:pt x="2331313" y="56133"/>
                </a:lnTo>
                <a:lnTo>
                  <a:pt x="2331313" y="56997"/>
                </a:lnTo>
                <a:lnTo>
                  <a:pt x="2335780" y="78884"/>
                </a:lnTo>
                <a:lnTo>
                  <a:pt x="2347937" y="96723"/>
                </a:lnTo>
                <a:lnTo>
                  <a:pt x="2365925" y="108732"/>
                </a:lnTo>
                <a:lnTo>
                  <a:pt x="2387879" y="113131"/>
                </a:lnTo>
                <a:lnTo>
                  <a:pt x="2409833" y="108732"/>
                </a:lnTo>
                <a:lnTo>
                  <a:pt x="2427820" y="96723"/>
                </a:lnTo>
                <a:lnTo>
                  <a:pt x="2439978" y="78884"/>
                </a:lnTo>
                <a:lnTo>
                  <a:pt x="2444445" y="56997"/>
                </a:lnTo>
                <a:lnTo>
                  <a:pt x="2444445" y="56133"/>
                </a:lnTo>
                <a:lnTo>
                  <a:pt x="2439796" y="34247"/>
                </a:lnTo>
                <a:lnTo>
                  <a:pt x="2427335" y="16408"/>
                </a:lnTo>
                <a:lnTo>
                  <a:pt x="2409287" y="4398"/>
                </a:lnTo>
                <a:lnTo>
                  <a:pt x="2387879" y="0"/>
                </a:lnTo>
                <a:close/>
              </a:path>
              <a:path w="8402320" h="113664">
                <a:moveTo>
                  <a:pt x="2646921" y="0"/>
                </a:moveTo>
                <a:lnTo>
                  <a:pt x="2625331" y="4398"/>
                </a:lnTo>
                <a:lnTo>
                  <a:pt x="2607303" y="16408"/>
                </a:lnTo>
                <a:lnTo>
                  <a:pt x="2594943" y="34247"/>
                </a:lnTo>
                <a:lnTo>
                  <a:pt x="2590355" y="56133"/>
                </a:lnTo>
                <a:lnTo>
                  <a:pt x="2590355" y="56997"/>
                </a:lnTo>
                <a:lnTo>
                  <a:pt x="2594821" y="78884"/>
                </a:lnTo>
                <a:lnTo>
                  <a:pt x="2606979" y="96723"/>
                </a:lnTo>
                <a:lnTo>
                  <a:pt x="2624966" y="108732"/>
                </a:lnTo>
                <a:lnTo>
                  <a:pt x="2646921" y="113131"/>
                </a:lnTo>
                <a:lnTo>
                  <a:pt x="2668875" y="108732"/>
                </a:lnTo>
                <a:lnTo>
                  <a:pt x="2686862" y="96723"/>
                </a:lnTo>
                <a:lnTo>
                  <a:pt x="2699020" y="78884"/>
                </a:lnTo>
                <a:lnTo>
                  <a:pt x="2703487" y="56997"/>
                </a:lnTo>
                <a:lnTo>
                  <a:pt x="2703487" y="56133"/>
                </a:lnTo>
                <a:lnTo>
                  <a:pt x="2698838" y="34247"/>
                </a:lnTo>
                <a:lnTo>
                  <a:pt x="2686377" y="16408"/>
                </a:lnTo>
                <a:lnTo>
                  <a:pt x="2668329" y="4398"/>
                </a:lnTo>
                <a:lnTo>
                  <a:pt x="2646921" y="0"/>
                </a:lnTo>
                <a:close/>
              </a:path>
              <a:path w="8402320" h="113664">
                <a:moveTo>
                  <a:pt x="2905950" y="0"/>
                </a:moveTo>
                <a:lnTo>
                  <a:pt x="2884360" y="4398"/>
                </a:lnTo>
                <a:lnTo>
                  <a:pt x="2866332" y="16408"/>
                </a:lnTo>
                <a:lnTo>
                  <a:pt x="2853972" y="34247"/>
                </a:lnTo>
                <a:lnTo>
                  <a:pt x="2849384" y="56133"/>
                </a:lnTo>
                <a:lnTo>
                  <a:pt x="2849384" y="56997"/>
                </a:lnTo>
                <a:lnTo>
                  <a:pt x="2853851" y="78884"/>
                </a:lnTo>
                <a:lnTo>
                  <a:pt x="2866009" y="96723"/>
                </a:lnTo>
                <a:lnTo>
                  <a:pt x="2883996" y="108732"/>
                </a:lnTo>
                <a:lnTo>
                  <a:pt x="2905950" y="113131"/>
                </a:lnTo>
                <a:lnTo>
                  <a:pt x="2927904" y="108732"/>
                </a:lnTo>
                <a:lnTo>
                  <a:pt x="2945892" y="96723"/>
                </a:lnTo>
                <a:lnTo>
                  <a:pt x="2958049" y="78884"/>
                </a:lnTo>
                <a:lnTo>
                  <a:pt x="2962516" y="56997"/>
                </a:lnTo>
                <a:lnTo>
                  <a:pt x="2962516" y="56133"/>
                </a:lnTo>
                <a:lnTo>
                  <a:pt x="2957867" y="34247"/>
                </a:lnTo>
                <a:lnTo>
                  <a:pt x="2945406" y="16408"/>
                </a:lnTo>
                <a:lnTo>
                  <a:pt x="2927358" y="4398"/>
                </a:lnTo>
                <a:lnTo>
                  <a:pt x="2905950" y="0"/>
                </a:lnTo>
                <a:close/>
              </a:path>
              <a:path w="8402320" h="113664">
                <a:moveTo>
                  <a:pt x="3164992" y="0"/>
                </a:moveTo>
                <a:lnTo>
                  <a:pt x="3143402" y="4398"/>
                </a:lnTo>
                <a:lnTo>
                  <a:pt x="3125374" y="16408"/>
                </a:lnTo>
                <a:lnTo>
                  <a:pt x="3113014" y="34247"/>
                </a:lnTo>
                <a:lnTo>
                  <a:pt x="3108426" y="56133"/>
                </a:lnTo>
                <a:lnTo>
                  <a:pt x="3108426" y="56997"/>
                </a:lnTo>
                <a:lnTo>
                  <a:pt x="3112893" y="78884"/>
                </a:lnTo>
                <a:lnTo>
                  <a:pt x="3125050" y="96723"/>
                </a:lnTo>
                <a:lnTo>
                  <a:pt x="3143038" y="108732"/>
                </a:lnTo>
                <a:lnTo>
                  <a:pt x="3164992" y="113131"/>
                </a:lnTo>
                <a:lnTo>
                  <a:pt x="3186946" y="108732"/>
                </a:lnTo>
                <a:lnTo>
                  <a:pt x="3204933" y="96723"/>
                </a:lnTo>
                <a:lnTo>
                  <a:pt x="3217091" y="78884"/>
                </a:lnTo>
                <a:lnTo>
                  <a:pt x="3221558" y="56997"/>
                </a:lnTo>
                <a:lnTo>
                  <a:pt x="3221558" y="56133"/>
                </a:lnTo>
                <a:lnTo>
                  <a:pt x="3216909" y="34247"/>
                </a:lnTo>
                <a:lnTo>
                  <a:pt x="3204448" y="16408"/>
                </a:lnTo>
                <a:lnTo>
                  <a:pt x="3186400" y="4398"/>
                </a:lnTo>
                <a:lnTo>
                  <a:pt x="3164992" y="0"/>
                </a:lnTo>
                <a:close/>
              </a:path>
              <a:path w="8402320" h="113664">
                <a:moveTo>
                  <a:pt x="3424021" y="0"/>
                </a:moveTo>
                <a:lnTo>
                  <a:pt x="3402431" y="4398"/>
                </a:lnTo>
                <a:lnTo>
                  <a:pt x="3384403" y="16408"/>
                </a:lnTo>
                <a:lnTo>
                  <a:pt x="3372043" y="34247"/>
                </a:lnTo>
                <a:lnTo>
                  <a:pt x="3367455" y="56133"/>
                </a:lnTo>
                <a:lnTo>
                  <a:pt x="3367455" y="56997"/>
                </a:lnTo>
                <a:lnTo>
                  <a:pt x="3371922" y="78884"/>
                </a:lnTo>
                <a:lnTo>
                  <a:pt x="3384080" y="96723"/>
                </a:lnTo>
                <a:lnTo>
                  <a:pt x="3402067" y="108732"/>
                </a:lnTo>
                <a:lnTo>
                  <a:pt x="3424021" y="113131"/>
                </a:lnTo>
                <a:lnTo>
                  <a:pt x="3445975" y="108732"/>
                </a:lnTo>
                <a:lnTo>
                  <a:pt x="3463963" y="96723"/>
                </a:lnTo>
                <a:lnTo>
                  <a:pt x="3476120" y="78884"/>
                </a:lnTo>
                <a:lnTo>
                  <a:pt x="3480587" y="56997"/>
                </a:lnTo>
                <a:lnTo>
                  <a:pt x="3480587" y="56133"/>
                </a:lnTo>
                <a:lnTo>
                  <a:pt x="3475938" y="34247"/>
                </a:lnTo>
                <a:lnTo>
                  <a:pt x="3463477" y="16408"/>
                </a:lnTo>
                <a:lnTo>
                  <a:pt x="3445429" y="4398"/>
                </a:lnTo>
                <a:lnTo>
                  <a:pt x="3424021" y="0"/>
                </a:lnTo>
                <a:close/>
              </a:path>
              <a:path w="8402320" h="113664">
                <a:moveTo>
                  <a:pt x="3683063" y="0"/>
                </a:moveTo>
                <a:lnTo>
                  <a:pt x="3661473" y="4398"/>
                </a:lnTo>
                <a:lnTo>
                  <a:pt x="3643445" y="16408"/>
                </a:lnTo>
                <a:lnTo>
                  <a:pt x="3631085" y="34247"/>
                </a:lnTo>
                <a:lnTo>
                  <a:pt x="3626497" y="56133"/>
                </a:lnTo>
                <a:lnTo>
                  <a:pt x="3626497" y="56997"/>
                </a:lnTo>
                <a:lnTo>
                  <a:pt x="3630964" y="78884"/>
                </a:lnTo>
                <a:lnTo>
                  <a:pt x="3643122" y="96723"/>
                </a:lnTo>
                <a:lnTo>
                  <a:pt x="3661109" y="108732"/>
                </a:lnTo>
                <a:lnTo>
                  <a:pt x="3683063" y="113131"/>
                </a:lnTo>
                <a:lnTo>
                  <a:pt x="3705017" y="108732"/>
                </a:lnTo>
                <a:lnTo>
                  <a:pt x="3723005" y="96723"/>
                </a:lnTo>
                <a:lnTo>
                  <a:pt x="3735162" y="78884"/>
                </a:lnTo>
                <a:lnTo>
                  <a:pt x="3739629" y="56997"/>
                </a:lnTo>
                <a:lnTo>
                  <a:pt x="3739629" y="56133"/>
                </a:lnTo>
                <a:lnTo>
                  <a:pt x="3734980" y="34247"/>
                </a:lnTo>
                <a:lnTo>
                  <a:pt x="3722519" y="16408"/>
                </a:lnTo>
                <a:lnTo>
                  <a:pt x="3704471" y="4398"/>
                </a:lnTo>
                <a:lnTo>
                  <a:pt x="3683063" y="0"/>
                </a:lnTo>
                <a:close/>
              </a:path>
              <a:path w="8402320" h="113664">
                <a:moveTo>
                  <a:pt x="3942092" y="0"/>
                </a:moveTo>
                <a:lnTo>
                  <a:pt x="3920502" y="4398"/>
                </a:lnTo>
                <a:lnTo>
                  <a:pt x="3902475" y="16408"/>
                </a:lnTo>
                <a:lnTo>
                  <a:pt x="3890114" y="34247"/>
                </a:lnTo>
                <a:lnTo>
                  <a:pt x="3885526" y="56133"/>
                </a:lnTo>
                <a:lnTo>
                  <a:pt x="3885526" y="56997"/>
                </a:lnTo>
                <a:lnTo>
                  <a:pt x="3889993" y="78884"/>
                </a:lnTo>
                <a:lnTo>
                  <a:pt x="3902151" y="96723"/>
                </a:lnTo>
                <a:lnTo>
                  <a:pt x="3920138" y="108732"/>
                </a:lnTo>
                <a:lnTo>
                  <a:pt x="3942092" y="113131"/>
                </a:lnTo>
                <a:lnTo>
                  <a:pt x="3964047" y="108732"/>
                </a:lnTo>
                <a:lnTo>
                  <a:pt x="3982034" y="96723"/>
                </a:lnTo>
                <a:lnTo>
                  <a:pt x="3994192" y="78884"/>
                </a:lnTo>
                <a:lnTo>
                  <a:pt x="3998658" y="56997"/>
                </a:lnTo>
                <a:lnTo>
                  <a:pt x="3998658" y="56133"/>
                </a:lnTo>
                <a:lnTo>
                  <a:pt x="3994009" y="34247"/>
                </a:lnTo>
                <a:lnTo>
                  <a:pt x="3981548" y="16408"/>
                </a:lnTo>
                <a:lnTo>
                  <a:pt x="3963500" y="4398"/>
                </a:lnTo>
                <a:lnTo>
                  <a:pt x="3942092" y="0"/>
                </a:lnTo>
                <a:close/>
              </a:path>
              <a:path w="8402320" h="113664">
                <a:moveTo>
                  <a:pt x="4201134" y="0"/>
                </a:moveTo>
                <a:lnTo>
                  <a:pt x="4179544" y="4398"/>
                </a:lnTo>
                <a:lnTo>
                  <a:pt x="4161516" y="16408"/>
                </a:lnTo>
                <a:lnTo>
                  <a:pt x="4149156" y="34247"/>
                </a:lnTo>
                <a:lnTo>
                  <a:pt x="4144568" y="56133"/>
                </a:lnTo>
                <a:lnTo>
                  <a:pt x="4144568" y="56997"/>
                </a:lnTo>
                <a:lnTo>
                  <a:pt x="4149035" y="78884"/>
                </a:lnTo>
                <a:lnTo>
                  <a:pt x="4161193" y="96723"/>
                </a:lnTo>
                <a:lnTo>
                  <a:pt x="4179180" y="108732"/>
                </a:lnTo>
                <a:lnTo>
                  <a:pt x="4201134" y="113131"/>
                </a:lnTo>
                <a:lnTo>
                  <a:pt x="4223088" y="108732"/>
                </a:lnTo>
                <a:lnTo>
                  <a:pt x="4241076" y="96723"/>
                </a:lnTo>
                <a:lnTo>
                  <a:pt x="4253233" y="78884"/>
                </a:lnTo>
                <a:lnTo>
                  <a:pt x="4257700" y="56997"/>
                </a:lnTo>
                <a:lnTo>
                  <a:pt x="4257700" y="56133"/>
                </a:lnTo>
                <a:lnTo>
                  <a:pt x="4253051" y="34247"/>
                </a:lnTo>
                <a:lnTo>
                  <a:pt x="4240590" y="16408"/>
                </a:lnTo>
                <a:lnTo>
                  <a:pt x="4222542" y="4398"/>
                </a:lnTo>
                <a:lnTo>
                  <a:pt x="4201134" y="0"/>
                </a:lnTo>
                <a:close/>
              </a:path>
              <a:path w="8402320" h="113664">
                <a:moveTo>
                  <a:pt x="4460163" y="0"/>
                </a:moveTo>
                <a:lnTo>
                  <a:pt x="4438573" y="4398"/>
                </a:lnTo>
                <a:lnTo>
                  <a:pt x="4420546" y="16408"/>
                </a:lnTo>
                <a:lnTo>
                  <a:pt x="4408185" y="34247"/>
                </a:lnTo>
                <a:lnTo>
                  <a:pt x="4403598" y="56133"/>
                </a:lnTo>
                <a:lnTo>
                  <a:pt x="4403598" y="56997"/>
                </a:lnTo>
                <a:lnTo>
                  <a:pt x="4408064" y="78884"/>
                </a:lnTo>
                <a:lnTo>
                  <a:pt x="4420222" y="96723"/>
                </a:lnTo>
                <a:lnTo>
                  <a:pt x="4438209" y="108732"/>
                </a:lnTo>
                <a:lnTo>
                  <a:pt x="4460163" y="113131"/>
                </a:lnTo>
                <a:lnTo>
                  <a:pt x="4482118" y="108732"/>
                </a:lnTo>
                <a:lnTo>
                  <a:pt x="4500105" y="96723"/>
                </a:lnTo>
                <a:lnTo>
                  <a:pt x="4512263" y="78884"/>
                </a:lnTo>
                <a:lnTo>
                  <a:pt x="4516729" y="56997"/>
                </a:lnTo>
                <a:lnTo>
                  <a:pt x="4516729" y="56133"/>
                </a:lnTo>
                <a:lnTo>
                  <a:pt x="4512081" y="34247"/>
                </a:lnTo>
                <a:lnTo>
                  <a:pt x="4499619" y="16408"/>
                </a:lnTo>
                <a:lnTo>
                  <a:pt x="4481571" y="4398"/>
                </a:lnTo>
                <a:lnTo>
                  <a:pt x="4460163" y="0"/>
                </a:lnTo>
                <a:close/>
              </a:path>
              <a:path w="8402320" h="113664">
                <a:moveTo>
                  <a:pt x="4719205" y="0"/>
                </a:moveTo>
                <a:lnTo>
                  <a:pt x="4697615" y="4398"/>
                </a:lnTo>
                <a:lnTo>
                  <a:pt x="4679588" y="16408"/>
                </a:lnTo>
                <a:lnTo>
                  <a:pt x="4667227" y="34247"/>
                </a:lnTo>
                <a:lnTo>
                  <a:pt x="4662639" y="56133"/>
                </a:lnTo>
                <a:lnTo>
                  <a:pt x="4662639" y="56997"/>
                </a:lnTo>
                <a:lnTo>
                  <a:pt x="4667106" y="78884"/>
                </a:lnTo>
                <a:lnTo>
                  <a:pt x="4679264" y="96723"/>
                </a:lnTo>
                <a:lnTo>
                  <a:pt x="4697251" y="108732"/>
                </a:lnTo>
                <a:lnTo>
                  <a:pt x="4719205" y="113131"/>
                </a:lnTo>
                <a:lnTo>
                  <a:pt x="4741160" y="108732"/>
                </a:lnTo>
                <a:lnTo>
                  <a:pt x="4759147" y="96723"/>
                </a:lnTo>
                <a:lnTo>
                  <a:pt x="4771305" y="78884"/>
                </a:lnTo>
                <a:lnTo>
                  <a:pt x="4775771" y="56997"/>
                </a:lnTo>
                <a:lnTo>
                  <a:pt x="4775771" y="56133"/>
                </a:lnTo>
                <a:lnTo>
                  <a:pt x="4771122" y="34247"/>
                </a:lnTo>
                <a:lnTo>
                  <a:pt x="4758661" y="16408"/>
                </a:lnTo>
                <a:lnTo>
                  <a:pt x="4740613" y="4398"/>
                </a:lnTo>
                <a:lnTo>
                  <a:pt x="4719205" y="0"/>
                </a:lnTo>
                <a:close/>
              </a:path>
              <a:path w="8402320" h="113664">
                <a:moveTo>
                  <a:pt x="4978234" y="0"/>
                </a:moveTo>
                <a:lnTo>
                  <a:pt x="4956644" y="4398"/>
                </a:lnTo>
                <a:lnTo>
                  <a:pt x="4938617" y="16408"/>
                </a:lnTo>
                <a:lnTo>
                  <a:pt x="4926256" y="34247"/>
                </a:lnTo>
                <a:lnTo>
                  <a:pt x="4921669" y="56133"/>
                </a:lnTo>
                <a:lnTo>
                  <a:pt x="4921669" y="56997"/>
                </a:lnTo>
                <a:lnTo>
                  <a:pt x="4926135" y="78884"/>
                </a:lnTo>
                <a:lnTo>
                  <a:pt x="4938293" y="96723"/>
                </a:lnTo>
                <a:lnTo>
                  <a:pt x="4956280" y="108732"/>
                </a:lnTo>
                <a:lnTo>
                  <a:pt x="4978234" y="113131"/>
                </a:lnTo>
                <a:lnTo>
                  <a:pt x="5000189" y="108732"/>
                </a:lnTo>
                <a:lnTo>
                  <a:pt x="5018176" y="96723"/>
                </a:lnTo>
                <a:lnTo>
                  <a:pt x="5030334" y="78884"/>
                </a:lnTo>
                <a:lnTo>
                  <a:pt x="5034800" y="56997"/>
                </a:lnTo>
                <a:lnTo>
                  <a:pt x="5034800" y="56133"/>
                </a:lnTo>
                <a:lnTo>
                  <a:pt x="5030152" y="34247"/>
                </a:lnTo>
                <a:lnTo>
                  <a:pt x="5017690" y="16408"/>
                </a:lnTo>
                <a:lnTo>
                  <a:pt x="4999642" y="4398"/>
                </a:lnTo>
                <a:lnTo>
                  <a:pt x="4978234" y="0"/>
                </a:lnTo>
                <a:close/>
              </a:path>
              <a:path w="8402320" h="113664">
                <a:moveTo>
                  <a:pt x="5237276" y="0"/>
                </a:moveTo>
                <a:lnTo>
                  <a:pt x="5215686" y="4398"/>
                </a:lnTo>
                <a:lnTo>
                  <a:pt x="5197659" y="16408"/>
                </a:lnTo>
                <a:lnTo>
                  <a:pt x="5185298" y="34247"/>
                </a:lnTo>
                <a:lnTo>
                  <a:pt x="5180711" y="56133"/>
                </a:lnTo>
                <a:lnTo>
                  <a:pt x="5180711" y="56997"/>
                </a:lnTo>
                <a:lnTo>
                  <a:pt x="5185177" y="78884"/>
                </a:lnTo>
                <a:lnTo>
                  <a:pt x="5197335" y="96723"/>
                </a:lnTo>
                <a:lnTo>
                  <a:pt x="5215322" y="108732"/>
                </a:lnTo>
                <a:lnTo>
                  <a:pt x="5237276" y="113131"/>
                </a:lnTo>
                <a:lnTo>
                  <a:pt x="5259231" y="108732"/>
                </a:lnTo>
                <a:lnTo>
                  <a:pt x="5277218" y="96723"/>
                </a:lnTo>
                <a:lnTo>
                  <a:pt x="5289376" y="78884"/>
                </a:lnTo>
                <a:lnTo>
                  <a:pt x="5293842" y="56997"/>
                </a:lnTo>
                <a:lnTo>
                  <a:pt x="5293842" y="56133"/>
                </a:lnTo>
                <a:lnTo>
                  <a:pt x="5289194" y="34247"/>
                </a:lnTo>
                <a:lnTo>
                  <a:pt x="5276732" y="16408"/>
                </a:lnTo>
                <a:lnTo>
                  <a:pt x="5258684" y="4398"/>
                </a:lnTo>
                <a:lnTo>
                  <a:pt x="5237276" y="0"/>
                </a:lnTo>
                <a:close/>
              </a:path>
              <a:path w="8402320" h="113664">
                <a:moveTo>
                  <a:pt x="5496306" y="0"/>
                </a:moveTo>
                <a:lnTo>
                  <a:pt x="5474716" y="4398"/>
                </a:lnTo>
                <a:lnTo>
                  <a:pt x="5456688" y="16408"/>
                </a:lnTo>
                <a:lnTo>
                  <a:pt x="5444328" y="34247"/>
                </a:lnTo>
                <a:lnTo>
                  <a:pt x="5439740" y="56133"/>
                </a:lnTo>
                <a:lnTo>
                  <a:pt x="5439740" y="56997"/>
                </a:lnTo>
                <a:lnTo>
                  <a:pt x="5444206" y="78884"/>
                </a:lnTo>
                <a:lnTo>
                  <a:pt x="5456364" y="96723"/>
                </a:lnTo>
                <a:lnTo>
                  <a:pt x="5474351" y="108732"/>
                </a:lnTo>
                <a:lnTo>
                  <a:pt x="5496306" y="113131"/>
                </a:lnTo>
                <a:lnTo>
                  <a:pt x="5518260" y="108732"/>
                </a:lnTo>
                <a:lnTo>
                  <a:pt x="5536247" y="96723"/>
                </a:lnTo>
                <a:lnTo>
                  <a:pt x="5548405" y="78884"/>
                </a:lnTo>
                <a:lnTo>
                  <a:pt x="5552871" y="56997"/>
                </a:lnTo>
                <a:lnTo>
                  <a:pt x="5552871" y="56133"/>
                </a:lnTo>
                <a:lnTo>
                  <a:pt x="5548223" y="34247"/>
                </a:lnTo>
                <a:lnTo>
                  <a:pt x="5535761" y="16408"/>
                </a:lnTo>
                <a:lnTo>
                  <a:pt x="5517713" y="4398"/>
                </a:lnTo>
                <a:lnTo>
                  <a:pt x="5496306" y="0"/>
                </a:lnTo>
                <a:close/>
              </a:path>
              <a:path w="8402320" h="113664">
                <a:moveTo>
                  <a:pt x="5755347" y="0"/>
                </a:moveTo>
                <a:lnTo>
                  <a:pt x="5733757" y="4398"/>
                </a:lnTo>
                <a:lnTo>
                  <a:pt x="5715730" y="16408"/>
                </a:lnTo>
                <a:lnTo>
                  <a:pt x="5703369" y="34247"/>
                </a:lnTo>
                <a:lnTo>
                  <a:pt x="5698782" y="56133"/>
                </a:lnTo>
                <a:lnTo>
                  <a:pt x="5698782" y="56997"/>
                </a:lnTo>
                <a:lnTo>
                  <a:pt x="5703248" y="78884"/>
                </a:lnTo>
                <a:lnTo>
                  <a:pt x="5715406" y="96723"/>
                </a:lnTo>
                <a:lnTo>
                  <a:pt x="5733393" y="108732"/>
                </a:lnTo>
                <a:lnTo>
                  <a:pt x="5755347" y="113131"/>
                </a:lnTo>
                <a:lnTo>
                  <a:pt x="5777302" y="108732"/>
                </a:lnTo>
                <a:lnTo>
                  <a:pt x="5795289" y="96723"/>
                </a:lnTo>
                <a:lnTo>
                  <a:pt x="5807447" y="78884"/>
                </a:lnTo>
                <a:lnTo>
                  <a:pt x="5811913" y="56997"/>
                </a:lnTo>
                <a:lnTo>
                  <a:pt x="5811913" y="56133"/>
                </a:lnTo>
                <a:lnTo>
                  <a:pt x="5807265" y="34247"/>
                </a:lnTo>
                <a:lnTo>
                  <a:pt x="5794803" y="16408"/>
                </a:lnTo>
                <a:lnTo>
                  <a:pt x="5776755" y="4398"/>
                </a:lnTo>
                <a:lnTo>
                  <a:pt x="5755347" y="0"/>
                </a:lnTo>
                <a:close/>
              </a:path>
              <a:path w="8402320" h="113664">
                <a:moveTo>
                  <a:pt x="6014377" y="0"/>
                </a:moveTo>
                <a:lnTo>
                  <a:pt x="5992787" y="4398"/>
                </a:lnTo>
                <a:lnTo>
                  <a:pt x="5974759" y="16408"/>
                </a:lnTo>
                <a:lnTo>
                  <a:pt x="5962399" y="34247"/>
                </a:lnTo>
                <a:lnTo>
                  <a:pt x="5957811" y="56133"/>
                </a:lnTo>
                <a:lnTo>
                  <a:pt x="5957811" y="56997"/>
                </a:lnTo>
                <a:lnTo>
                  <a:pt x="5962277" y="78884"/>
                </a:lnTo>
                <a:lnTo>
                  <a:pt x="5974435" y="96723"/>
                </a:lnTo>
                <a:lnTo>
                  <a:pt x="5992422" y="108732"/>
                </a:lnTo>
                <a:lnTo>
                  <a:pt x="6014377" y="113131"/>
                </a:lnTo>
                <a:lnTo>
                  <a:pt x="6036331" y="108732"/>
                </a:lnTo>
                <a:lnTo>
                  <a:pt x="6054318" y="96723"/>
                </a:lnTo>
                <a:lnTo>
                  <a:pt x="6066476" y="78884"/>
                </a:lnTo>
                <a:lnTo>
                  <a:pt x="6070942" y="56997"/>
                </a:lnTo>
                <a:lnTo>
                  <a:pt x="6070942" y="56133"/>
                </a:lnTo>
                <a:lnTo>
                  <a:pt x="6066294" y="34247"/>
                </a:lnTo>
                <a:lnTo>
                  <a:pt x="6053832" y="16408"/>
                </a:lnTo>
                <a:lnTo>
                  <a:pt x="6035784" y="4398"/>
                </a:lnTo>
                <a:lnTo>
                  <a:pt x="6014377" y="0"/>
                </a:lnTo>
                <a:close/>
              </a:path>
              <a:path w="8402320" h="113664">
                <a:moveTo>
                  <a:pt x="6273419" y="0"/>
                </a:moveTo>
                <a:lnTo>
                  <a:pt x="6251829" y="4398"/>
                </a:lnTo>
                <a:lnTo>
                  <a:pt x="6233801" y="16408"/>
                </a:lnTo>
                <a:lnTo>
                  <a:pt x="6221441" y="34247"/>
                </a:lnTo>
                <a:lnTo>
                  <a:pt x="6216853" y="56133"/>
                </a:lnTo>
                <a:lnTo>
                  <a:pt x="6216853" y="56997"/>
                </a:lnTo>
                <a:lnTo>
                  <a:pt x="6221319" y="78884"/>
                </a:lnTo>
                <a:lnTo>
                  <a:pt x="6233477" y="96723"/>
                </a:lnTo>
                <a:lnTo>
                  <a:pt x="6251464" y="108732"/>
                </a:lnTo>
                <a:lnTo>
                  <a:pt x="6273419" y="113131"/>
                </a:lnTo>
                <a:lnTo>
                  <a:pt x="6295373" y="108732"/>
                </a:lnTo>
                <a:lnTo>
                  <a:pt x="6313360" y="96723"/>
                </a:lnTo>
                <a:lnTo>
                  <a:pt x="6325518" y="78884"/>
                </a:lnTo>
                <a:lnTo>
                  <a:pt x="6329984" y="56997"/>
                </a:lnTo>
                <a:lnTo>
                  <a:pt x="6329984" y="56133"/>
                </a:lnTo>
                <a:lnTo>
                  <a:pt x="6325336" y="34247"/>
                </a:lnTo>
                <a:lnTo>
                  <a:pt x="6312874" y="16408"/>
                </a:lnTo>
                <a:lnTo>
                  <a:pt x="6294826" y="4398"/>
                </a:lnTo>
                <a:lnTo>
                  <a:pt x="6273419" y="0"/>
                </a:lnTo>
                <a:close/>
              </a:path>
              <a:path w="8402320" h="113664">
                <a:moveTo>
                  <a:pt x="6532448" y="0"/>
                </a:moveTo>
                <a:lnTo>
                  <a:pt x="6510858" y="4398"/>
                </a:lnTo>
                <a:lnTo>
                  <a:pt x="6492830" y="16408"/>
                </a:lnTo>
                <a:lnTo>
                  <a:pt x="6480470" y="34247"/>
                </a:lnTo>
                <a:lnTo>
                  <a:pt x="6475882" y="56133"/>
                </a:lnTo>
                <a:lnTo>
                  <a:pt x="6475882" y="56997"/>
                </a:lnTo>
                <a:lnTo>
                  <a:pt x="6480348" y="78884"/>
                </a:lnTo>
                <a:lnTo>
                  <a:pt x="6492506" y="96723"/>
                </a:lnTo>
                <a:lnTo>
                  <a:pt x="6510493" y="108732"/>
                </a:lnTo>
                <a:lnTo>
                  <a:pt x="6532448" y="113131"/>
                </a:lnTo>
                <a:lnTo>
                  <a:pt x="6554402" y="108732"/>
                </a:lnTo>
                <a:lnTo>
                  <a:pt x="6572389" y="96723"/>
                </a:lnTo>
                <a:lnTo>
                  <a:pt x="6584547" y="78884"/>
                </a:lnTo>
                <a:lnTo>
                  <a:pt x="6589013" y="56997"/>
                </a:lnTo>
                <a:lnTo>
                  <a:pt x="6589013" y="56133"/>
                </a:lnTo>
                <a:lnTo>
                  <a:pt x="6584365" y="34247"/>
                </a:lnTo>
                <a:lnTo>
                  <a:pt x="6571903" y="16408"/>
                </a:lnTo>
                <a:lnTo>
                  <a:pt x="6553856" y="4398"/>
                </a:lnTo>
                <a:lnTo>
                  <a:pt x="6532448" y="0"/>
                </a:lnTo>
                <a:close/>
              </a:path>
              <a:path w="8402320" h="113664">
                <a:moveTo>
                  <a:pt x="6791490" y="0"/>
                </a:moveTo>
                <a:lnTo>
                  <a:pt x="6769900" y="4398"/>
                </a:lnTo>
                <a:lnTo>
                  <a:pt x="6751872" y="16408"/>
                </a:lnTo>
                <a:lnTo>
                  <a:pt x="6739512" y="34247"/>
                </a:lnTo>
                <a:lnTo>
                  <a:pt x="6734924" y="56133"/>
                </a:lnTo>
                <a:lnTo>
                  <a:pt x="6734924" y="56997"/>
                </a:lnTo>
                <a:lnTo>
                  <a:pt x="6739390" y="78884"/>
                </a:lnTo>
                <a:lnTo>
                  <a:pt x="6751548" y="96723"/>
                </a:lnTo>
                <a:lnTo>
                  <a:pt x="6769535" y="108732"/>
                </a:lnTo>
                <a:lnTo>
                  <a:pt x="6791490" y="113131"/>
                </a:lnTo>
                <a:lnTo>
                  <a:pt x="6813444" y="108732"/>
                </a:lnTo>
                <a:lnTo>
                  <a:pt x="6831431" y="96723"/>
                </a:lnTo>
                <a:lnTo>
                  <a:pt x="6843589" y="78884"/>
                </a:lnTo>
                <a:lnTo>
                  <a:pt x="6848055" y="56997"/>
                </a:lnTo>
                <a:lnTo>
                  <a:pt x="6848055" y="56133"/>
                </a:lnTo>
                <a:lnTo>
                  <a:pt x="6843407" y="34247"/>
                </a:lnTo>
                <a:lnTo>
                  <a:pt x="6830945" y="16408"/>
                </a:lnTo>
                <a:lnTo>
                  <a:pt x="6812897" y="4398"/>
                </a:lnTo>
                <a:lnTo>
                  <a:pt x="6791490" y="0"/>
                </a:lnTo>
                <a:close/>
              </a:path>
              <a:path w="8402320" h="113664">
                <a:moveTo>
                  <a:pt x="7050519" y="0"/>
                </a:moveTo>
                <a:lnTo>
                  <a:pt x="7028929" y="4398"/>
                </a:lnTo>
                <a:lnTo>
                  <a:pt x="7010901" y="16408"/>
                </a:lnTo>
                <a:lnTo>
                  <a:pt x="6998541" y="34247"/>
                </a:lnTo>
                <a:lnTo>
                  <a:pt x="6993953" y="56133"/>
                </a:lnTo>
                <a:lnTo>
                  <a:pt x="6993953" y="56997"/>
                </a:lnTo>
                <a:lnTo>
                  <a:pt x="6998419" y="78884"/>
                </a:lnTo>
                <a:lnTo>
                  <a:pt x="7010577" y="96723"/>
                </a:lnTo>
                <a:lnTo>
                  <a:pt x="7028564" y="108732"/>
                </a:lnTo>
                <a:lnTo>
                  <a:pt x="7050519" y="113131"/>
                </a:lnTo>
                <a:lnTo>
                  <a:pt x="7072473" y="108732"/>
                </a:lnTo>
                <a:lnTo>
                  <a:pt x="7090460" y="96723"/>
                </a:lnTo>
                <a:lnTo>
                  <a:pt x="7102618" y="78884"/>
                </a:lnTo>
                <a:lnTo>
                  <a:pt x="7107085" y="56997"/>
                </a:lnTo>
                <a:lnTo>
                  <a:pt x="7107085" y="56133"/>
                </a:lnTo>
                <a:lnTo>
                  <a:pt x="7102436" y="34247"/>
                </a:lnTo>
                <a:lnTo>
                  <a:pt x="7089975" y="16408"/>
                </a:lnTo>
                <a:lnTo>
                  <a:pt x="7071927" y="4398"/>
                </a:lnTo>
                <a:lnTo>
                  <a:pt x="7050519" y="0"/>
                </a:lnTo>
                <a:close/>
              </a:path>
              <a:path w="8402320" h="113664">
                <a:moveTo>
                  <a:pt x="7309561" y="0"/>
                </a:moveTo>
                <a:lnTo>
                  <a:pt x="7287971" y="4398"/>
                </a:lnTo>
                <a:lnTo>
                  <a:pt x="7269943" y="16408"/>
                </a:lnTo>
                <a:lnTo>
                  <a:pt x="7257583" y="34247"/>
                </a:lnTo>
                <a:lnTo>
                  <a:pt x="7252995" y="56133"/>
                </a:lnTo>
                <a:lnTo>
                  <a:pt x="7252995" y="56997"/>
                </a:lnTo>
                <a:lnTo>
                  <a:pt x="7257461" y="78884"/>
                </a:lnTo>
                <a:lnTo>
                  <a:pt x="7269619" y="96723"/>
                </a:lnTo>
                <a:lnTo>
                  <a:pt x="7287606" y="108732"/>
                </a:lnTo>
                <a:lnTo>
                  <a:pt x="7309561" y="113131"/>
                </a:lnTo>
                <a:lnTo>
                  <a:pt x="7331515" y="108732"/>
                </a:lnTo>
                <a:lnTo>
                  <a:pt x="7349502" y="96723"/>
                </a:lnTo>
                <a:lnTo>
                  <a:pt x="7361660" y="78884"/>
                </a:lnTo>
                <a:lnTo>
                  <a:pt x="7366127" y="56997"/>
                </a:lnTo>
                <a:lnTo>
                  <a:pt x="7366127" y="56133"/>
                </a:lnTo>
                <a:lnTo>
                  <a:pt x="7361478" y="34247"/>
                </a:lnTo>
                <a:lnTo>
                  <a:pt x="7349016" y="16408"/>
                </a:lnTo>
                <a:lnTo>
                  <a:pt x="7330969" y="4398"/>
                </a:lnTo>
                <a:lnTo>
                  <a:pt x="7309561" y="0"/>
                </a:lnTo>
                <a:close/>
              </a:path>
              <a:path w="8402320" h="113664">
                <a:moveTo>
                  <a:pt x="7568590" y="0"/>
                </a:moveTo>
                <a:lnTo>
                  <a:pt x="7547000" y="4398"/>
                </a:lnTo>
                <a:lnTo>
                  <a:pt x="7528972" y="16408"/>
                </a:lnTo>
                <a:lnTo>
                  <a:pt x="7516612" y="34247"/>
                </a:lnTo>
                <a:lnTo>
                  <a:pt x="7512024" y="56133"/>
                </a:lnTo>
                <a:lnTo>
                  <a:pt x="7512024" y="56997"/>
                </a:lnTo>
                <a:lnTo>
                  <a:pt x="7516491" y="78884"/>
                </a:lnTo>
                <a:lnTo>
                  <a:pt x="7528648" y="96723"/>
                </a:lnTo>
                <a:lnTo>
                  <a:pt x="7546636" y="108732"/>
                </a:lnTo>
                <a:lnTo>
                  <a:pt x="7568590" y="113131"/>
                </a:lnTo>
                <a:lnTo>
                  <a:pt x="7590544" y="108732"/>
                </a:lnTo>
                <a:lnTo>
                  <a:pt x="7608531" y="96723"/>
                </a:lnTo>
                <a:lnTo>
                  <a:pt x="7620689" y="78884"/>
                </a:lnTo>
                <a:lnTo>
                  <a:pt x="7625156" y="56997"/>
                </a:lnTo>
                <a:lnTo>
                  <a:pt x="7625156" y="56133"/>
                </a:lnTo>
                <a:lnTo>
                  <a:pt x="7620507" y="34247"/>
                </a:lnTo>
                <a:lnTo>
                  <a:pt x="7608046" y="16408"/>
                </a:lnTo>
                <a:lnTo>
                  <a:pt x="7589998" y="4398"/>
                </a:lnTo>
                <a:lnTo>
                  <a:pt x="7568590" y="0"/>
                </a:lnTo>
                <a:close/>
              </a:path>
              <a:path w="8402320" h="113664">
                <a:moveTo>
                  <a:pt x="7827632" y="0"/>
                </a:moveTo>
                <a:lnTo>
                  <a:pt x="7806042" y="4398"/>
                </a:lnTo>
                <a:lnTo>
                  <a:pt x="7788014" y="16408"/>
                </a:lnTo>
                <a:lnTo>
                  <a:pt x="7775654" y="34247"/>
                </a:lnTo>
                <a:lnTo>
                  <a:pt x="7771066" y="56133"/>
                </a:lnTo>
                <a:lnTo>
                  <a:pt x="7771066" y="56997"/>
                </a:lnTo>
                <a:lnTo>
                  <a:pt x="7775532" y="78884"/>
                </a:lnTo>
                <a:lnTo>
                  <a:pt x="7787690" y="96723"/>
                </a:lnTo>
                <a:lnTo>
                  <a:pt x="7805677" y="108732"/>
                </a:lnTo>
                <a:lnTo>
                  <a:pt x="7827632" y="113131"/>
                </a:lnTo>
                <a:lnTo>
                  <a:pt x="7849586" y="108732"/>
                </a:lnTo>
                <a:lnTo>
                  <a:pt x="7867573" y="96723"/>
                </a:lnTo>
                <a:lnTo>
                  <a:pt x="7879731" y="78884"/>
                </a:lnTo>
                <a:lnTo>
                  <a:pt x="7884198" y="56997"/>
                </a:lnTo>
                <a:lnTo>
                  <a:pt x="7884198" y="56133"/>
                </a:lnTo>
                <a:lnTo>
                  <a:pt x="7879549" y="34247"/>
                </a:lnTo>
                <a:lnTo>
                  <a:pt x="7867088" y="16408"/>
                </a:lnTo>
                <a:lnTo>
                  <a:pt x="7849040" y="4398"/>
                </a:lnTo>
                <a:lnTo>
                  <a:pt x="7827632" y="0"/>
                </a:lnTo>
                <a:close/>
              </a:path>
              <a:path w="8402320" h="113664">
                <a:moveTo>
                  <a:pt x="8086661" y="0"/>
                </a:moveTo>
                <a:lnTo>
                  <a:pt x="8065071" y="4398"/>
                </a:lnTo>
                <a:lnTo>
                  <a:pt x="8047043" y="16408"/>
                </a:lnTo>
                <a:lnTo>
                  <a:pt x="8034683" y="34247"/>
                </a:lnTo>
                <a:lnTo>
                  <a:pt x="8030095" y="56133"/>
                </a:lnTo>
                <a:lnTo>
                  <a:pt x="8030095" y="56997"/>
                </a:lnTo>
                <a:lnTo>
                  <a:pt x="8034562" y="78884"/>
                </a:lnTo>
                <a:lnTo>
                  <a:pt x="8046719" y="96723"/>
                </a:lnTo>
                <a:lnTo>
                  <a:pt x="8064707" y="108732"/>
                </a:lnTo>
                <a:lnTo>
                  <a:pt x="8086661" y="113131"/>
                </a:lnTo>
                <a:lnTo>
                  <a:pt x="8108615" y="108732"/>
                </a:lnTo>
                <a:lnTo>
                  <a:pt x="8126603" y="96723"/>
                </a:lnTo>
                <a:lnTo>
                  <a:pt x="8138760" y="78884"/>
                </a:lnTo>
                <a:lnTo>
                  <a:pt x="8143227" y="56997"/>
                </a:lnTo>
                <a:lnTo>
                  <a:pt x="8143227" y="56133"/>
                </a:lnTo>
                <a:lnTo>
                  <a:pt x="8138578" y="34247"/>
                </a:lnTo>
                <a:lnTo>
                  <a:pt x="8126117" y="16408"/>
                </a:lnTo>
                <a:lnTo>
                  <a:pt x="8108069" y="4398"/>
                </a:lnTo>
                <a:lnTo>
                  <a:pt x="8086661" y="0"/>
                </a:lnTo>
                <a:close/>
              </a:path>
              <a:path w="8402320" h="113664">
                <a:moveTo>
                  <a:pt x="8345703" y="0"/>
                </a:moveTo>
                <a:lnTo>
                  <a:pt x="8324113" y="4398"/>
                </a:lnTo>
                <a:lnTo>
                  <a:pt x="8306085" y="16408"/>
                </a:lnTo>
                <a:lnTo>
                  <a:pt x="8293725" y="34247"/>
                </a:lnTo>
                <a:lnTo>
                  <a:pt x="8289137" y="56133"/>
                </a:lnTo>
                <a:lnTo>
                  <a:pt x="8289137" y="56997"/>
                </a:lnTo>
                <a:lnTo>
                  <a:pt x="8293604" y="78884"/>
                </a:lnTo>
                <a:lnTo>
                  <a:pt x="8305761" y="96723"/>
                </a:lnTo>
                <a:lnTo>
                  <a:pt x="8323749" y="108732"/>
                </a:lnTo>
                <a:lnTo>
                  <a:pt x="8345703" y="113131"/>
                </a:lnTo>
                <a:lnTo>
                  <a:pt x="8367657" y="108732"/>
                </a:lnTo>
                <a:lnTo>
                  <a:pt x="8385644" y="96723"/>
                </a:lnTo>
                <a:lnTo>
                  <a:pt x="8397802" y="78884"/>
                </a:lnTo>
                <a:lnTo>
                  <a:pt x="8402269" y="56997"/>
                </a:lnTo>
                <a:lnTo>
                  <a:pt x="8402269" y="56133"/>
                </a:lnTo>
                <a:lnTo>
                  <a:pt x="8397620" y="34247"/>
                </a:lnTo>
                <a:lnTo>
                  <a:pt x="8385159" y="16408"/>
                </a:lnTo>
                <a:lnTo>
                  <a:pt x="8367111" y="4398"/>
                </a:lnTo>
                <a:lnTo>
                  <a:pt x="8345703" y="0"/>
                </a:ln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 name="object 2"/>
          <p:cNvSpPr>
            <a:spLocks/>
          </p:cNvSpPr>
          <p:nvPr userDrawn="1"/>
        </p:nvSpPr>
        <p:spPr bwMode="auto">
          <a:xfrm>
            <a:off x="371475" y="6384925"/>
            <a:ext cx="8401050" cy="114300"/>
          </a:xfrm>
          <a:custGeom>
            <a:avLst/>
            <a:gdLst>
              <a:gd name="T0" fmla="*/ 56466 w 8402320"/>
              <a:gd name="T1" fmla="*/ 120293 h 113664"/>
              <a:gd name="T2" fmla="*/ 315067 w 8402320"/>
              <a:gd name="T3" fmla="*/ 0 h 113664"/>
              <a:gd name="T4" fmla="*/ 336988 w 8402320"/>
              <a:gd name="T5" fmla="*/ 115615 h 113664"/>
              <a:gd name="T6" fmla="*/ 552125 w 8402320"/>
              <a:gd name="T7" fmla="*/ 4677 h 113664"/>
              <a:gd name="T8" fmla="*/ 613555 w 8402320"/>
              <a:gd name="T9" fmla="*/ 102845 h 113664"/>
              <a:gd name="T10" fmla="*/ 792728 w 8402320"/>
              <a:gd name="T11" fmla="*/ 17446 h 113664"/>
              <a:gd name="T12" fmla="*/ 884291 w 8402320"/>
              <a:gd name="T13" fmla="*/ 83877 h 113664"/>
              <a:gd name="T14" fmla="*/ 1039003 w 8402320"/>
              <a:gd name="T15" fmla="*/ 36415 h 113664"/>
              <a:gd name="T16" fmla="*/ 1147361 w 8402320"/>
              <a:gd name="T17" fmla="*/ 60605 h 113664"/>
              <a:gd name="T18" fmla="*/ 1293017 w 8402320"/>
              <a:gd name="T19" fmla="*/ 59686 h 113664"/>
              <a:gd name="T20" fmla="*/ 1405960 w 8402320"/>
              <a:gd name="T21" fmla="*/ 59686 h 113664"/>
              <a:gd name="T22" fmla="*/ 1551628 w 8402320"/>
              <a:gd name="T23" fmla="*/ 60605 h 113664"/>
              <a:gd name="T24" fmla="*/ 1659935 w 8402320"/>
              <a:gd name="T25" fmla="*/ 36415 h 113664"/>
              <a:gd name="T26" fmla="*/ 1814688 w 8402320"/>
              <a:gd name="T27" fmla="*/ 83877 h 113664"/>
              <a:gd name="T28" fmla="*/ 1906094 w 8402320"/>
              <a:gd name="T29" fmla="*/ 17446 h 113664"/>
              <a:gd name="T30" fmla="*/ 2085438 w 8402320"/>
              <a:gd name="T31" fmla="*/ 102845 h 113664"/>
              <a:gd name="T32" fmla="*/ 2146683 w 8402320"/>
              <a:gd name="T33" fmla="*/ 4677 h 113664"/>
              <a:gd name="T34" fmla="*/ 2361996 w 8402320"/>
              <a:gd name="T35" fmla="*/ 115615 h 113664"/>
              <a:gd name="T36" fmla="*/ 2383911 w 8402320"/>
              <a:gd name="T37" fmla="*/ 0 h 113664"/>
              <a:gd name="T38" fmla="*/ 2642522 w 8402320"/>
              <a:gd name="T39" fmla="*/ 120293 h 113664"/>
              <a:gd name="T40" fmla="*/ 2901121 w 8402320"/>
              <a:gd name="T41" fmla="*/ 0 h 113664"/>
              <a:gd name="T42" fmla="*/ 2923041 w 8402320"/>
              <a:gd name="T43" fmla="*/ 115615 h 113664"/>
              <a:gd name="T44" fmla="*/ 3138179 w 8402320"/>
              <a:gd name="T45" fmla="*/ 4677 h 113664"/>
              <a:gd name="T46" fmla="*/ 3199609 w 8402320"/>
              <a:gd name="T47" fmla="*/ 102845 h 113664"/>
              <a:gd name="T48" fmla="*/ 3378781 w 8402320"/>
              <a:gd name="T49" fmla="*/ 17446 h 113664"/>
              <a:gd name="T50" fmla="*/ 3470345 w 8402320"/>
              <a:gd name="T51" fmla="*/ 83877 h 113664"/>
              <a:gd name="T52" fmla="*/ 3625052 w 8402320"/>
              <a:gd name="T53" fmla="*/ 36415 h 113664"/>
              <a:gd name="T54" fmla="*/ 3733416 w 8402320"/>
              <a:gd name="T55" fmla="*/ 60605 h 113664"/>
              <a:gd name="T56" fmla="*/ 3879071 w 8402320"/>
              <a:gd name="T57" fmla="*/ 59686 h 113664"/>
              <a:gd name="T58" fmla="*/ 3992015 w 8402320"/>
              <a:gd name="T59" fmla="*/ 59686 h 113664"/>
              <a:gd name="T60" fmla="*/ 4137683 w 8402320"/>
              <a:gd name="T61" fmla="*/ 60605 h 113664"/>
              <a:gd name="T62" fmla="*/ 4245985 w 8402320"/>
              <a:gd name="T63" fmla="*/ 36415 h 113664"/>
              <a:gd name="T64" fmla="*/ 4400741 w 8402320"/>
              <a:gd name="T65" fmla="*/ 83877 h 113664"/>
              <a:gd name="T66" fmla="*/ 4492144 w 8402320"/>
              <a:gd name="T67" fmla="*/ 17446 h 113664"/>
              <a:gd name="T68" fmla="*/ 4671490 w 8402320"/>
              <a:gd name="T69" fmla="*/ 102845 h 113664"/>
              <a:gd name="T70" fmla="*/ 4732737 w 8402320"/>
              <a:gd name="T71" fmla="*/ 4677 h 113664"/>
              <a:gd name="T72" fmla="*/ 4948046 w 8402320"/>
              <a:gd name="T73" fmla="*/ 115615 h 113664"/>
              <a:gd name="T74" fmla="*/ 4969964 w 8402320"/>
              <a:gd name="T75" fmla="*/ 0 h 113664"/>
              <a:gd name="T76" fmla="*/ 5228575 w 8402320"/>
              <a:gd name="T77" fmla="*/ 120293 h 113664"/>
              <a:gd name="T78" fmla="*/ 5487173 w 8402320"/>
              <a:gd name="T79" fmla="*/ 0 h 113664"/>
              <a:gd name="T80" fmla="*/ 5509092 w 8402320"/>
              <a:gd name="T81" fmla="*/ 115615 h 113664"/>
              <a:gd name="T82" fmla="*/ 5724231 w 8402320"/>
              <a:gd name="T83" fmla="*/ 4677 h 113664"/>
              <a:gd name="T84" fmla="*/ 5785660 w 8402320"/>
              <a:gd name="T85" fmla="*/ 102845 h 113664"/>
              <a:gd name="T86" fmla="*/ 5964832 w 8402320"/>
              <a:gd name="T87" fmla="*/ 17446 h 113664"/>
              <a:gd name="T88" fmla="*/ 6056396 w 8402320"/>
              <a:gd name="T89" fmla="*/ 83877 h 113664"/>
              <a:gd name="T90" fmla="*/ 6211105 w 8402320"/>
              <a:gd name="T91" fmla="*/ 36415 h 113664"/>
              <a:gd name="T92" fmla="*/ 6319468 w 8402320"/>
              <a:gd name="T93" fmla="*/ 60605 h 113664"/>
              <a:gd name="T94" fmla="*/ 6465123 w 8402320"/>
              <a:gd name="T95" fmla="*/ 59686 h 113664"/>
              <a:gd name="T96" fmla="*/ 6578066 w 8402320"/>
              <a:gd name="T97" fmla="*/ 59686 h 113664"/>
              <a:gd name="T98" fmla="*/ 6723734 w 8402320"/>
              <a:gd name="T99" fmla="*/ 60605 h 113664"/>
              <a:gd name="T100" fmla="*/ 6832038 w 8402320"/>
              <a:gd name="T101" fmla="*/ 36415 h 113664"/>
              <a:gd name="T102" fmla="*/ 6986792 w 8402320"/>
              <a:gd name="T103" fmla="*/ 83877 h 113664"/>
              <a:gd name="T104" fmla="*/ 7078196 w 8402320"/>
              <a:gd name="T105" fmla="*/ 17446 h 113664"/>
              <a:gd name="T106" fmla="*/ 7257542 w 8402320"/>
              <a:gd name="T107" fmla="*/ 102845 h 113664"/>
              <a:gd name="T108" fmla="*/ 7318789 w 8402320"/>
              <a:gd name="T109" fmla="*/ 4677 h 113664"/>
              <a:gd name="T110" fmla="*/ 7534099 w 8402320"/>
              <a:gd name="T111" fmla="*/ 115615 h 113664"/>
              <a:gd name="T112" fmla="*/ 7556016 w 8402320"/>
              <a:gd name="T113" fmla="*/ 0 h 113664"/>
              <a:gd name="T114" fmla="*/ 7814627 w 8402320"/>
              <a:gd name="T115" fmla="*/ 120293 h 113664"/>
              <a:gd name="T116" fmla="*/ 8073226 w 8402320"/>
              <a:gd name="T117" fmla="*/ 0 h 113664"/>
              <a:gd name="T118" fmla="*/ 8095144 w 8402320"/>
              <a:gd name="T119" fmla="*/ 115615 h 113664"/>
              <a:gd name="T120" fmla="*/ 8310284 w 8402320"/>
              <a:gd name="T121" fmla="*/ 4677 h 113664"/>
              <a:gd name="T122" fmla="*/ 8371712 w 8402320"/>
              <a:gd name="T123" fmla="*/ 102845 h 1136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402320" h="113664">
                <a:moveTo>
                  <a:pt x="56565" y="0"/>
                </a:moveTo>
                <a:lnTo>
                  <a:pt x="34975" y="4398"/>
                </a:lnTo>
                <a:lnTo>
                  <a:pt x="16948" y="16408"/>
                </a:lnTo>
                <a:lnTo>
                  <a:pt x="4587" y="34247"/>
                </a:lnTo>
                <a:lnTo>
                  <a:pt x="0" y="56133"/>
                </a:lnTo>
                <a:lnTo>
                  <a:pt x="0" y="56997"/>
                </a:lnTo>
                <a:lnTo>
                  <a:pt x="4466" y="78884"/>
                </a:lnTo>
                <a:lnTo>
                  <a:pt x="16624" y="96723"/>
                </a:lnTo>
                <a:lnTo>
                  <a:pt x="34611" y="108732"/>
                </a:lnTo>
                <a:lnTo>
                  <a:pt x="56565" y="113131"/>
                </a:lnTo>
                <a:lnTo>
                  <a:pt x="78520" y="108732"/>
                </a:lnTo>
                <a:lnTo>
                  <a:pt x="96507" y="96723"/>
                </a:lnTo>
                <a:lnTo>
                  <a:pt x="108665" y="78884"/>
                </a:lnTo>
                <a:lnTo>
                  <a:pt x="113131" y="56997"/>
                </a:lnTo>
                <a:lnTo>
                  <a:pt x="113131" y="56133"/>
                </a:lnTo>
                <a:lnTo>
                  <a:pt x="108483" y="34247"/>
                </a:lnTo>
                <a:lnTo>
                  <a:pt x="96021" y="16408"/>
                </a:lnTo>
                <a:lnTo>
                  <a:pt x="77973" y="4398"/>
                </a:lnTo>
                <a:lnTo>
                  <a:pt x="56565" y="0"/>
                </a:lnTo>
                <a:close/>
              </a:path>
              <a:path w="8402320" h="113664">
                <a:moveTo>
                  <a:pt x="315595" y="0"/>
                </a:moveTo>
                <a:lnTo>
                  <a:pt x="294005" y="4398"/>
                </a:lnTo>
                <a:lnTo>
                  <a:pt x="275977" y="16408"/>
                </a:lnTo>
                <a:lnTo>
                  <a:pt x="263617" y="34247"/>
                </a:lnTo>
                <a:lnTo>
                  <a:pt x="259029" y="56133"/>
                </a:lnTo>
                <a:lnTo>
                  <a:pt x="259029" y="56997"/>
                </a:lnTo>
                <a:lnTo>
                  <a:pt x="263495" y="78884"/>
                </a:lnTo>
                <a:lnTo>
                  <a:pt x="275653" y="96723"/>
                </a:lnTo>
                <a:lnTo>
                  <a:pt x="293640" y="108732"/>
                </a:lnTo>
                <a:lnTo>
                  <a:pt x="315595" y="113131"/>
                </a:lnTo>
                <a:lnTo>
                  <a:pt x="337549" y="108732"/>
                </a:lnTo>
                <a:lnTo>
                  <a:pt x="355536" y="96723"/>
                </a:lnTo>
                <a:lnTo>
                  <a:pt x="367694" y="78884"/>
                </a:lnTo>
                <a:lnTo>
                  <a:pt x="372160" y="56997"/>
                </a:lnTo>
                <a:lnTo>
                  <a:pt x="372160" y="56133"/>
                </a:lnTo>
                <a:lnTo>
                  <a:pt x="367512" y="34247"/>
                </a:lnTo>
                <a:lnTo>
                  <a:pt x="355050" y="16408"/>
                </a:lnTo>
                <a:lnTo>
                  <a:pt x="337002" y="4398"/>
                </a:lnTo>
                <a:lnTo>
                  <a:pt x="315595" y="0"/>
                </a:lnTo>
                <a:close/>
              </a:path>
              <a:path w="8402320" h="113664">
                <a:moveTo>
                  <a:pt x="574636" y="0"/>
                </a:moveTo>
                <a:lnTo>
                  <a:pt x="553046" y="4398"/>
                </a:lnTo>
                <a:lnTo>
                  <a:pt x="535019" y="16408"/>
                </a:lnTo>
                <a:lnTo>
                  <a:pt x="522658" y="34247"/>
                </a:lnTo>
                <a:lnTo>
                  <a:pt x="518071" y="56133"/>
                </a:lnTo>
                <a:lnTo>
                  <a:pt x="518071" y="56997"/>
                </a:lnTo>
                <a:lnTo>
                  <a:pt x="522537" y="78884"/>
                </a:lnTo>
                <a:lnTo>
                  <a:pt x="534695" y="96723"/>
                </a:lnTo>
                <a:lnTo>
                  <a:pt x="552682" y="108732"/>
                </a:lnTo>
                <a:lnTo>
                  <a:pt x="574636" y="113131"/>
                </a:lnTo>
                <a:lnTo>
                  <a:pt x="596591" y="108732"/>
                </a:lnTo>
                <a:lnTo>
                  <a:pt x="614578" y="96723"/>
                </a:lnTo>
                <a:lnTo>
                  <a:pt x="626736" y="78884"/>
                </a:lnTo>
                <a:lnTo>
                  <a:pt x="631202" y="56997"/>
                </a:lnTo>
                <a:lnTo>
                  <a:pt x="631202" y="56133"/>
                </a:lnTo>
                <a:lnTo>
                  <a:pt x="626554" y="34247"/>
                </a:lnTo>
                <a:lnTo>
                  <a:pt x="614092" y="16408"/>
                </a:lnTo>
                <a:lnTo>
                  <a:pt x="596044" y="4398"/>
                </a:lnTo>
                <a:lnTo>
                  <a:pt x="574636" y="0"/>
                </a:lnTo>
                <a:close/>
              </a:path>
              <a:path w="8402320" h="113664">
                <a:moveTo>
                  <a:pt x="833666" y="0"/>
                </a:moveTo>
                <a:lnTo>
                  <a:pt x="812076" y="4398"/>
                </a:lnTo>
                <a:lnTo>
                  <a:pt x="794048" y="16408"/>
                </a:lnTo>
                <a:lnTo>
                  <a:pt x="781688" y="34247"/>
                </a:lnTo>
                <a:lnTo>
                  <a:pt x="777100" y="56133"/>
                </a:lnTo>
                <a:lnTo>
                  <a:pt x="777100" y="56997"/>
                </a:lnTo>
                <a:lnTo>
                  <a:pt x="781566" y="78884"/>
                </a:lnTo>
                <a:lnTo>
                  <a:pt x="793724" y="96723"/>
                </a:lnTo>
                <a:lnTo>
                  <a:pt x="811711" y="108732"/>
                </a:lnTo>
                <a:lnTo>
                  <a:pt x="833666" y="113131"/>
                </a:lnTo>
                <a:lnTo>
                  <a:pt x="855620" y="108732"/>
                </a:lnTo>
                <a:lnTo>
                  <a:pt x="873607" y="96723"/>
                </a:lnTo>
                <a:lnTo>
                  <a:pt x="885765" y="78884"/>
                </a:lnTo>
                <a:lnTo>
                  <a:pt x="890231" y="56997"/>
                </a:lnTo>
                <a:lnTo>
                  <a:pt x="890231" y="56133"/>
                </a:lnTo>
                <a:lnTo>
                  <a:pt x="885583" y="34247"/>
                </a:lnTo>
                <a:lnTo>
                  <a:pt x="873121" y="16408"/>
                </a:lnTo>
                <a:lnTo>
                  <a:pt x="855073" y="4398"/>
                </a:lnTo>
                <a:lnTo>
                  <a:pt x="833666" y="0"/>
                </a:lnTo>
                <a:close/>
              </a:path>
              <a:path w="8402320" h="113664">
                <a:moveTo>
                  <a:pt x="1092708" y="0"/>
                </a:moveTo>
                <a:lnTo>
                  <a:pt x="1071118" y="4398"/>
                </a:lnTo>
                <a:lnTo>
                  <a:pt x="1053090" y="16408"/>
                </a:lnTo>
                <a:lnTo>
                  <a:pt x="1040730" y="34247"/>
                </a:lnTo>
                <a:lnTo>
                  <a:pt x="1036142" y="56133"/>
                </a:lnTo>
                <a:lnTo>
                  <a:pt x="1036142" y="56997"/>
                </a:lnTo>
                <a:lnTo>
                  <a:pt x="1040608" y="78884"/>
                </a:lnTo>
                <a:lnTo>
                  <a:pt x="1052766" y="96723"/>
                </a:lnTo>
                <a:lnTo>
                  <a:pt x="1070753" y="108732"/>
                </a:lnTo>
                <a:lnTo>
                  <a:pt x="1092708" y="113131"/>
                </a:lnTo>
                <a:lnTo>
                  <a:pt x="1114662" y="108732"/>
                </a:lnTo>
                <a:lnTo>
                  <a:pt x="1132649" y="96723"/>
                </a:lnTo>
                <a:lnTo>
                  <a:pt x="1144807" y="78884"/>
                </a:lnTo>
                <a:lnTo>
                  <a:pt x="1149273" y="56997"/>
                </a:lnTo>
                <a:lnTo>
                  <a:pt x="1149273" y="56133"/>
                </a:lnTo>
                <a:lnTo>
                  <a:pt x="1144625" y="34247"/>
                </a:lnTo>
                <a:lnTo>
                  <a:pt x="1132163" y="16408"/>
                </a:lnTo>
                <a:lnTo>
                  <a:pt x="1114115" y="4398"/>
                </a:lnTo>
                <a:lnTo>
                  <a:pt x="1092708" y="0"/>
                </a:lnTo>
                <a:close/>
              </a:path>
              <a:path w="8402320" h="113664">
                <a:moveTo>
                  <a:pt x="1351737" y="0"/>
                </a:moveTo>
                <a:lnTo>
                  <a:pt x="1330147" y="4398"/>
                </a:lnTo>
                <a:lnTo>
                  <a:pt x="1312119" y="16408"/>
                </a:lnTo>
                <a:lnTo>
                  <a:pt x="1299759" y="34247"/>
                </a:lnTo>
                <a:lnTo>
                  <a:pt x="1295171" y="56133"/>
                </a:lnTo>
                <a:lnTo>
                  <a:pt x="1295171" y="56997"/>
                </a:lnTo>
                <a:lnTo>
                  <a:pt x="1299637" y="78884"/>
                </a:lnTo>
                <a:lnTo>
                  <a:pt x="1311795" y="96723"/>
                </a:lnTo>
                <a:lnTo>
                  <a:pt x="1329782" y="108732"/>
                </a:lnTo>
                <a:lnTo>
                  <a:pt x="1351737" y="113131"/>
                </a:lnTo>
                <a:lnTo>
                  <a:pt x="1373691" y="108732"/>
                </a:lnTo>
                <a:lnTo>
                  <a:pt x="1391678" y="96723"/>
                </a:lnTo>
                <a:lnTo>
                  <a:pt x="1403836" y="78884"/>
                </a:lnTo>
                <a:lnTo>
                  <a:pt x="1408303" y="56997"/>
                </a:lnTo>
                <a:lnTo>
                  <a:pt x="1408303" y="56133"/>
                </a:lnTo>
                <a:lnTo>
                  <a:pt x="1403654" y="34247"/>
                </a:lnTo>
                <a:lnTo>
                  <a:pt x="1391192" y="16408"/>
                </a:lnTo>
                <a:lnTo>
                  <a:pt x="1373145" y="4398"/>
                </a:lnTo>
                <a:lnTo>
                  <a:pt x="1351737" y="0"/>
                </a:lnTo>
                <a:close/>
              </a:path>
              <a:path w="8402320" h="113664">
                <a:moveTo>
                  <a:pt x="1610779" y="0"/>
                </a:moveTo>
                <a:lnTo>
                  <a:pt x="1589189" y="4398"/>
                </a:lnTo>
                <a:lnTo>
                  <a:pt x="1571161" y="16408"/>
                </a:lnTo>
                <a:lnTo>
                  <a:pt x="1558801" y="34247"/>
                </a:lnTo>
                <a:lnTo>
                  <a:pt x="1554213" y="56133"/>
                </a:lnTo>
                <a:lnTo>
                  <a:pt x="1554213" y="56997"/>
                </a:lnTo>
                <a:lnTo>
                  <a:pt x="1558679" y="78884"/>
                </a:lnTo>
                <a:lnTo>
                  <a:pt x="1570837" y="96723"/>
                </a:lnTo>
                <a:lnTo>
                  <a:pt x="1588824" y="108732"/>
                </a:lnTo>
                <a:lnTo>
                  <a:pt x="1610779" y="113131"/>
                </a:lnTo>
                <a:lnTo>
                  <a:pt x="1632733" y="108732"/>
                </a:lnTo>
                <a:lnTo>
                  <a:pt x="1650720" y="96723"/>
                </a:lnTo>
                <a:lnTo>
                  <a:pt x="1662878" y="78884"/>
                </a:lnTo>
                <a:lnTo>
                  <a:pt x="1667344" y="56997"/>
                </a:lnTo>
                <a:lnTo>
                  <a:pt x="1667344" y="56133"/>
                </a:lnTo>
                <a:lnTo>
                  <a:pt x="1662696" y="34247"/>
                </a:lnTo>
                <a:lnTo>
                  <a:pt x="1650234" y="16408"/>
                </a:lnTo>
                <a:lnTo>
                  <a:pt x="1632186" y="4398"/>
                </a:lnTo>
                <a:lnTo>
                  <a:pt x="1610779" y="0"/>
                </a:lnTo>
                <a:close/>
              </a:path>
              <a:path w="8402320" h="113664">
                <a:moveTo>
                  <a:pt x="1869808" y="0"/>
                </a:moveTo>
                <a:lnTo>
                  <a:pt x="1848218" y="4398"/>
                </a:lnTo>
                <a:lnTo>
                  <a:pt x="1830190" y="16408"/>
                </a:lnTo>
                <a:lnTo>
                  <a:pt x="1817830" y="34247"/>
                </a:lnTo>
                <a:lnTo>
                  <a:pt x="1813242" y="56133"/>
                </a:lnTo>
                <a:lnTo>
                  <a:pt x="1813242" y="56997"/>
                </a:lnTo>
                <a:lnTo>
                  <a:pt x="1817708" y="78884"/>
                </a:lnTo>
                <a:lnTo>
                  <a:pt x="1829866" y="96723"/>
                </a:lnTo>
                <a:lnTo>
                  <a:pt x="1847853" y="108732"/>
                </a:lnTo>
                <a:lnTo>
                  <a:pt x="1869808" y="113131"/>
                </a:lnTo>
                <a:lnTo>
                  <a:pt x="1891762" y="108732"/>
                </a:lnTo>
                <a:lnTo>
                  <a:pt x="1909749" y="96723"/>
                </a:lnTo>
                <a:lnTo>
                  <a:pt x="1921907" y="78884"/>
                </a:lnTo>
                <a:lnTo>
                  <a:pt x="1926374" y="56997"/>
                </a:lnTo>
                <a:lnTo>
                  <a:pt x="1926374" y="56133"/>
                </a:lnTo>
                <a:lnTo>
                  <a:pt x="1921725" y="34247"/>
                </a:lnTo>
                <a:lnTo>
                  <a:pt x="1909264" y="16408"/>
                </a:lnTo>
                <a:lnTo>
                  <a:pt x="1891216" y="4398"/>
                </a:lnTo>
                <a:lnTo>
                  <a:pt x="1869808" y="0"/>
                </a:lnTo>
                <a:close/>
              </a:path>
              <a:path w="8402320" h="113664">
                <a:moveTo>
                  <a:pt x="2128850" y="0"/>
                </a:moveTo>
                <a:lnTo>
                  <a:pt x="2107260" y="4398"/>
                </a:lnTo>
                <a:lnTo>
                  <a:pt x="2089232" y="16408"/>
                </a:lnTo>
                <a:lnTo>
                  <a:pt x="2076872" y="34247"/>
                </a:lnTo>
                <a:lnTo>
                  <a:pt x="2072284" y="56133"/>
                </a:lnTo>
                <a:lnTo>
                  <a:pt x="2072284" y="56997"/>
                </a:lnTo>
                <a:lnTo>
                  <a:pt x="2076750" y="78884"/>
                </a:lnTo>
                <a:lnTo>
                  <a:pt x="2088908" y="96723"/>
                </a:lnTo>
                <a:lnTo>
                  <a:pt x="2106895" y="108732"/>
                </a:lnTo>
                <a:lnTo>
                  <a:pt x="2128850" y="113131"/>
                </a:lnTo>
                <a:lnTo>
                  <a:pt x="2150804" y="108732"/>
                </a:lnTo>
                <a:lnTo>
                  <a:pt x="2168791" y="96723"/>
                </a:lnTo>
                <a:lnTo>
                  <a:pt x="2180949" y="78884"/>
                </a:lnTo>
                <a:lnTo>
                  <a:pt x="2185416" y="56997"/>
                </a:lnTo>
                <a:lnTo>
                  <a:pt x="2185416" y="56133"/>
                </a:lnTo>
                <a:lnTo>
                  <a:pt x="2180767" y="34247"/>
                </a:lnTo>
                <a:lnTo>
                  <a:pt x="2168305" y="16408"/>
                </a:lnTo>
                <a:lnTo>
                  <a:pt x="2150258" y="4398"/>
                </a:lnTo>
                <a:lnTo>
                  <a:pt x="2128850" y="0"/>
                </a:lnTo>
                <a:close/>
              </a:path>
              <a:path w="8402320" h="113664">
                <a:moveTo>
                  <a:pt x="2387879" y="0"/>
                </a:moveTo>
                <a:lnTo>
                  <a:pt x="2366289" y="4398"/>
                </a:lnTo>
                <a:lnTo>
                  <a:pt x="2348261" y="16408"/>
                </a:lnTo>
                <a:lnTo>
                  <a:pt x="2335901" y="34247"/>
                </a:lnTo>
                <a:lnTo>
                  <a:pt x="2331313" y="56133"/>
                </a:lnTo>
                <a:lnTo>
                  <a:pt x="2331313" y="56997"/>
                </a:lnTo>
                <a:lnTo>
                  <a:pt x="2335780" y="78884"/>
                </a:lnTo>
                <a:lnTo>
                  <a:pt x="2347937" y="96723"/>
                </a:lnTo>
                <a:lnTo>
                  <a:pt x="2365925" y="108732"/>
                </a:lnTo>
                <a:lnTo>
                  <a:pt x="2387879" y="113131"/>
                </a:lnTo>
                <a:lnTo>
                  <a:pt x="2409833" y="108732"/>
                </a:lnTo>
                <a:lnTo>
                  <a:pt x="2427820" y="96723"/>
                </a:lnTo>
                <a:lnTo>
                  <a:pt x="2439978" y="78884"/>
                </a:lnTo>
                <a:lnTo>
                  <a:pt x="2444445" y="56997"/>
                </a:lnTo>
                <a:lnTo>
                  <a:pt x="2444445" y="56133"/>
                </a:lnTo>
                <a:lnTo>
                  <a:pt x="2439796" y="34247"/>
                </a:lnTo>
                <a:lnTo>
                  <a:pt x="2427335" y="16408"/>
                </a:lnTo>
                <a:lnTo>
                  <a:pt x="2409287" y="4398"/>
                </a:lnTo>
                <a:lnTo>
                  <a:pt x="2387879" y="0"/>
                </a:lnTo>
                <a:close/>
              </a:path>
              <a:path w="8402320" h="113664">
                <a:moveTo>
                  <a:pt x="2646921" y="0"/>
                </a:moveTo>
                <a:lnTo>
                  <a:pt x="2625331" y="4398"/>
                </a:lnTo>
                <a:lnTo>
                  <a:pt x="2607303" y="16408"/>
                </a:lnTo>
                <a:lnTo>
                  <a:pt x="2594943" y="34247"/>
                </a:lnTo>
                <a:lnTo>
                  <a:pt x="2590355" y="56133"/>
                </a:lnTo>
                <a:lnTo>
                  <a:pt x="2590355" y="56997"/>
                </a:lnTo>
                <a:lnTo>
                  <a:pt x="2594821" y="78884"/>
                </a:lnTo>
                <a:lnTo>
                  <a:pt x="2606979" y="96723"/>
                </a:lnTo>
                <a:lnTo>
                  <a:pt x="2624966" y="108732"/>
                </a:lnTo>
                <a:lnTo>
                  <a:pt x="2646921" y="113131"/>
                </a:lnTo>
                <a:lnTo>
                  <a:pt x="2668875" y="108732"/>
                </a:lnTo>
                <a:lnTo>
                  <a:pt x="2686862" y="96723"/>
                </a:lnTo>
                <a:lnTo>
                  <a:pt x="2699020" y="78884"/>
                </a:lnTo>
                <a:lnTo>
                  <a:pt x="2703487" y="56997"/>
                </a:lnTo>
                <a:lnTo>
                  <a:pt x="2703487" y="56133"/>
                </a:lnTo>
                <a:lnTo>
                  <a:pt x="2698838" y="34247"/>
                </a:lnTo>
                <a:lnTo>
                  <a:pt x="2686377" y="16408"/>
                </a:lnTo>
                <a:lnTo>
                  <a:pt x="2668329" y="4398"/>
                </a:lnTo>
                <a:lnTo>
                  <a:pt x="2646921" y="0"/>
                </a:lnTo>
                <a:close/>
              </a:path>
              <a:path w="8402320" h="113664">
                <a:moveTo>
                  <a:pt x="2905950" y="0"/>
                </a:moveTo>
                <a:lnTo>
                  <a:pt x="2884360" y="4398"/>
                </a:lnTo>
                <a:lnTo>
                  <a:pt x="2866332" y="16408"/>
                </a:lnTo>
                <a:lnTo>
                  <a:pt x="2853972" y="34247"/>
                </a:lnTo>
                <a:lnTo>
                  <a:pt x="2849384" y="56133"/>
                </a:lnTo>
                <a:lnTo>
                  <a:pt x="2849384" y="56997"/>
                </a:lnTo>
                <a:lnTo>
                  <a:pt x="2853851" y="78884"/>
                </a:lnTo>
                <a:lnTo>
                  <a:pt x="2866009" y="96723"/>
                </a:lnTo>
                <a:lnTo>
                  <a:pt x="2883996" y="108732"/>
                </a:lnTo>
                <a:lnTo>
                  <a:pt x="2905950" y="113131"/>
                </a:lnTo>
                <a:lnTo>
                  <a:pt x="2927904" y="108732"/>
                </a:lnTo>
                <a:lnTo>
                  <a:pt x="2945892" y="96723"/>
                </a:lnTo>
                <a:lnTo>
                  <a:pt x="2958049" y="78884"/>
                </a:lnTo>
                <a:lnTo>
                  <a:pt x="2962516" y="56997"/>
                </a:lnTo>
                <a:lnTo>
                  <a:pt x="2962516" y="56133"/>
                </a:lnTo>
                <a:lnTo>
                  <a:pt x="2957867" y="34247"/>
                </a:lnTo>
                <a:lnTo>
                  <a:pt x="2945406" y="16408"/>
                </a:lnTo>
                <a:lnTo>
                  <a:pt x="2927358" y="4398"/>
                </a:lnTo>
                <a:lnTo>
                  <a:pt x="2905950" y="0"/>
                </a:lnTo>
                <a:close/>
              </a:path>
              <a:path w="8402320" h="113664">
                <a:moveTo>
                  <a:pt x="3164992" y="0"/>
                </a:moveTo>
                <a:lnTo>
                  <a:pt x="3143402" y="4398"/>
                </a:lnTo>
                <a:lnTo>
                  <a:pt x="3125374" y="16408"/>
                </a:lnTo>
                <a:lnTo>
                  <a:pt x="3113014" y="34247"/>
                </a:lnTo>
                <a:lnTo>
                  <a:pt x="3108426" y="56133"/>
                </a:lnTo>
                <a:lnTo>
                  <a:pt x="3108426" y="56997"/>
                </a:lnTo>
                <a:lnTo>
                  <a:pt x="3112893" y="78884"/>
                </a:lnTo>
                <a:lnTo>
                  <a:pt x="3125050" y="96723"/>
                </a:lnTo>
                <a:lnTo>
                  <a:pt x="3143038" y="108732"/>
                </a:lnTo>
                <a:lnTo>
                  <a:pt x="3164992" y="113131"/>
                </a:lnTo>
                <a:lnTo>
                  <a:pt x="3186946" y="108732"/>
                </a:lnTo>
                <a:lnTo>
                  <a:pt x="3204933" y="96723"/>
                </a:lnTo>
                <a:lnTo>
                  <a:pt x="3217091" y="78884"/>
                </a:lnTo>
                <a:lnTo>
                  <a:pt x="3221558" y="56997"/>
                </a:lnTo>
                <a:lnTo>
                  <a:pt x="3221558" y="56133"/>
                </a:lnTo>
                <a:lnTo>
                  <a:pt x="3216909" y="34247"/>
                </a:lnTo>
                <a:lnTo>
                  <a:pt x="3204448" y="16408"/>
                </a:lnTo>
                <a:lnTo>
                  <a:pt x="3186400" y="4398"/>
                </a:lnTo>
                <a:lnTo>
                  <a:pt x="3164992" y="0"/>
                </a:lnTo>
                <a:close/>
              </a:path>
              <a:path w="8402320" h="113664">
                <a:moveTo>
                  <a:pt x="3424021" y="0"/>
                </a:moveTo>
                <a:lnTo>
                  <a:pt x="3402431" y="4398"/>
                </a:lnTo>
                <a:lnTo>
                  <a:pt x="3384403" y="16408"/>
                </a:lnTo>
                <a:lnTo>
                  <a:pt x="3372043" y="34247"/>
                </a:lnTo>
                <a:lnTo>
                  <a:pt x="3367455" y="56133"/>
                </a:lnTo>
                <a:lnTo>
                  <a:pt x="3367455" y="56997"/>
                </a:lnTo>
                <a:lnTo>
                  <a:pt x="3371922" y="78884"/>
                </a:lnTo>
                <a:lnTo>
                  <a:pt x="3384080" y="96723"/>
                </a:lnTo>
                <a:lnTo>
                  <a:pt x="3402067" y="108732"/>
                </a:lnTo>
                <a:lnTo>
                  <a:pt x="3424021" y="113131"/>
                </a:lnTo>
                <a:lnTo>
                  <a:pt x="3445975" y="108732"/>
                </a:lnTo>
                <a:lnTo>
                  <a:pt x="3463963" y="96723"/>
                </a:lnTo>
                <a:lnTo>
                  <a:pt x="3476120" y="78884"/>
                </a:lnTo>
                <a:lnTo>
                  <a:pt x="3480587" y="56997"/>
                </a:lnTo>
                <a:lnTo>
                  <a:pt x="3480587" y="56133"/>
                </a:lnTo>
                <a:lnTo>
                  <a:pt x="3475938" y="34247"/>
                </a:lnTo>
                <a:lnTo>
                  <a:pt x="3463477" y="16408"/>
                </a:lnTo>
                <a:lnTo>
                  <a:pt x="3445429" y="4398"/>
                </a:lnTo>
                <a:lnTo>
                  <a:pt x="3424021" y="0"/>
                </a:lnTo>
                <a:close/>
              </a:path>
              <a:path w="8402320" h="113664">
                <a:moveTo>
                  <a:pt x="3683063" y="0"/>
                </a:moveTo>
                <a:lnTo>
                  <a:pt x="3661473" y="4398"/>
                </a:lnTo>
                <a:lnTo>
                  <a:pt x="3643445" y="16408"/>
                </a:lnTo>
                <a:lnTo>
                  <a:pt x="3631085" y="34247"/>
                </a:lnTo>
                <a:lnTo>
                  <a:pt x="3626497" y="56133"/>
                </a:lnTo>
                <a:lnTo>
                  <a:pt x="3626497" y="56997"/>
                </a:lnTo>
                <a:lnTo>
                  <a:pt x="3630964" y="78884"/>
                </a:lnTo>
                <a:lnTo>
                  <a:pt x="3643122" y="96723"/>
                </a:lnTo>
                <a:lnTo>
                  <a:pt x="3661109" y="108732"/>
                </a:lnTo>
                <a:lnTo>
                  <a:pt x="3683063" y="113131"/>
                </a:lnTo>
                <a:lnTo>
                  <a:pt x="3705017" y="108732"/>
                </a:lnTo>
                <a:lnTo>
                  <a:pt x="3723005" y="96723"/>
                </a:lnTo>
                <a:lnTo>
                  <a:pt x="3735162" y="78884"/>
                </a:lnTo>
                <a:lnTo>
                  <a:pt x="3739629" y="56997"/>
                </a:lnTo>
                <a:lnTo>
                  <a:pt x="3739629" y="56133"/>
                </a:lnTo>
                <a:lnTo>
                  <a:pt x="3734980" y="34247"/>
                </a:lnTo>
                <a:lnTo>
                  <a:pt x="3722519" y="16408"/>
                </a:lnTo>
                <a:lnTo>
                  <a:pt x="3704471" y="4398"/>
                </a:lnTo>
                <a:lnTo>
                  <a:pt x="3683063" y="0"/>
                </a:lnTo>
                <a:close/>
              </a:path>
              <a:path w="8402320" h="113664">
                <a:moveTo>
                  <a:pt x="3942092" y="0"/>
                </a:moveTo>
                <a:lnTo>
                  <a:pt x="3920502" y="4398"/>
                </a:lnTo>
                <a:lnTo>
                  <a:pt x="3902475" y="16408"/>
                </a:lnTo>
                <a:lnTo>
                  <a:pt x="3890114" y="34247"/>
                </a:lnTo>
                <a:lnTo>
                  <a:pt x="3885526" y="56133"/>
                </a:lnTo>
                <a:lnTo>
                  <a:pt x="3885526" y="56997"/>
                </a:lnTo>
                <a:lnTo>
                  <a:pt x="3889993" y="78884"/>
                </a:lnTo>
                <a:lnTo>
                  <a:pt x="3902151" y="96723"/>
                </a:lnTo>
                <a:lnTo>
                  <a:pt x="3920138" y="108732"/>
                </a:lnTo>
                <a:lnTo>
                  <a:pt x="3942092" y="113131"/>
                </a:lnTo>
                <a:lnTo>
                  <a:pt x="3964047" y="108732"/>
                </a:lnTo>
                <a:lnTo>
                  <a:pt x="3982034" y="96723"/>
                </a:lnTo>
                <a:lnTo>
                  <a:pt x="3994192" y="78884"/>
                </a:lnTo>
                <a:lnTo>
                  <a:pt x="3998658" y="56997"/>
                </a:lnTo>
                <a:lnTo>
                  <a:pt x="3998658" y="56133"/>
                </a:lnTo>
                <a:lnTo>
                  <a:pt x="3994009" y="34247"/>
                </a:lnTo>
                <a:lnTo>
                  <a:pt x="3981548" y="16408"/>
                </a:lnTo>
                <a:lnTo>
                  <a:pt x="3963500" y="4398"/>
                </a:lnTo>
                <a:lnTo>
                  <a:pt x="3942092" y="0"/>
                </a:lnTo>
                <a:close/>
              </a:path>
              <a:path w="8402320" h="113664">
                <a:moveTo>
                  <a:pt x="4201134" y="0"/>
                </a:moveTo>
                <a:lnTo>
                  <a:pt x="4179544" y="4398"/>
                </a:lnTo>
                <a:lnTo>
                  <a:pt x="4161516" y="16408"/>
                </a:lnTo>
                <a:lnTo>
                  <a:pt x="4149156" y="34247"/>
                </a:lnTo>
                <a:lnTo>
                  <a:pt x="4144568" y="56133"/>
                </a:lnTo>
                <a:lnTo>
                  <a:pt x="4144568" y="56997"/>
                </a:lnTo>
                <a:lnTo>
                  <a:pt x="4149035" y="78884"/>
                </a:lnTo>
                <a:lnTo>
                  <a:pt x="4161193" y="96723"/>
                </a:lnTo>
                <a:lnTo>
                  <a:pt x="4179180" y="108732"/>
                </a:lnTo>
                <a:lnTo>
                  <a:pt x="4201134" y="113131"/>
                </a:lnTo>
                <a:lnTo>
                  <a:pt x="4223088" y="108732"/>
                </a:lnTo>
                <a:lnTo>
                  <a:pt x="4241076" y="96723"/>
                </a:lnTo>
                <a:lnTo>
                  <a:pt x="4253233" y="78884"/>
                </a:lnTo>
                <a:lnTo>
                  <a:pt x="4257700" y="56997"/>
                </a:lnTo>
                <a:lnTo>
                  <a:pt x="4257700" y="56133"/>
                </a:lnTo>
                <a:lnTo>
                  <a:pt x="4253051" y="34247"/>
                </a:lnTo>
                <a:lnTo>
                  <a:pt x="4240590" y="16408"/>
                </a:lnTo>
                <a:lnTo>
                  <a:pt x="4222542" y="4398"/>
                </a:lnTo>
                <a:lnTo>
                  <a:pt x="4201134" y="0"/>
                </a:lnTo>
                <a:close/>
              </a:path>
              <a:path w="8402320" h="113664">
                <a:moveTo>
                  <a:pt x="4460163" y="0"/>
                </a:moveTo>
                <a:lnTo>
                  <a:pt x="4438573" y="4398"/>
                </a:lnTo>
                <a:lnTo>
                  <a:pt x="4420546" y="16408"/>
                </a:lnTo>
                <a:lnTo>
                  <a:pt x="4408185" y="34247"/>
                </a:lnTo>
                <a:lnTo>
                  <a:pt x="4403598" y="56133"/>
                </a:lnTo>
                <a:lnTo>
                  <a:pt x="4403598" y="56997"/>
                </a:lnTo>
                <a:lnTo>
                  <a:pt x="4408064" y="78884"/>
                </a:lnTo>
                <a:lnTo>
                  <a:pt x="4420222" y="96723"/>
                </a:lnTo>
                <a:lnTo>
                  <a:pt x="4438209" y="108732"/>
                </a:lnTo>
                <a:lnTo>
                  <a:pt x="4460163" y="113131"/>
                </a:lnTo>
                <a:lnTo>
                  <a:pt x="4482118" y="108732"/>
                </a:lnTo>
                <a:lnTo>
                  <a:pt x="4500105" y="96723"/>
                </a:lnTo>
                <a:lnTo>
                  <a:pt x="4512263" y="78884"/>
                </a:lnTo>
                <a:lnTo>
                  <a:pt x="4516729" y="56997"/>
                </a:lnTo>
                <a:lnTo>
                  <a:pt x="4516729" y="56133"/>
                </a:lnTo>
                <a:lnTo>
                  <a:pt x="4512081" y="34247"/>
                </a:lnTo>
                <a:lnTo>
                  <a:pt x="4499619" y="16408"/>
                </a:lnTo>
                <a:lnTo>
                  <a:pt x="4481571" y="4398"/>
                </a:lnTo>
                <a:lnTo>
                  <a:pt x="4460163" y="0"/>
                </a:lnTo>
                <a:close/>
              </a:path>
              <a:path w="8402320" h="113664">
                <a:moveTo>
                  <a:pt x="4719205" y="0"/>
                </a:moveTo>
                <a:lnTo>
                  <a:pt x="4697615" y="4398"/>
                </a:lnTo>
                <a:lnTo>
                  <a:pt x="4679588" y="16408"/>
                </a:lnTo>
                <a:lnTo>
                  <a:pt x="4667227" y="34247"/>
                </a:lnTo>
                <a:lnTo>
                  <a:pt x="4662639" y="56133"/>
                </a:lnTo>
                <a:lnTo>
                  <a:pt x="4662639" y="56997"/>
                </a:lnTo>
                <a:lnTo>
                  <a:pt x="4667106" y="78884"/>
                </a:lnTo>
                <a:lnTo>
                  <a:pt x="4679264" y="96723"/>
                </a:lnTo>
                <a:lnTo>
                  <a:pt x="4697251" y="108732"/>
                </a:lnTo>
                <a:lnTo>
                  <a:pt x="4719205" y="113131"/>
                </a:lnTo>
                <a:lnTo>
                  <a:pt x="4741160" y="108732"/>
                </a:lnTo>
                <a:lnTo>
                  <a:pt x="4759147" y="96723"/>
                </a:lnTo>
                <a:lnTo>
                  <a:pt x="4771305" y="78884"/>
                </a:lnTo>
                <a:lnTo>
                  <a:pt x="4775771" y="56997"/>
                </a:lnTo>
                <a:lnTo>
                  <a:pt x="4775771" y="56133"/>
                </a:lnTo>
                <a:lnTo>
                  <a:pt x="4771122" y="34247"/>
                </a:lnTo>
                <a:lnTo>
                  <a:pt x="4758661" y="16408"/>
                </a:lnTo>
                <a:lnTo>
                  <a:pt x="4740613" y="4398"/>
                </a:lnTo>
                <a:lnTo>
                  <a:pt x="4719205" y="0"/>
                </a:lnTo>
                <a:close/>
              </a:path>
              <a:path w="8402320" h="113664">
                <a:moveTo>
                  <a:pt x="4978234" y="0"/>
                </a:moveTo>
                <a:lnTo>
                  <a:pt x="4956644" y="4398"/>
                </a:lnTo>
                <a:lnTo>
                  <a:pt x="4938617" y="16408"/>
                </a:lnTo>
                <a:lnTo>
                  <a:pt x="4926256" y="34247"/>
                </a:lnTo>
                <a:lnTo>
                  <a:pt x="4921669" y="56133"/>
                </a:lnTo>
                <a:lnTo>
                  <a:pt x="4921669" y="56997"/>
                </a:lnTo>
                <a:lnTo>
                  <a:pt x="4926135" y="78884"/>
                </a:lnTo>
                <a:lnTo>
                  <a:pt x="4938293" y="96723"/>
                </a:lnTo>
                <a:lnTo>
                  <a:pt x="4956280" y="108732"/>
                </a:lnTo>
                <a:lnTo>
                  <a:pt x="4978234" y="113131"/>
                </a:lnTo>
                <a:lnTo>
                  <a:pt x="5000189" y="108732"/>
                </a:lnTo>
                <a:lnTo>
                  <a:pt x="5018176" y="96723"/>
                </a:lnTo>
                <a:lnTo>
                  <a:pt x="5030334" y="78884"/>
                </a:lnTo>
                <a:lnTo>
                  <a:pt x="5034800" y="56997"/>
                </a:lnTo>
                <a:lnTo>
                  <a:pt x="5034800" y="56133"/>
                </a:lnTo>
                <a:lnTo>
                  <a:pt x="5030152" y="34247"/>
                </a:lnTo>
                <a:lnTo>
                  <a:pt x="5017690" y="16408"/>
                </a:lnTo>
                <a:lnTo>
                  <a:pt x="4999642" y="4398"/>
                </a:lnTo>
                <a:lnTo>
                  <a:pt x="4978234" y="0"/>
                </a:lnTo>
                <a:close/>
              </a:path>
              <a:path w="8402320" h="113664">
                <a:moveTo>
                  <a:pt x="5237276" y="0"/>
                </a:moveTo>
                <a:lnTo>
                  <a:pt x="5215686" y="4398"/>
                </a:lnTo>
                <a:lnTo>
                  <a:pt x="5197659" y="16408"/>
                </a:lnTo>
                <a:lnTo>
                  <a:pt x="5185298" y="34247"/>
                </a:lnTo>
                <a:lnTo>
                  <a:pt x="5180711" y="56133"/>
                </a:lnTo>
                <a:lnTo>
                  <a:pt x="5180711" y="56997"/>
                </a:lnTo>
                <a:lnTo>
                  <a:pt x="5185177" y="78884"/>
                </a:lnTo>
                <a:lnTo>
                  <a:pt x="5197335" y="96723"/>
                </a:lnTo>
                <a:lnTo>
                  <a:pt x="5215322" y="108732"/>
                </a:lnTo>
                <a:lnTo>
                  <a:pt x="5237276" y="113131"/>
                </a:lnTo>
                <a:lnTo>
                  <a:pt x="5259231" y="108732"/>
                </a:lnTo>
                <a:lnTo>
                  <a:pt x="5277218" y="96723"/>
                </a:lnTo>
                <a:lnTo>
                  <a:pt x="5289376" y="78884"/>
                </a:lnTo>
                <a:lnTo>
                  <a:pt x="5293842" y="56997"/>
                </a:lnTo>
                <a:lnTo>
                  <a:pt x="5293842" y="56133"/>
                </a:lnTo>
                <a:lnTo>
                  <a:pt x="5289194" y="34247"/>
                </a:lnTo>
                <a:lnTo>
                  <a:pt x="5276732" y="16408"/>
                </a:lnTo>
                <a:lnTo>
                  <a:pt x="5258684" y="4398"/>
                </a:lnTo>
                <a:lnTo>
                  <a:pt x="5237276" y="0"/>
                </a:lnTo>
                <a:close/>
              </a:path>
              <a:path w="8402320" h="113664">
                <a:moveTo>
                  <a:pt x="5496306" y="0"/>
                </a:moveTo>
                <a:lnTo>
                  <a:pt x="5474716" y="4398"/>
                </a:lnTo>
                <a:lnTo>
                  <a:pt x="5456688" y="16408"/>
                </a:lnTo>
                <a:lnTo>
                  <a:pt x="5444328" y="34247"/>
                </a:lnTo>
                <a:lnTo>
                  <a:pt x="5439740" y="56133"/>
                </a:lnTo>
                <a:lnTo>
                  <a:pt x="5439740" y="56997"/>
                </a:lnTo>
                <a:lnTo>
                  <a:pt x="5444206" y="78884"/>
                </a:lnTo>
                <a:lnTo>
                  <a:pt x="5456364" y="96723"/>
                </a:lnTo>
                <a:lnTo>
                  <a:pt x="5474351" y="108732"/>
                </a:lnTo>
                <a:lnTo>
                  <a:pt x="5496306" y="113131"/>
                </a:lnTo>
                <a:lnTo>
                  <a:pt x="5518260" y="108732"/>
                </a:lnTo>
                <a:lnTo>
                  <a:pt x="5536247" y="96723"/>
                </a:lnTo>
                <a:lnTo>
                  <a:pt x="5548405" y="78884"/>
                </a:lnTo>
                <a:lnTo>
                  <a:pt x="5552871" y="56997"/>
                </a:lnTo>
                <a:lnTo>
                  <a:pt x="5552871" y="56133"/>
                </a:lnTo>
                <a:lnTo>
                  <a:pt x="5548223" y="34247"/>
                </a:lnTo>
                <a:lnTo>
                  <a:pt x="5535761" y="16408"/>
                </a:lnTo>
                <a:lnTo>
                  <a:pt x="5517713" y="4398"/>
                </a:lnTo>
                <a:lnTo>
                  <a:pt x="5496306" y="0"/>
                </a:lnTo>
                <a:close/>
              </a:path>
              <a:path w="8402320" h="113664">
                <a:moveTo>
                  <a:pt x="5755347" y="0"/>
                </a:moveTo>
                <a:lnTo>
                  <a:pt x="5733757" y="4398"/>
                </a:lnTo>
                <a:lnTo>
                  <a:pt x="5715730" y="16408"/>
                </a:lnTo>
                <a:lnTo>
                  <a:pt x="5703369" y="34247"/>
                </a:lnTo>
                <a:lnTo>
                  <a:pt x="5698782" y="56133"/>
                </a:lnTo>
                <a:lnTo>
                  <a:pt x="5698782" y="56997"/>
                </a:lnTo>
                <a:lnTo>
                  <a:pt x="5703248" y="78884"/>
                </a:lnTo>
                <a:lnTo>
                  <a:pt x="5715406" y="96723"/>
                </a:lnTo>
                <a:lnTo>
                  <a:pt x="5733393" y="108732"/>
                </a:lnTo>
                <a:lnTo>
                  <a:pt x="5755347" y="113131"/>
                </a:lnTo>
                <a:lnTo>
                  <a:pt x="5777302" y="108732"/>
                </a:lnTo>
                <a:lnTo>
                  <a:pt x="5795289" y="96723"/>
                </a:lnTo>
                <a:lnTo>
                  <a:pt x="5807447" y="78884"/>
                </a:lnTo>
                <a:lnTo>
                  <a:pt x="5811913" y="56997"/>
                </a:lnTo>
                <a:lnTo>
                  <a:pt x="5811913" y="56133"/>
                </a:lnTo>
                <a:lnTo>
                  <a:pt x="5807265" y="34247"/>
                </a:lnTo>
                <a:lnTo>
                  <a:pt x="5794803" y="16408"/>
                </a:lnTo>
                <a:lnTo>
                  <a:pt x="5776755" y="4398"/>
                </a:lnTo>
                <a:lnTo>
                  <a:pt x="5755347" y="0"/>
                </a:lnTo>
                <a:close/>
              </a:path>
              <a:path w="8402320" h="113664">
                <a:moveTo>
                  <a:pt x="6014377" y="0"/>
                </a:moveTo>
                <a:lnTo>
                  <a:pt x="5992787" y="4398"/>
                </a:lnTo>
                <a:lnTo>
                  <a:pt x="5974759" y="16408"/>
                </a:lnTo>
                <a:lnTo>
                  <a:pt x="5962399" y="34247"/>
                </a:lnTo>
                <a:lnTo>
                  <a:pt x="5957811" y="56133"/>
                </a:lnTo>
                <a:lnTo>
                  <a:pt x="5957811" y="56997"/>
                </a:lnTo>
                <a:lnTo>
                  <a:pt x="5962277" y="78884"/>
                </a:lnTo>
                <a:lnTo>
                  <a:pt x="5974435" y="96723"/>
                </a:lnTo>
                <a:lnTo>
                  <a:pt x="5992422" y="108732"/>
                </a:lnTo>
                <a:lnTo>
                  <a:pt x="6014377" y="113131"/>
                </a:lnTo>
                <a:lnTo>
                  <a:pt x="6036331" y="108732"/>
                </a:lnTo>
                <a:lnTo>
                  <a:pt x="6054318" y="96723"/>
                </a:lnTo>
                <a:lnTo>
                  <a:pt x="6066476" y="78884"/>
                </a:lnTo>
                <a:lnTo>
                  <a:pt x="6070942" y="56997"/>
                </a:lnTo>
                <a:lnTo>
                  <a:pt x="6070942" y="56133"/>
                </a:lnTo>
                <a:lnTo>
                  <a:pt x="6066294" y="34247"/>
                </a:lnTo>
                <a:lnTo>
                  <a:pt x="6053832" y="16408"/>
                </a:lnTo>
                <a:lnTo>
                  <a:pt x="6035784" y="4398"/>
                </a:lnTo>
                <a:lnTo>
                  <a:pt x="6014377" y="0"/>
                </a:lnTo>
                <a:close/>
              </a:path>
              <a:path w="8402320" h="113664">
                <a:moveTo>
                  <a:pt x="6273419" y="0"/>
                </a:moveTo>
                <a:lnTo>
                  <a:pt x="6251829" y="4398"/>
                </a:lnTo>
                <a:lnTo>
                  <a:pt x="6233801" y="16408"/>
                </a:lnTo>
                <a:lnTo>
                  <a:pt x="6221441" y="34247"/>
                </a:lnTo>
                <a:lnTo>
                  <a:pt x="6216853" y="56133"/>
                </a:lnTo>
                <a:lnTo>
                  <a:pt x="6216853" y="56997"/>
                </a:lnTo>
                <a:lnTo>
                  <a:pt x="6221319" y="78884"/>
                </a:lnTo>
                <a:lnTo>
                  <a:pt x="6233477" y="96723"/>
                </a:lnTo>
                <a:lnTo>
                  <a:pt x="6251464" y="108732"/>
                </a:lnTo>
                <a:lnTo>
                  <a:pt x="6273419" y="113131"/>
                </a:lnTo>
                <a:lnTo>
                  <a:pt x="6295373" y="108732"/>
                </a:lnTo>
                <a:lnTo>
                  <a:pt x="6313360" y="96723"/>
                </a:lnTo>
                <a:lnTo>
                  <a:pt x="6325518" y="78884"/>
                </a:lnTo>
                <a:lnTo>
                  <a:pt x="6329984" y="56997"/>
                </a:lnTo>
                <a:lnTo>
                  <a:pt x="6329984" y="56133"/>
                </a:lnTo>
                <a:lnTo>
                  <a:pt x="6325336" y="34247"/>
                </a:lnTo>
                <a:lnTo>
                  <a:pt x="6312874" y="16408"/>
                </a:lnTo>
                <a:lnTo>
                  <a:pt x="6294826" y="4398"/>
                </a:lnTo>
                <a:lnTo>
                  <a:pt x="6273419" y="0"/>
                </a:lnTo>
                <a:close/>
              </a:path>
              <a:path w="8402320" h="113664">
                <a:moveTo>
                  <a:pt x="6532448" y="0"/>
                </a:moveTo>
                <a:lnTo>
                  <a:pt x="6510858" y="4398"/>
                </a:lnTo>
                <a:lnTo>
                  <a:pt x="6492830" y="16408"/>
                </a:lnTo>
                <a:lnTo>
                  <a:pt x="6480470" y="34247"/>
                </a:lnTo>
                <a:lnTo>
                  <a:pt x="6475882" y="56133"/>
                </a:lnTo>
                <a:lnTo>
                  <a:pt x="6475882" y="56997"/>
                </a:lnTo>
                <a:lnTo>
                  <a:pt x="6480348" y="78884"/>
                </a:lnTo>
                <a:lnTo>
                  <a:pt x="6492506" y="96723"/>
                </a:lnTo>
                <a:lnTo>
                  <a:pt x="6510493" y="108732"/>
                </a:lnTo>
                <a:lnTo>
                  <a:pt x="6532448" y="113131"/>
                </a:lnTo>
                <a:lnTo>
                  <a:pt x="6554402" y="108732"/>
                </a:lnTo>
                <a:lnTo>
                  <a:pt x="6572389" y="96723"/>
                </a:lnTo>
                <a:lnTo>
                  <a:pt x="6584547" y="78884"/>
                </a:lnTo>
                <a:lnTo>
                  <a:pt x="6589013" y="56997"/>
                </a:lnTo>
                <a:lnTo>
                  <a:pt x="6589013" y="56133"/>
                </a:lnTo>
                <a:lnTo>
                  <a:pt x="6584365" y="34247"/>
                </a:lnTo>
                <a:lnTo>
                  <a:pt x="6571903" y="16408"/>
                </a:lnTo>
                <a:lnTo>
                  <a:pt x="6553856" y="4398"/>
                </a:lnTo>
                <a:lnTo>
                  <a:pt x="6532448" y="0"/>
                </a:lnTo>
                <a:close/>
              </a:path>
              <a:path w="8402320" h="113664">
                <a:moveTo>
                  <a:pt x="6791490" y="0"/>
                </a:moveTo>
                <a:lnTo>
                  <a:pt x="6769900" y="4398"/>
                </a:lnTo>
                <a:lnTo>
                  <a:pt x="6751872" y="16408"/>
                </a:lnTo>
                <a:lnTo>
                  <a:pt x="6739512" y="34247"/>
                </a:lnTo>
                <a:lnTo>
                  <a:pt x="6734924" y="56133"/>
                </a:lnTo>
                <a:lnTo>
                  <a:pt x="6734924" y="56997"/>
                </a:lnTo>
                <a:lnTo>
                  <a:pt x="6739390" y="78884"/>
                </a:lnTo>
                <a:lnTo>
                  <a:pt x="6751548" y="96723"/>
                </a:lnTo>
                <a:lnTo>
                  <a:pt x="6769535" y="108732"/>
                </a:lnTo>
                <a:lnTo>
                  <a:pt x="6791490" y="113131"/>
                </a:lnTo>
                <a:lnTo>
                  <a:pt x="6813444" y="108732"/>
                </a:lnTo>
                <a:lnTo>
                  <a:pt x="6831431" y="96723"/>
                </a:lnTo>
                <a:lnTo>
                  <a:pt x="6843589" y="78884"/>
                </a:lnTo>
                <a:lnTo>
                  <a:pt x="6848055" y="56997"/>
                </a:lnTo>
                <a:lnTo>
                  <a:pt x="6848055" y="56133"/>
                </a:lnTo>
                <a:lnTo>
                  <a:pt x="6843407" y="34247"/>
                </a:lnTo>
                <a:lnTo>
                  <a:pt x="6830945" y="16408"/>
                </a:lnTo>
                <a:lnTo>
                  <a:pt x="6812897" y="4398"/>
                </a:lnTo>
                <a:lnTo>
                  <a:pt x="6791490" y="0"/>
                </a:lnTo>
                <a:close/>
              </a:path>
              <a:path w="8402320" h="113664">
                <a:moveTo>
                  <a:pt x="7050519" y="0"/>
                </a:moveTo>
                <a:lnTo>
                  <a:pt x="7028929" y="4398"/>
                </a:lnTo>
                <a:lnTo>
                  <a:pt x="7010901" y="16408"/>
                </a:lnTo>
                <a:lnTo>
                  <a:pt x="6998541" y="34247"/>
                </a:lnTo>
                <a:lnTo>
                  <a:pt x="6993953" y="56133"/>
                </a:lnTo>
                <a:lnTo>
                  <a:pt x="6993953" y="56997"/>
                </a:lnTo>
                <a:lnTo>
                  <a:pt x="6998419" y="78884"/>
                </a:lnTo>
                <a:lnTo>
                  <a:pt x="7010577" y="96723"/>
                </a:lnTo>
                <a:lnTo>
                  <a:pt x="7028564" y="108732"/>
                </a:lnTo>
                <a:lnTo>
                  <a:pt x="7050519" y="113131"/>
                </a:lnTo>
                <a:lnTo>
                  <a:pt x="7072473" y="108732"/>
                </a:lnTo>
                <a:lnTo>
                  <a:pt x="7090460" y="96723"/>
                </a:lnTo>
                <a:lnTo>
                  <a:pt x="7102618" y="78884"/>
                </a:lnTo>
                <a:lnTo>
                  <a:pt x="7107085" y="56997"/>
                </a:lnTo>
                <a:lnTo>
                  <a:pt x="7107085" y="56133"/>
                </a:lnTo>
                <a:lnTo>
                  <a:pt x="7102436" y="34247"/>
                </a:lnTo>
                <a:lnTo>
                  <a:pt x="7089975" y="16408"/>
                </a:lnTo>
                <a:lnTo>
                  <a:pt x="7071927" y="4398"/>
                </a:lnTo>
                <a:lnTo>
                  <a:pt x="7050519" y="0"/>
                </a:lnTo>
                <a:close/>
              </a:path>
              <a:path w="8402320" h="113664">
                <a:moveTo>
                  <a:pt x="7309561" y="0"/>
                </a:moveTo>
                <a:lnTo>
                  <a:pt x="7287971" y="4398"/>
                </a:lnTo>
                <a:lnTo>
                  <a:pt x="7269943" y="16408"/>
                </a:lnTo>
                <a:lnTo>
                  <a:pt x="7257583" y="34247"/>
                </a:lnTo>
                <a:lnTo>
                  <a:pt x="7252995" y="56133"/>
                </a:lnTo>
                <a:lnTo>
                  <a:pt x="7252995" y="56997"/>
                </a:lnTo>
                <a:lnTo>
                  <a:pt x="7257461" y="78884"/>
                </a:lnTo>
                <a:lnTo>
                  <a:pt x="7269619" y="96723"/>
                </a:lnTo>
                <a:lnTo>
                  <a:pt x="7287606" y="108732"/>
                </a:lnTo>
                <a:lnTo>
                  <a:pt x="7309561" y="113131"/>
                </a:lnTo>
                <a:lnTo>
                  <a:pt x="7331515" y="108732"/>
                </a:lnTo>
                <a:lnTo>
                  <a:pt x="7349502" y="96723"/>
                </a:lnTo>
                <a:lnTo>
                  <a:pt x="7361660" y="78884"/>
                </a:lnTo>
                <a:lnTo>
                  <a:pt x="7366127" y="56997"/>
                </a:lnTo>
                <a:lnTo>
                  <a:pt x="7366127" y="56133"/>
                </a:lnTo>
                <a:lnTo>
                  <a:pt x="7361478" y="34247"/>
                </a:lnTo>
                <a:lnTo>
                  <a:pt x="7349016" y="16408"/>
                </a:lnTo>
                <a:lnTo>
                  <a:pt x="7330969" y="4398"/>
                </a:lnTo>
                <a:lnTo>
                  <a:pt x="7309561" y="0"/>
                </a:lnTo>
                <a:close/>
              </a:path>
              <a:path w="8402320" h="113664">
                <a:moveTo>
                  <a:pt x="7568590" y="0"/>
                </a:moveTo>
                <a:lnTo>
                  <a:pt x="7547000" y="4398"/>
                </a:lnTo>
                <a:lnTo>
                  <a:pt x="7528972" y="16408"/>
                </a:lnTo>
                <a:lnTo>
                  <a:pt x="7516612" y="34247"/>
                </a:lnTo>
                <a:lnTo>
                  <a:pt x="7512024" y="56133"/>
                </a:lnTo>
                <a:lnTo>
                  <a:pt x="7512024" y="56997"/>
                </a:lnTo>
                <a:lnTo>
                  <a:pt x="7516491" y="78884"/>
                </a:lnTo>
                <a:lnTo>
                  <a:pt x="7528648" y="96723"/>
                </a:lnTo>
                <a:lnTo>
                  <a:pt x="7546636" y="108732"/>
                </a:lnTo>
                <a:lnTo>
                  <a:pt x="7568590" y="113131"/>
                </a:lnTo>
                <a:lnTo>
                  <a:pt x="7590544" y="108732"/>
                </a:lnTo>
                <a:lnTo>
                  <a:pt x="7608531" y="96723"/>
                </a:lnTo>
                <a:lnTo>
                  <a:pt x="7620689" y="78884"/>
                </a:lnTo>
                <a:lnTo>
                  <a:pt x="7625156" y="56997"/>
                </a:lnTo>
                <a:lnTo>
                  <a:pt x="7625156" y="56133"/>
                </a:lnTo>
                <a:lnTo>
                  <a:pt x="7620507" y="34247"/>
                </a:lnTo>
                <a:lnTo>
                  <a:pt x="7608046" y="16408"/>
                </a:lnTo>
                <a:lnTo>
                  <a:pt x="7589998" y="4398"/>
                </a:lnTo>
                <a:lnTo>
                  <a:pt x="7568590" y="0"/>
                </a:lnTo>
                <a:close/>
              </a:path>
              <a:path w="8402320" h="113664">
                <a:moveTo>
                  <a:pt x="7827632" y="0"/>
                </a:moveTo>
                <a:lnTo>
                  <a:pt x="7806042" y="4398"/>
                </a:lnTo>
                <a:lnTo>
                  <a:pt x="7788014" y="16408"/>
                </a:lnTo>
                <a:lnTo>
                  <a:pt x="7775654" y="34247"/>
                </a:lnTo>
                <a:lnTo>
                  <a:pt x="7771066" y="56133"/>
                </a:lnTo>
                <a:lnTo>
                  <a:pt x="7771066" y="56997"/>
                </a:lnTo>
                <a:lnTo>
                  <a:pt x="7775532" y="78884"/>
                </a:lnTo>
                <a:lnTo>
                  <a:pt x="7787690" y="96723"/>
                </a:lnTo>
                <a:lnTo>
                  <a:pt x="7805677" y="108732"/>
                </a:lnTo>
                <a:lnTo>
                  <a:pt x="7827632" y="113131"/>
                </a:lnTo>
                <a:lnTo>
                  <a:pt x="7849586" y="108732"/>
                </a:lnTo>
                <a:lnTo>
                  <a:pt x="7867573" y="96723"/>
                </a:lnTo>
                <a:lnTo>
                  <a:pt x="7879731" y="78884"/>
                </a:lnTo>
                <a:lnTo>
                  <a:pt x="7884198" y="56997"/>
                </a:lnTo>
                <a:lnTo>
                  <a:pt x="7884198" y="56133"/>
                </a:lnTo>
                <a:lnTo>
                  <a:pt x="7879549" y="34247"/>
                </a:lnTo>
                <a:lnTo>
                  <a:pt x="7867088" y="16408"/>
                </a:lnTo>
                <a:lnTo>
                  <a:pt x="7849040" y="4398"/>
                </a:lnTo>
                <a:lnTo>
                  <a:pt x="7827632" y="0"/>
                </a:lnTo>
                <a:close/>
              </a:path>
              <a:path w="8402320" h="113664">
                <a:moveTo>
                  <a:pt x="8086661" y="0"/>
                </a:moveTo>
                <a:lnTo>
                  <a:pt x="8065071" y="4398"/>
                </a:lnTo>
                <a:lnTo>
                  <a:pt x="8047043" y="16408"/>
                </a:lnTo>
                <a:lnTo>
                  <a:pt x="8034683" y="34247"/>
                </a:lnTo>
                <a:lnTo>
                  <a:pt x="8030095" y="56133"/>
                </a:lnTo>
                <a:lnTo>
                  <a:pt x="8030095" y="56997"/>
                </a:lnTo>
                <a:lnTo>
                  <a:pt x="8034562" y="78884"/>
                </a:lnTo>
                <a:lnTo>
                  <a:pt x="8046719" y="96723"/>
                </a:lnTo>
                <a:lnTo>
                  <a:pt x="8064707" y="108732"/>
                </a:lnTo>
                <a:lnTo>
                  <a:pt x="8086661" y="113131"/>
                </a:lnTo>
                <a:lnTo>
                  <a:pt x="8108615" y="108732"/>
                </a:lnTo>
                <a:lnTo>
                  <a:pt x="8126603" y="96723"/>
                </a:lnTo>
                <a:lnTo>
                  <a:pt x="8138760" y="78884"/>
                </a:lnTo>
                <a:lnTo>
                  <a:pt x="8143227" y="56997"/>
                </a:lnTo>
                <a:lnTo>
                  <a:pt x="8143227" y="56133"/>
                </a:lnTo>
                <a:lnTo>
                  <a:pt x="8138578" y="34247"/>
                </a:lnTo>
                <a:lnTo>
                  <a:pt x="8126117" y="16408"/>
                </a:lnTo>
                <a:lnTo>
                  <a:pt x="8108069" y="4398"/>
                </a:lnTo>
                <a:lnTo>
                  <a:pt x="8086661" y="0"/>
                </a:lnTo>
                <a:close/>
              </a:path>
              <a:path w="8402320" h="113664">
                <a:moveTo>
                  <a:pt x="8345703" y="0"/>
                </a:moveTo>
                <a:lnTo>
                  <a:pt x="8324113" y="4398"/>
                </a:lnTo>
                <a:lnTo>
                  <a:pt x="8306085" y="16408"/>
                </a:lnTo>
                <a:lnTo>
                  <a:pt x="8293725" y="34247"/>
                </a:lnTo>
                <a:lnTo>
                  <a:pt x="8289137" y="56133"/>
                </a:lnTo>
                <a:lnTo>
                  <a:pt x="8289137" y="56997"/>
                </a:lnTo>
                <a:lnTo>
                  <a:pt x="8293604" y="78884"/>
                </a:lnTo>
                <a:lnTo>
                  <a:pt x="8305761" y="96723"/>
                </a:lnTo>
                <a:lnTo>
                  <a:pt x="8323749" y="108732"/>
                </a:lnTo>
                <a:lnTo>
                  <a:pt x="8345703" y="113131"/>
                </a:lnTo>
                <a:lnTo>
                  <a:pt x="8367657" y="108732"/>
                </a:lnTo>
                <a:lnTo>
                  <a:pt x="8385644" y="96723"/>
                </a:lnTo>
                <a:lnTo>
                  <a:pt x="8397802" y="78884"/>
                </a:lnTo>
                <a:lnTo>
                  <a:pt x="8402269" y="56997"/>
                </a:lnTo>
                <a:lnTo>
                  <a:pt x="8402269" y="56133"/>
                </a:lnTo>
                <a:lnTo>
                  <a:pt x="8397620" y="34247"/>
                </a:lnTo>
                <a:lnTo>
                  <a:pt x="8385159" y="16408"/>
                </a:lnTo>
                <a:lnTo>
                  <a:pt x="8367111" y="4398"/>
                </a:lnTo>
                <a:lnTo>
                  <a:pt x="8345703" y="0"/>
                </a:ln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 name="object 3"/>
          <p:cNvSpPr>
            <a:spLocks/>
          </p:cNvSpPr>
          <p:nvPr userDrawn="1"/>
        </p:nvSpPr>
        <p:spPr bwMode="auto">
          <a:xfrm>
            <a:off x="371475" y="6143625"/>
            <a:ext cx="8401050" cy="114300"/>
          </a:xfrm>
          <a:custGeom>
            <a:avLst/>
            <a:gdLst>
              <a:gd name="T0" fmla="*/ 56466 w 8402320"/>
              <a:gd name="T1" fmla="*/ 120293 h 113664"/>
              <a:gd name="T2" fmla="*/ 315067 w 8402320"/>
              <a:gd name="T3" fmla="*/ 0 h 113664"/>
              <a:gd name="T4" fmla="*/ 336988 w 8402320"/>
              <a:gd name="T5" fmla="*/ 115615 h 113664"/>
              <a:gd name="T6" fmla="*/ 552125 w 8402320"/>
              <a:gd name="T7" fmla="*/ 4677 h 113664"/>
              <a:gd name="T8" fmla="*/ 613555 w 8402320"/>
              <a:gd name="T9" fmla="*/ 102845 h 113664"/>
              <a:gd name="T10" fmla="*/ 792728 w 8402320"/>
              <a:gd name="T11" fmla="*/ 17446 h 113664"/>
              <a:gd name="T12" fmla="*/ 884291 w 8402320"/>
              <a:gd name="T13" fmla="*/ 83877 h 113664"/>
              <a:gd name="T14" fmla="*/ 1039003 w 8402320"/>
              <a:gd name="T15" fmla="*/ 36415 h 113664"/>
              <a:gd name="T16" fmla="*/ 1147361 w 8402320"/>
              <a:gd name="T17" fmla="*/ 60605 h 113664"/>
              <a:gd name="T18" fmla="*/ 1293017 w 8402320"/>
              <a:gd name="T19" fmla="*/ 59686 h 113664"/>
              <a:gd name="T20" fmla="*/ 1405960 w 8402320"/>
              <a:gd name="T21" fmla="*/ 59686 h 113664"/>
              <a:gd name="T22" fmla="*/ 1551628 w 8402320"/>
              <a:gd name="T23" fmla="*/ 60605 h 113664"/>
              <a:gd name="T24" fmla="*/ 1659935 w 8402320"/>
              <a:gd name="T25" fmla="*/ 36415 h 113664"/>
              <a:gd name="T26" fmla="*/ 1814688 w 8402320"/>
              <a:gd name="T27" fmla="*/ 83877 h 113664"/>
              <a:gd name="T28" fmla="*/ 1906094 w 8402320"/>
              <a:gd name="T29" fmla="*/ 17446 h 113664"/>
              <a:gd name="T30" fmla="*/ 2085438 w 8402320"/>
              <a:gd name="T31" fmla="*/ 102845 h 113664"/>
              <a:gd name="T32" fmla="*/ 2146683 w 8402320"/>
              <a:gd name="T33" fmla="*/ 4677 h 113664"/>
              <a:gd name="T34" fmla="*/ 2361996 w 8402320"/>
              <a:gd name="T35" fmla="*/ 115615 h 113664"/>
              <a:gd name="T36" fmla="*/ 2383911 w 8402320"/>
              <a:gd name="T37" fmla="*/ 0 h 113664"/>
              <a:gd name="T38" fmla="*/ 2642522 w 8402320"/>
              <a:gd name="T39" fmla="*/ 120293 h 113664"/>
              <a:gd name="T40" fmla="*/ 2901121 w 8402320"/>
              <a:gd name="T41" fmla="*/ 0 h 113664"/>
              <a:gd name="T42" fmla="*/ 2923041 w 8402320"/>
              <a:gd name="T43" fmla="*/ 115615 h 113664"/>
              <a:gd name="T44" fmla="*/ 3138179 w 8402320"/>
              <a:gd name="T45" fmla="*/ 4677 h 113664"/>
              <a:gd name="T46" fmla="*/ 3199609 w 8402320"/>
              <a:gd name="T47" fmla="*/ 102845 h 113664"/>
              <a:gd name="T48" fmla="*/ 3378781 w 8402320"/>
              <a:gd name="T49" fmla="*/ 17446 h 113664"/>
              <a:gd name="T50" fmla="*/ 3470345 w 8402320"/>
              <a:gd name="T51" fmla="*/ 83877 h 113664"/>
              <a:gd name="T52" fmla="*/ 3625052 w 8402320"/>
              <a:gd name="T53" fmla="*/ 36415 h 113664"/>
              <a:gd name="T54" fmla="*/ 3733416 w 8402320"/>
              <a:gd name="T55" fmla="*/ 60605 h 113664"/>
              <a:gd name="T56" fmla="*/ 3879071 w 8402320"/>
              <a:gd name="T57" fmla="*/ 59686 h 113664"/>
              <a:gd name="T58" fmla="*/ 3992015 w 8402320"/>
              <a:gd name="T59" fmla="*/ 59686 h 113664"/>
              <a:gd name="T60" fmla="*/ 4137683 w 8402320"/>
              <a:gd name="T61" fmla="*/ 60605 h 113664"/>
              <a:gd name="T62" fmla="*/ 4245985 w 8402320"/>
              <a:gd name="T63" fmla="*/ 36415 h 113664"/>
              <a:gd name="T64" fmla="*/ 4400741 w 8402320"/>
              <a:gd name="T65" fmla="*/ 83877 h 113664"/>
              <a:gd name="T66" fmla="*/ 4492144 w 8402320"/>
              <a:gd name="T67" fmla="*/ 17446 h 113664"/>
              <a:gd name="T68" fmla="*/ 4671490 w 8402320"/>
              <a:gd name="T69" fmla="*/ 102845 h 113664"/>
              <a:gd name="T70" fmla="*/ 4732737 w 8402320"/>
              <a:gd name="T71" fmla="*/ 4677 h 113664"/>
              <a:gd name="T72" fmla="*/ 4948046 w 8402320"/>
              <a:gd name="T73" fmla="*/ 115615 h 113664"/>
              <a:gd name="T74" fmla="*/ 4969964 w 8402320"/>
              <a:gd name="T75" fmla="*/ 0 h 113664"/>
              <a:gd name="T76" fmla="*/ 5228575 w 8402320"/>
              <a:gd name="T77" fmla="*/ 120293 h 113664"/>
              <a:gd name="T78" fmla="*/ 5487173 w 8402320"/>
              <a:gd name="T79" fmla="*/ 0 h 113664"/>
              <a:gd name="T80" fmla="*/ 5509092 w 8402320"/>
              <a:gd name="T81" fmla="*/ 115615 h 113664"/>
              <a:gd name="T82" fmla="*/ 5724231 w 8402320"/>
              <a:gd name="T83" fmla="*/ 4677 h 113664"/>
              <a:gd name="T84" fmla="*/ 5785660 w 8402320"/>
              <a:gd name="T85" fmla="*/ 102845 h 113664"/>
              <a:gd name="T86" fmla="*/ 5964832 w 8402320"/>
              <a:gd name="T87" fmla="*/ 17446 h 113664"/>
              <a:gd name="T88" fmla="*/ 6056396 w 8402320"/>
              <a:gd name="T89" fmla="*/ 83877 h 113664"/>
              <a:gd name="T90" fmla="*/ 6211105 w 8402320"/>
              <a:gd name="T91" fmla="*/ 36415 h 113664"/>
              <a:gd name="T92" fmla="*/ 6319468 w 8402320"/>
              <a:gd name="T93" fmla="*/ 60605 h 113664"/>
              <a:gd name="T94" fmla="*/ 6465123 w 8402320"/>
              <a:gd name="T95" fmla="*/ 59686 h 113664"/>
              <a:gd name="T96" fmla="*/ 6578066 w 8402320"/>
              <a:gd name="T97" fmla="*/ 59686 h 113664"/>
              <a:gd name="T98" fmla="*/ 6723734 w 8402320"/>
              <a:gd name="T99" fmla="*/ 60605 h 113664"/>
              <a:gd name="T100" fmla="*/ 6832038 w 8402320"/>
              <a:gd name="T101" fmla="*/ 36415 h 113664"/>
              <a:gd name="T102" fmla="*/ 6986792 w 8402320"/>
              <a:gd name="T103" fmla="*/ 83877 h 113664"/>
              <a:gd name="T104" fmla="*/ 7078196 w 8402320"/>
              <a:gd name="T105" fmla="*/ 17446 h 113664"/>
              <a:gd name="T106" fmla="*/ 7257542 w 8402320"/>
              <a:gd name="T107" fmla="*/ 102845 h 113664"/>
              <a:gd name="T108" fmla="*/ 7318789 w 8402320"/>
              <a:gd name="T109" fmla="*/ 4677 h 113664"/>
              <a:gd name="T110" fmla="*/ 7534099 w 8402320"/>
              <a:gd name="T111" fmla="*/ 115615 h 113664"/>
              <a:gd name="T112" fmla="*/ 7556016 w 8402320"/>
              <a:gd name="T113" fmla="*/ 0 h 113664"/>
              <a:gd name="T114" fmla="*/ 7814627 w 8402320"/>
              <a:gd name="T115" fmla="*/ 120293 h 113664"/>
              <a:gd name="T116" fmla="*/ 8073226 w 8402320"/>
              <a:gd name="T117" fmla="*/ 0 h 113664"/>
              <a:gd name="T118" fmla="*/ 8095144 w 8402320"/>
              <a:gd name="T119" fmla="*/ 115615 h 113664"/>
              <a:gd name="T120" fmla="*/ 8310284 w 8402320"/>
              <a:gd name="T121" fmla="*/ 4677 h 113664"/>
              <a:gd name="T122" fmla="*/ 8371712 w 8402320"/>
              <a:gd name="T123" fmla="*/ 102845 h 1136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402320" h="113664">
                <a:moveTo>
                  <a:pt x="56565" y="0"/>
                </a:moveTo>
                <a:lnTo>
                  <a:pt x="34975" y="4398"/>
                </a:lnTo>
                <a:lnTo>
                  <a:pt x="16948" y="16408"/>
                </a:lnTo>
                <a:lnTo>
                  <a:pt x="4587" y="34247"/>
                </a:lnTo>
                <a:lnTo>
                  <a:pt x="0" y="56133"/>
                </a:lnTo>
                <a:lnTo>
                  <a:pt x="0" y="56997"/>
                </a:lnTo>
                <a:lnTo>
                  <a:pt x="4466" y="78884"/>
                </a:lnTo>
                <a:lnTo>
                  <a:pt x="16624" y="96723"/>
                </a:lnTo>
                <a:lnTo>
                  <a:pt x="34611" y="108732"/>
                </a:lnTo>
                <a:lnTo>
                  <a:pt x="56565" y="113131"/>
                </a:lnTo>
                <a:lnTo>
                  <a:pt x="78520" y="108732"/>
                </a:lnTo>
                <a:lnTo>
                  <a:pt x="96507" y="96723"/>
                </a:lnTo>
                <a:lnTo>
                  <a:pt x="108665" y="78884"/>
                </a:lnTo>
                <a:lnTo>
                  <a:pt x="113131" y="56997"/>
                </a:lnTo>
                <a:lnTo>
                  <a:pt x="113131" y="56133"/>
                </a:lnTo>
                <a:lnTo>
                  <a:pt x="108483" y="34247"/>
                </a:lnTo>
                <a:lnTo>
                  <a:pt x="96021" y="16408"/>
                </a:lnTo>
                <a:lnTo>
                  <a:pt x="77973" y="4398"/>
                </a:lnTo>
                <a:lnTo>
                  <a:pt x="56565" y="0"/>
                </a:lnTo>
                <a:close/>
              </a:path>
              <a:path w="8402320" h="113664">
                <a:moveTo>
                  <a:pt x="315595" y="0"/>
                </a:moveTo>
                <a:lnTo>
                  <a:pt x="294005" y="4398"/>
                </a:lnTo>
                <a:lnTo>
                  <a:pt x="275977" y="16408"/>
                </a:lnTo>
                <a:lnTo>
                  <a:pt x="263617" y="34247"/>
                </a:lnTo>
                <a:lnTo>
                  <a:pt x="259029" y="56133"/>
                </a:lnTo>
                <a:lnTo>
                  <a:pt x="259029" y="56997"/>
                </a:lnTo>
                <a:lnTo>
                  <a:pt x="263495" y="78884"/>
                </a:lnTo>
                <a:lnTo>
                  <a:pt x="275653" y="96723"/>
                </a:lnTo>
                <a:lnTo>
                  <a:pt x="293640" y="108732"/>
                </a:lnTo>
                <a:lnTo>
                  <a:pt x="315595" y="113131"/>
                </a:lnTo>
                <a:lnTo>
                  <a:pt x="337549" y="108732"/>
                </a:lnTo>
                <a:lnTo>
                  <a:pt x="355536" y="96723"/>
                </a:lnTo>
                <a:lnTo>
                  <a:pt x="367694" y="78884"/>
                </a:lnTo>
                <a:lnTo>
                  <a:pt x="372160" y="56997"/>
                </a:lnTo>
                <a:lnTo>
                  <a:pt x="372160" y="56133"/>
                </a:lnTo>
                <a:lnTo>
                  <a:pt x="367512" y="34247"/>
                </a:lnTo>
                <a:lnTo>
                  <a:pt x="355050" y="16408"/>
                </a:lnTo>
                <a:lnTo>
                  <a:pt x="337002" y="4398"/>
                </a:lnTo>
                <a:lnTo>
                  <a:pt x="315595" y="0"/>
                </a:lnTo>
                <a:close/>
              </a:path>
              <a:path w="8402320" h="113664">
                <a:moveTo>
                  <a:pt x="574636" y="0"/>
                </a:moveTo>
                <a:lnTo>
                  <a:pt x="553046" y="4398"/>
                </a:lnTo>
                <a:lnTo>
                  <a:pt x="535019" y="16408"/>
                </a:lnTo>
                <a:lnTo>
                  <a:pt x="522658" y="34247"/>
                </a:lnTo>
                <a:lnTo>
                  <a:pt x="518071" y="56133"/>
                </a:lnTo>
                <a:lnTo>
                  <a:pt x="518071" y="56997"/>
                </a:lnTo>
                <a:lnTo>
                  <a:pt x="522537" y="78884"/>
                </a:lnTo>
                <a:lnTo>
                  <a:pt x="534695" y="96723"/>
                </a:lnTo>
                <a:lnTo>
                  <a:pt x="552682" y="108732"/>
                </a:lnTo>
                <a:lnTo>
                  <a:pt x="574636" y="113131"/>
                </a:lnTo>
                <a:lnTo>
                  <a:pt x="596591" y="108732"/>
                </a:lnTo>
                <a:lnTo>
                  <a:pt x="614578" y="96723"/>
                </a:lnTo>
                <a:lnTo>
                  <a:pt x="626736" y="78884"/>
                </a:lnTo>
                <a:lnTo>
                  <a:pt x="631202" y="56997"/>
                </a:lnTo>
                <a:lnTo>
                  <a:pt x="631202" y="56133"/>
                </a:lnTo>
                <a:lnTo>
                  <a:pt x="626554" y="34247"/>
                </a:lnTo>
                <a:lnTo>
                  <a:pt x="614092" y="16408"/>
                </a:lnTo>
                <a:lnTo>
                  <a:pt x="596044" y="4398"/>
                </a:lnTo>
                <a:lnTo>
                  <a:pt x="574636" y="0"/>
                </a:lnTo>
                <a:close/>
              </a:path>
              <a:path w="8402320" h="113664">
                <a:moveTo>
                  <a:pt x="833666" y="0"/>
                </a:moveTo>
                <a:lnTo>
                  <a:pt x="812076" y="4398"/>
                </a:lnTo>
                <a:lnTo>
                  <a:pt x="794048" y="16408"/>
                </a:lnTo>
                <a:lnTo>
                  <a:pt x="781688" y="34247"/>
                </a:lnTo>
                <a:lnTo>
                  <a:pt x="777100" y="56133"/>
                </a:lnTo>
                <a:lnTo>
                  <a:pt x="777100" y="56997"/>
                </a:lnTo>
                <a:lnTo>
                  <a:pt x="781566" y="78884"/>
                </a:lnTo>
                <a:lnTo>
                  <a:pt x="793724" y="96723"/>
                </a:lnTo>
                <a:lnTo>
                  <a:pt x="811711" y="108732"/>
                </a:lnTo>
                <a:lnTo>
                  <a:pt x="833666" y="113131"/>
                </a:lnTo>
                <a:lnTo>
                  <a:pt x="855620" y="108732"/>
                </a:lnTo>
                <a:lnTo>
                  <a:pt x="873607" y="96723"/>
                </a:lnTo>
                <a:lnTo>
                  <a:pt x="885765" y="78884"/>
                </a:lnTo>
                <a:lnTo>
                  <a:pt x="890231" y="56997"/>
                </a:lnTo>
                <a:lnTo>
                  <a:pt x="890231" y="56133"/>
                </a:lnTo>
                <a:lnTo>
                  <a:pt x="885583" y="34247"/>
                </a:lnTo>
                <a:lnTo>
                  <a:pt x="873121" y="16408"/>
                </a:lnTo>
                <a:lnTo>
                  <a:pt x="855073" y="4398"/>
                </a:lnTo>
                <a:lnTo>
                  <a:pt x="833666" y="0"/>
                </a:lnTo>
                <a:close/>
              </a:path>
              <a:path w="8402320" h="113664">
                <a:moveTo>
                  <a:pt x="1092708" y="0"/>
                </a:moveTo>
                <a:lnTo>
                  <a:pt x="1071118" y="4398"/>
                </a:lnTo>
                <a:lnTo>
                  <a:pt x="1053090" y="16408"/>
                </a:lnTo>
                <a:lnTo>
                  <a:pt x="1040730" y="34247"/>
                </a:lnTo>
                <a:lnTo>
                  <a:pt x="1036142" y="56133"/>
                </a:lnTo>
                <a:lnTo>
                  <a:pt x="1036142" y="56997"/>
                </a:lnTo>
                <a:lnTo>
                  <a:pt x="1040608" y="78884"/>
                </a:lnTo>
                <a:lnTo>
                  <a:pt x="1052766" y="96723"/>
                </a:lnTo>
                <a:lnTo>
                  <a:pt x="1070753" y="108732"/>
                </a:lnTo>
                <a:lnTo>
                  <a:pt x="1092708" y="113131"/>
                </a:lnTo>
                <a:lnTo>
                  <a:pt x="1114662" y="108732"/>
                </a:lnTo>
                <a:lnTo>
                  <a:pt x="1132649" y="96723"/>
                </a:lnTo>
                <a:lnTo>
                  <a:pt x="1144807" y="78884"/>
                </a:lnTo>
                <a:lnTo>
                  <a:pt x="1149273" y="56997"/>
                </a:lnTo>
                <a:lnTo>
                  <a:pt x="1149273" y="56133"/>
                </a:lnTo>
                <a:lnTo>
                  <a:pt x="1144625" y="34247"/>
                </a:lnTo>
                <a:lnTo>
                  <a:pt x="1132163" y="16408"/>
                </a:lnTo>
                <a:lnTo>
                  <a:pt x="1114115" y="4398"/>
                </a:lnTo>
                <a:lnTo>
                  <a:pt x="1092708" y="0"/>
                </a:lnTo>
                <a:close/>
              </a:path>
              <a:path w="8402320" h="113664">
                <a:moveTo>
                  <a:pt x="1351737" y="0"/>
                </a:moveTo>
                <a:lnTo>
                  <a:pt x="1330147" y="4398"/>
                </a:lnTo>
                <a:lnTo>
                  <a:pt x="1312119" y="16408"/>
                </a:lnTo>
                <a:lnTo>
                  <a:pt x="1299759" y="34247"/>
                </a:lnTo>
                <a:lnTo>
                  <a:pt x="1295171" y="56133"/>
                </a:lnTo>
                <a:lnTo>
                  <a:pt x="1295171" y="56997"/>
                </a:lnTo>
                <a:lnTo>
                  <a:pt x="1299637" y="78884"/>
                </a:lnTo>
                <a:lnTo>
                  <a:pt x="1311795" y="96723"/>
                </a:lnTo>
                <a:lnTo>
                  <a:pt x="1329782" y="108732"/>
                </a:lnTo>
                <a:lnTo>
                  <a:pt x="1351737" y="113131"/>
                </a:lnTo>
                <a:lnTo>
                  <a:pt x="1373691" y="108732"/>
                </a:lnTo>
                <a:lnTo>
                  <a:pt x="1391678" y="96723"/>
                </a:lnTo>
                <a:lnTo>
                  <a:pt x="1403836" y="78884"/>
                </a:lnTo>
                <a:lnTo>
                  <a:pt x="1408303" y="56997"/>
                </a:lnTo>
                <a:lnTo>
                  <a:pt x="1408303" y="56133"/>
                </a:lnTo>
                <a:lnTo>
                  <a:pt x="1403654" y="34247"/>
                </a:lnTo>
                <a:lnTo>
                  <a:pt x="1391192" y="16408"/>
                </a:lnTo>
                <a:lnTo>
                  <a:pt x="1373145" y="4398"/>
                </a:lnTo>
                <a:lnTo>
                  <a:pt x="1351737" y="0"/>
                </a:lnTo>
                <a:close/>
              </a:path>
              <a:path w="8402320" h="113664">
                <a:moveTo>
                  <a:pt x="1610779" y="0"/>
                </a:moveTo>
                <a:lnTo>
                  <a:pt x="1589189" y="4398"/>
                </a:lnTo>
                <a:lnTo>
                  <a:pt x="1571161" y="16408"/>
                </a:lnTo>
                <a:lnTo>
                  <a:pt x="1558801" y="34247"/>
                </a:lnTo>
                <a:lnTo>
                  <a:pt x="1554213" y="56133"/>
                </a:lnTo>
                <a:lnTo>
                  <a:pt x="1554213" y="56997"/>
                </a:lnTo>
                <a:lnTo>
                  <a:pt x="1558679" y="78884"/>
                </a:lnTo>
                <a:lnTo>
                  <a:pt x="1570837" y="96723"/>
                </a:lnTo>
                <a:lnTo>
                  <a:pt x="1588824" y="108732"/>
                </a:lnTo>
                <a:lnTo>
                  <a:pt x="1610779" y="113131"/>
                </a:lnTo>
                <a:lnTo>
                  <a:pt x="1632733" y="108732"/>
                </a:lnTo>
                <a:lnTo>
                  <a:pt x="1650720" y="96723"/>
                </a:lnTo>
                <a:lnTo>
                  <a:pt x="1662878" y="78884"/>
                </a:lnTo>
                <a:lnTo>
                  <a:pt x="1667344" y="56997"/>
                </a:lnTo>
                <a:lnTo>
                  <a:pt x="1667344" y="56133"/>
                </a:lnTo>
                <a:lnTo>
                  <a:pt x="1662696" y="34247"/>
                </a:lnTo>
                <a:lnTo>
                  <a:pt x="1650234" y="16408"/>
                </a:lnTo>
                <a:lnTo>
                  <a:pt x="1632186" y="4398"/>
                </a:lnTo>
                <a:lnTo>
                  <a:pt x="1610779" y="0"/>
                </a:lnTo>
                <a:close/>
              </a:path>
              <a:path w="8402320" h="113664">
                <a:moveTo>
                  <a:pt x="1869808" y="0"/>
                </a:moveTo>
                <a:lnTo>
                  <a:pt x="1848218" y="4398"/>
                </a:lnTo>
                <a:lnTo>
                  <a:pt x="1830190" y="16408"/>
                </a:lnTo>
                <a:lnTo>
                  <a:pt x="1817830" y="34247"/>
                </a:lnTo>
                <a:lnTo>
                  <a:pt x="1813242" y="56133"/>
                </a:lnTo>
                <a:lnTo>
                  <a:pt x="1813242" y="56997"/>
                </a:lnTo>
                <a:lnTo>
                  <a:pt x="1817708" y="78884"/>
                </a:lnTo>
                <a:lnTo>
                  <a:pt x="1829866" y="96723"/>
                </a:lnTo>
                <a:lnTo>
                  <a:pt x="1847853" y="108732"/>
                </a:lnTo>
                <a:lnTo>
                  <a:pt x="1869808" y="113131"/>
                </a:lnTo>
                <a:lnTo>
                  <a:pt x="1891762" y="108732"/>
                </a:lnTo>
                <a:lnTo>
                  <a:pt x="1909749" y="96723"/>
                </a:lnTo>
                <a:lnTo>
                  <a:pt x="1921907" y="78884"/>
                </a:lnTo>
                <a:lnTo>
                  <a:pt x="1926374" y="56997"/>
                </a:lnTo>
                <a:lnTo>
                  <a:pt x="1926374" y="56133"/>
                </a:lnTo>
                <a:lnTo>
                  <a:pt x="1921725" y="34247"/>
                </a:lnTo>
                <a:lnTo>
                  <a:pt x="1909264" y="16408"/>
                </a:lnTo>
                <a:lnTo>
                  <a:pt x="1891216" y="4398"/>
                </a:lnTo>
                <a:lnTo>
                  <a:pt x="1869808" y="0"/>
                </a:lnTo>
                <a:close/>
              </a:path>
              <a:path w="8402320" h="113664">
                <a:moveTo>
                  <a:pt x="2128850" y="0"/>
                </a:moveTo>
                <a:lnTo>
                  <a:pt x="2107260" y="4398"/>
                </a:lnTo>
                <a:lnTo>
                  <a:pt x="2089232" y="16408"/>
                </a:lnTo>
                <a:lnTo>
                  <a:pt x="2076872" y="34247"/>
                </a:lnTo>
                <a:lnTo>
                  <a:pt x="2072284" y="56133"/>
                </a:lnTo>
                <a:lnTo>
                  <a:pt x="2072284" y="56997"/>
                </a:lnTo>
                <a:lnTo>
                  <a:pt x="2076750" y="78884"/>
                </a:lnTo>
                <a:lnTo>
                  <a:pt x="2088908" y="96723"/>
                </a:lnTo>
                <a:lnTo>
                  <a:pt x="2106895" y="108732"/>
                </a:lnTo>
                <a:lnTo>
                  <a:pt x="2128850" y="113131"/>
                </a:lnTo>
                <a:lnTo>
                  <a:pt x="2150804" y="108732"/>
                </a:lnTo>
                <a:lnTo>
                  <a:pt x="2168791" y="96723"/>
                </a:lnTo>
                <a:lnTo>
                  <a:pt x="2180949" y="78884"/>
                </a:lnTo>
                <a:lnTo>
                  <a:pt x="2185416" y="56997"/>
                </a:lnTo>
                <a:lnTo>
                  <a:pt x="2185416" y="56133"/>
                </a:lnTo>
                <a:lnTo>
                  <a:pt x="2180767" y="34247"/>
                </a:lnTo>
                <a:lnTo>
                  <a:pt x="2168305" y="16408"/>
                </a:lnTo>
                <a:lnTo>
                  <a:pt x="2150258" y="4398"/>
                </a:lnTo>
                <a:lnTo>
                  <a:pt x="2128850" y="0"/>
                </a:lnTo>
                <a:close/>
              </a:path>
              <a:path w="8402320" h="113664">
                <a:moveTo>
                  <a:pt x="2387879" y="0"/>
                </a:moveTo>
                <a:lnTo>
                  <a:pt x="2366289" y="4398"/>
                </a:lnTo>
                <a:lnTo>
                  <a:pt x="2348261" y="16408"/>
                </a:lnTo>
                <a:lnTo>
                  <a:pt x="2335901" y="34247"/>
                </a:lnTo>
                <a:lnTo>
                  <a:pt x="2331313" y="56133"/>
                </a:lnTo>
                <a:lnTo>
                  <a:pt x="2331313" y="56997"/>
                </a:lnTo>
                <a:lnTo>
                  <a:pt x="2335780" y="78884"/>
                </a:lnTo>
                <a:lnTo>
                  <a:pt x="2347937" y="96723"/>
                </a:lnTo>
                <a:lnTo>
                  <a:pt x="2365925" y="108732"/>
                </a:lnTo>
                <a:lnTo>
                  <a:pt x="2387879" y="113131"/>
                </a:lnTo>
                <a:lnTo>
                  <a:pt x="2409833" y="108732"/>
                </a:lnTo>
                <a:lnTo>
                  <a:pt x="2427820" y="96723"/>
                </a:lnTo>
                <a:lnTo>
                  <a:pt x="2439978" y="78884"/>
                </a:lnTo>
                <a:lnTo>
                  <a:pt x="2444445" y="56997"/>
                </a:lnTo>
                <a:lnTo>
                  <a:pt x="2444445" y="56133"/>
                </a:lnTo>
                <a:lnTo>
                  <a:pt x="2439796" y="34247"/>
                </a:lnTo>
                <a:lnTo>
                  <a:pt x="2427335" y="16408"/>
                </a:lnTo>
                <a:lnTo>
                  <a:pt x="2409287" y="4398"/>
                </a:lnTo>
                <a:lnTo>
                  <a:pt x="2387879" y="0"/>
                </a:lnTo>
                <a:close/>
              </a:path>
              <a:path w="8402320" h="113664">
                <a:moveTo>
                  <a:pt x="2646921" y="0"/>
                </a:moveTo>
                <a:lnTo>
                  <a:pt x="2625331" y="4398"/>
                </a:lnTo>
                <a:lnTo>
                  <a:pt x="2607303" y="16408"/>
                </a:lnTo>
                <a:lnTo>
                  <a:pt x="2594943" y="34247"/>
                </a:lnTo>
                <a:lnTo>
                  <a:pt x="2590355" y="56133"/>
                </a:lnTo>
                <a:lnTo>
                  <a:pt x="2590355" y="56997"/>
                </a:lnTo>
                <a:lnTo>
                  <a:pt x="2594821" y="78884"/>
                </a:lnTo>
                <a:lnTo>
                  <a:pt x="2606979" y="96723"/>
                </a:lnTo>
                <a:lnTo>
                  <a:pt x="2624966" y="108732"/>
                </a:lnTo>
                <a:lnTo>
                  <a:pt x="2646921" y="113131"/>
                </a:lnTo>
                <a:lnTo>
                  <a:pt x="2668875" y="108732"/>
                </a:lnTo>
                <a:lnTo>
                  <a:pt x="2686862" y="96723"/>
                </a:lnTo>
                <a:lnTo>
                  <a:pt x="2699020" y="78884"/>
                </a:lnTo>
                <a:lnTo>
                  <a:pt x="2703487" y="56997"/>
                </a:lnTo>
                <a:lnTo>
                  <a:pt x="2703487" y="56133"/>
                </a:lnTo>
                <a:lnTo>
                  <a:pt x="2698838" y="34247"/>
                </a:lnTo>
                <a:lnTo>
                  <a:pt x="2686377" y="16408"/>
                </a:lnTo>
                <a:lnTo>
                  <a:pt x="2668329" y="4398"/>
                </a:lnTo>
                <a:lnTo>
                  <a:pt x="2646921" y="0"/>
                </a:lnTo>
                <a:close/>
              </a:path>
              <a:path w="8402320" h="113664">
                <a:moveTo>
                  <a:pt x="2905950" y="0"/>
                </a:moveTo>
                <a:lnTo>
                  <a:pt x="2884360" y="4398"/>
                </a:lnTo>
                <a:lnTo>
                  <a:pt x="2866332" y="16408"/>
                </a:lnTo>
                <a:lnTo>
                  <a:pt x="2853972" y="34247"/>
                </a:lnTo>
                <a:lnTo>
                  <a:pt x="2849384" y="56133"/>
                </a:lnTo>
                <a:lnTo>
                  <a:pt x="2849384" y="56997"/>
                </a:lnTo>
                <a:lnTo>
                  <a:pt x="2853851" y="78884"/>
                </a:lnTo>
                <a:lnTo>
                  <a:pt x="2866009" y="96723"/>
                </a:lnTo>
                <a:lnTo>
                  <a:pt x="2883996" y="108732"/>
                </a:lnTo>
                <a:lnTo>
                  <a:pt x="2905950" y="113131"/>
                </a:lnTo>
                <a:lnTo>
                  <a:pt x="2927904" y="108732"/>
                </a:lnTo>
                <a:lnTo>
                  <a:pt x="2945892" y="96723"/>
                </a:lnTo>
                <a:lnTo>
                  <a:pt x="2958049" y="78884"/>
                </a:lnTo>
                <a:lnTo>
                  <a:pt x="2962516" y="56997"/>
                </a:lnTo>
                <a:lnTo>
                  <a:pt x="2962516" y="56133"/>
                </a:lnTo>
                <a:lnTo>
                  <a:pt x="2957867" y="34247"/>
                </a:lnTo>
                <a:lnTo>
                  <a:pt x="2945406" y="16408"/>
                </a:lnTo>
                <a:lnTo>
                  <a:pt x="2927358" y="4398"/>
                </a:lnTo>
                <a:lnTo>
                  <a:pt x="2905950" y="0"/>
                </a:lnTo>
                <a:close/>
              </a:path>
              <a:path w="8402320" h="113664">
                <a:moveTo>
                  <a:pt x="3164992" y="0"/>
                </a:moveTo>
                <a:lnTo>
                  <a:pt x="3143402" y="4398"/>
                </a:lnTo>
                <a:lnTo>
                  <a:pt x="3125374" y="16408"/>
                </a:lnTo>
                <a:lnTo>
                  <a:pt x="3113014" y="34247"/>
                </a:lnTo>
                <a:lnTo>
                  <a:pt x="3108426" y="56133"/>
                </a:lnTo>
                <a:lnTo>
                  <a:pt x="3108426" y="56997"/>
                </a:lnTo>
                <a:lnTo>
                  <a:pt x="3112893" y="78884"/>
                </a:lnTo>
                <a:lnTo>
                  <a:pt x="3125050" y="96723"/>
                </a:lnTo>
                <a:lnTo>
                  <a:pt x="3143038" y="108732"/>
                </a:lnTo>
                <a:lnTo>
                  <a:pt x="3164992" y="113131"/>
                </a:lnTo>
                <a:lnTo>
                  <a:pt x="3186946" y="108732"/>
                </a:lnTo>
                <a:lnTo>
                  <a:pt x="3204933" y="96723"/>
                </a:lnTo>
                <a:lnTo>
                  <a:pt x="3217091" y="78884"/>
                </a:lnTo>
                <a:lnTo>
                  <a:pt x="3221558" y="56997"/>
                </a:lnTo>
                <a:lnTo>
                  <a:pt x="3221558" y="56133"/>
                </a:lnTo>
                <a:lnTo>
                  <a:pt x="3216909" y="34247"/>
                </a:lnTo>
                <a:lnTo>
                  <a:pt x="3204448" y="16408"/>
                </a:lnTo>
                <a:lnTo>
                  <a:pt x="3186400" y="4398"/>
                </a:lnTo>
                <a:lnTo>
                  <a:pt x="3164992" y="0"/>
                </a:lnTo>
                <a:close/>
              </a:path>
              <a:path w="8402320" h="113664">
                <a:moveTo>
                  <a:pt x="3424021" y="0"/>
                </a:moveTo>
                <a:lnTo>
                  <a:pt x="3402431" y="4398"/>
                </a:lnTo>
                <a:lnTo>
                  <a:pt x="3384403" y="16408"/>
                </a:lnTo>
                <a:lnTo>
                  <a:pt x="3372043" y="34247"/>
                </a:lnTo>
                <a:lnTo>
                  <a:pt x="3367455" y="56133"/>
                </a:lnTo>
                <a:lnTo>
                  <a:pt x="3367455" y="56997"/>
                </a:lnTo>
                <a:lnTo>
                  <a:pt x="3371922" y="78884"/>
                </a:lnTo>
                <a:lnTo>
                  <a:pt x="3384080" y="96723"/>
                </a:lnTo>
                <a:lnTo>
                  <a:pt x="3402067" y="108732"/>
                </a:lnTo>
                <a:lnTo>
                  <a:pt x="3424021" y="113131"/>
                </a:lnTo>
                <a:lnTo>
                  <a:pt x="3445975" y="108732"/>
                </a:lnTo>
                <a:lnTo>
                  <a:pt x="3463963" y="96723"/>
                </a:lnTo>
                <a:lnTo>
                  <a:pt x="3476120" y="78884"/>
                </a:lnTo>
                <a:lnTo>
                  <a:pt x="3480587" y="56997"/>
                </a:lnTo>
                <a:lnTo>
                  <a:pt x="3480587" y="56133"/>
                </a:lnTo>
                <a:lnTo>
                  <a:pt x="3475938" y="34247"/>
                </a:lnTo>
                <a:lnTo>
                  <a:pt x="3463477" y="16408"/>
                </a:lnTo>
                <a:lnTo>
                  <a:pt x="3445429" y="4398"/>
                </a:lnTo>
                <a:lnTo>
                  <a:pt x="3424021" y="0"/>
                </a:lnTo>
                <a:close/>
              </a:path>
              <a:path w="8402320" h="113664">
                <a:moveTo>
                  <a:pt x="3683063" y="0"/>
                </a:moveTo>
                <a:lnTo>
                  <a:pt x="3661473" y="4398"/>
                </a:lnTo>
                <a:lnTo>
                  <a:pt x="3643445" y="16408"/>
                </a:lnTo>
                <a:lnTo>
                  <a:pt x="3631085" y="34247"/>
                </a:lnTo>
                <a:lnTo>
                  <a:pt x="3626497" y="56133"/>
                </a:lnTo>
                <a:lnTo>
                  <a:pt x="3626497" y="56997"/>
                </a:lnTo>
                <a:lnTo>
                  <a:pt x="3630964" y="78884"/>
                </a:lnTo>
                <a:lnTo>
                  <a:pt x="3643122" y="96723"/>
                </a:lnTo>
                <a:lnTo>
                  <a:pt x="3661109" y="108732"/>
                </a:lnTo>
                <a:lnTo>
                  <a:pt x="3683063" y="113131"/>
                </a:lnTo>
                <a:lnTo>
                  <a:pt x="3705017" y="108732"/>
                </a:lnTo>
                <a:lnTo>
                  <a:pt x="3723005" y="96723"/>
                </a:lnTo>
                <a:lnTo>
                  <a:pt x="3735162" y="78884"/>
                </a:lnTo>
                <a:lnTo>
                  <a:pt x="3739629" y="56997"/>
                </a:lnTo>
                <a:lnTo>
                  <a:pt x="3739629" y="56133"/>
                </a:lnTo>
                <a:lnTo>
                  <a:pt x="3734980" y="34247"/>
                </a:lnTo>
                <a:lnTo>
                  <a:pt x="3722519" y="16408"/>
                </a:lnTo>
                <a:lnTo>
                  <a:pt x="3704471" y="4398"/>
                </a:lnTo>
                <a:lnTo>
                  <a:pt x="3683063" y="0"/>
                </a:lnTo>
                <a:close/>
              </a:path>
              <a:path w="8402320" h="113664">
                <a:moveTo>
                  <a:pt x="3942092" y="0"/>
                </a:moveTo>
                <a:lnTo>
                  <a:pt x="3920502" y="4398"/>
                </a:lnTo>
                <a:lnTo>
                  <a:pt x="3902475" y="16408"/>
                </a:lnTo>
                <a:lnTo>
                  <a:pt x="3890114" y="34247"/>
                </a:lnTo>
                <a:lnTo>
                  <a:pt x="3885526" y="56133"/>
                </a:lnTo>
                <a:lnTo>
                  <a:pt x="3885526" y="56997"/>
                </a:lnTo>
                <a:lnTo>
                  <a:pt x="3889993" y="78884"/>
                </a:lnTo>
                <a:lnTo>
                  <a:pt x="3902151" y="96723"/>
                </a:lnTo>
                <a:lnTo>
                  <a:pt x="3920138" y="108732"/>
                </a:lnTo>
                <a:lnTo>
                  <a:pt x="3942092" y="113131"/>
                </a:lnTo>
                <a:lnTo>
                  <a:pt x="3964047" y="108732"/>
                </a:lnTo>
                <a:lnTo>
                  <a:pt x="3982034" y="96723"/>
                </a:lnTo>
                <a:lnTo>
                  <a:pt x="3994192" y="78884"/>
                </a:lnTo>
                <a:lnTo>
                  <a:pt x="3998658" y="56997"/>
                </a:lnTo>
                <a:lnTo>
                  <a:pt x="3998658" y="56133"/>
                </a:lnTo>
                <a:lnTo>
                  <a:pt x="3994009" y="34247"/>
                </a:lnTo>
                <a:lnTo>
                  <a:pt x="3981548" y="16408"/>
                </a:lnTo>
                <a:lnTo>
                  <a:pt x="3963500" y="4398"/>
                </a:lnTo>
                <a:lnTo>
                  <a:pt x="3942092" y="0"/>
                </a:lnTo>
                <a:close/>
              </a:path>
              <a:path w="8402320" h="113664">
                <a:moveTo>
                  <a:pt x="4201134" y="0"/>
                </a:moveTo>
                <a:lnTo>
                  <a:pt x="4179544" y="4398"/>
                </a:lnTo>
                <a:lnTo>
                  <a:pt x="4161516" y="16408"/>
                </a:lnTo>
                <a:lnTo>
                  <a:pt x="4149156" y="34247"/>
                </a:lnTo>
                <a:lnTo>
                  <a:pt x="4144568" y="56133"/>
                </a:lnTo>
                <a:lnTo>
                  <a:pt x="4144568" y="56997"/>
                </a:lnTo>
                <a:lnTo>
                  <a:pt x="4149035" y="78884"/>
                </a:lnTo>
                <a:lnTo>
                  <a:pt x="4161193" y="96723"/>
                </a:lnTo>
                <a:lnTo>
                  <a:pt x="4179180" y="108732"/>
                </a:lnTo>
                <a:lnTo>
                  <a:pt x="4201134" y="113131"/>
                </a:lnTo>
                <a:lnTo>
                  <a:pt x="4223088" y="108732"/>
                </a:lnTo>
                <a:lnTo>
                  <a:pt x="4241076" y="96723"/>
                </a:lnTo>
                <a:lnTo>
                  <a:pt x="4253233" y="78884"/>
                </a:lnTo>
                <a:lnTo>
                  <a:pt x="4257700" y="56997"/>
                </a:lnTo>
                <a:lnTo>
                  <a:pt x="4257700" y="56133"/>
                </a:lnTo>
                <a:lnTo>
                  <a:pt x="4253051" y="34247"/>
                </a:lnTo>
                <a:lnTo>
                  <a:pt x="4240590" y="16408"/>
                </a:lnTo>
                <a:lnTo>
                  <a:pt x="4222542" y="4398"/>
                </a:lnTo>
                <a:lnTo>
                  <a:pt x="4201134" y="0"/>
                </a:lnTo>
                <a:close/>
              </a:path>
              <a:path w="8402320" h="113664">
                <a:moveTo>
                  <a:pt x="4460163" y="0"/>
                </a:moveTo>
                <a:lnTo>
                  <a:pt x="4438573" y="4398"/>
                </a:lnTo>
                <a:lnTo>
                  <a:pt x="4420546" y="16408"/>
                </a:lnTo>
                <a:lnTo>
                  <a:pt x="4408185" y="34247"/>
                </a:lnTo>
                <a:lnTo>
                  <a:pt x="4403598" y="56133"/>
                </a:lnTo>
                <a:lnTo>
                  <a:pt x="4403598" y="56997"/>
                </a:lnTo>
                <a:lnTo>
                  <a:pt x="4408064" y="78884"/>
                </a:lnTo>
                <a:lnTo>
                  <a:pt x="4420222" y="96723"/>
                </a:lnTo>
                <a:lnTo>
                  <a:pt x="4438209" y="108732"/>
                </a:lnTo>
                <a:lnTo>
                  <a:pt x="4460163" y="113131"/>
                </a:lnTo>
                <a:lnTo>
                  <a:pt x="4482118" y="108732"/>
                </a:lnTo>
                <a:lnTo>
                  <a:pt x="4500105" y="96723"/>
                </a:lnTo>
                <a:lnTo>
                  <a:pt x="4512263" y="78884"/>
                </a:lnTo>
                <a:lnTo>
                  <a:pt x="4516729" y="56997"/>
                </a:lnTo>
                <a:lnTo>
                  <a:pt x="4516729" y="56133"/>
                </a:lnTo>
                <a:lnTo>
                  <a:pt x="4512081" y="34247"/>
                </a:lnTo>
                <a:lnTo>
                  <a:pt x="4499619" y="16408"/>
                </a:lnTo>
                <a:lnTo>
                  <a:pt x="4481571" y="4398"/>
                </a:lnTo>
                <a:lnTo>
                  <a:pt x="4460163" y="0"/>
                </a:lnTo>
                <a:close/>
              </a:path>
              <a:path w="8402320" h="113664">
                <a:moveTo>
                  <a:pt x="4719205" y="0"/>
                </a:moveTo>
                <a:lnTo>
                  <a:pt x="4697615" y="4398"/>
                </a:lnTo>
                <a:lnTo>
                  <a:pt x="4679588" y="16408"/>
                </a:lnTo>
                <a:lnTo>
                  <a:pt x="4667227" y="34247"/>
                </a:lnTo>
                <a:lnTo>
                  <a:pt x="4662639" y="56133"/>
                </a:lnTo>
                <a:lnTo>
                  <a:pt x="4662639" y="56997"/>
                </a:lnTo>
                <a:lnTo>
                  <a:pt x="4667106" y="78884"/>
                </a:lnTo>
                <a:lnTo>
                  <a:pt x="4679264" y="96723"/>
                </a:lnTo>
                <a:lnTo>
                  <a:pt x="4697251" y="108732"/>
                </a:lnTo>
                <a:lnTo>
                  <a:pt x="4719205" y="113131"/>
                </a:lnTo>
                <a:lnTo>
                  <a:pt x="4741160" y="108732"/>
                </a:lnTo>
                <a:lnTo>
                  <a:pt x="4759147" y="96723"/>
                </a:lnTo>
                <a:lnTo>
                  <a:pt x="4771305" y="78884"/>
                </a:lnTo>
                <a:lnTo>
                  <a:pt x="4775771" y="56997"/>
                </a:lnTo>
                <a:lnTo>
                  <a:pt x="4775771" y="56133"/>
                </a:lnTo>
                <a:lnTo>
                  <a:pt x="4771122" y="34247"/>
                </a:lnTo>
                <a:lnTo>
                  <a:pt x="4758661" y="16408"/>
                </a:lnTo>
                <a:lnTo>
                  <a:pt x="4740613" y="4398"/>
                </a:lnTo>
                <a:lnTo>
                  <a:pt x="4719205" y="0"/>
                </a:lnTo>
                <a:close/>
              </a:path>
              <a:path w="8402320" h="113664">
                <a:moveTo>
                  <a:pt x="4978234" y="0"/>
                </a:moveTo>
                <a:lnTo>
                  <a:pt x="4956644" y="4398"/>
                </a:lnTo>
                <a:lnTo>
                  <a:pt x="4938617" y="16408"/>
                </a:lnTo>
                <a:lnTo>
                  <a:pt x="4926256" y="34247"/>
                </a:lnTo>
                <a:lnTo>
                  <a:pt x="4921669" y="56133"/>
                </a:lnTo>
                <a:lnTo>
                  <a:pt x="4921669" y="56997"/>
                </a:lnTo>
                <a:lnTo>
                  <a:pt x="4926135" y="78884"/>
                </a:lnTo>
                <a:lnTo>
                  <a:pt x="4938293" y="96723"/>
                </a:lnTo>
                <a:lnTo>
                  <a:pt x="4956280" y="108732"/>
                </a:lnTo>
                <a:lnTo>
                  <a:pt x="4978234" y="113131"/>
                </a:lnTo>
                <a:lnTo>
                  <a:pt x="5000189" y="108732"/>
                </a:lnTo>
                <a:lnTo>
                  <a:pt x="5018176" y="96723"/>
                </a:lnTo>
                <a:lnTo>
                  <a:pt x="5030334" y="78884"/>
                </a:lnTo>
                <a:lnTo>
                  <a:pt x="5034800" y="56997"/>
                </a:lnTo>
                <a:lnTo>
                  <a:pt x="5034800" y="56133"/>
                </a:lnTo>
                <a:lnTo>
                  <a:pt x="5030152" y="34247"/>
                </a:lnTo>
                <a:lnTo>
                  <a:pt x="5017690" y="16408"/>
                </a:lnTo>
                <a:lnTo>
                  <a:pt x="4999642" y="4398"/>
                </a:lnTo>
                <a:lnTo>
                  <a:pt x="4978234" y="0"/>
                </a:lnTo>
                <a:close/>
              </a:path>
              <a:path w="8402320" h="113664">
                <a:moveTo>
                  <a:pt x="5237276" y="0"/>
                </a:moveTo>
                <a:lnTo>
                  <a:pt x="5215686" y="4398"/>
                </a:lnTo>
                <a:lnTo>
                  <a:pt x="5197659" y="16408"/>
                </a:lnTo>
                <a:lnTo>
                  <a:pt x="5185298" y="34247"/>
                </a:lnTo>
                <a:lnTo>
                  <a:pt x="5180711" y="56133"/>
                </a:lnTo>
                <a:lnTo>
                  <a:pt x="5180711" y="56997"/>
                </a:lnTo>
                <a:lnTo>
                  <a:pt x="5185177" y="78884"/>
                </a:lnTo>
                <a:lnTo>
                  <a:pt x="5197335" y="96723"/>
                </a:lnTo>
                <a:lnTo>
                  <a:pt x="5215322" y="108732"/>
                </a:lnTo>
                <a:lnTo>
                  <a:pt x="5237276" y="113131"/>
                </a:lnTo>
                <a:lnTo>
                  <a:pt x="5259231" y="108732"/>
                </a:lnTo>
                <a:lnTo>
                  <a:pt x="5277218" y="96723"/>
                </a:lnTo>
                <a:lnTo>
                  <a:pt x="5289376" y="78884"/>
                </a:lnTo>
                <a:lnTo>
                  <a:pt x="5293842" y="56997"/>
                </a:lnTo>
                <a:lnTo>
                  <a:pt x="5293842" y="56133"/>
                </a:lnTo>
                <a:lnTo>
                  <a:pt x="5289194" y="34247"/>
                </a:lnTo>
                <a:lnTo>
                  <a:pt x="5276732" y="16408"/>
                </a:lnTo>
                <a:lnTo>
                  <a:pt x="5258684" y="4398"/>
                </a:lnTo>
                <a:lnTo>
                  <a:pt x="5237276" y="0"/>
                </a:lnTo>
                <a:close/>
              </a:path>
              <a:path w="8402320" h="113664">
                <a:moveTo>
                  <a:pt x="5496306" y="0"/>
                </a:moveTo>
                <a:lnTo>
                  <a:pt x="5474716" y="4398"/>
                </a:lnTo>
                <a:lnTo>
                  <a:pt x="5456688" y="16408"/>
                </a:lnTo>
                <a:lnTo>
                  <a:pt x="5444328" y="34247"/>
                </a:lnTo>
                <a:lnTo>
                  <a:pt x="5439740" y="56133"/>
                </a:lnTo>
                <a:lnTo>
                  <a:pt x="5439740" y="56997"/>
                </a:lnTo>
                <a:lnTo>
                  <a:pt x="5444206" y="78884"/>
                </a:lnTo>
                <a:lnTo>
                  <a:pt x="5456364" y="96723"/>
                </a:lnTo>
                <a:lnTo>
                  <a:pt x="5474351" y="108732"/>
                </a:lnTo>
                <a:lnTo>
                  <a:pt x="5496306" y="113131"/>
                </a:lnTo>
                <a:lnTo>
                  <a:pt x="5518260" y="108732"/>
                </a:lnTo>
                <a:lnTo>
                  <a:pt x="5536247" y="96723"/>
                </a:lnTo>
                <a:lnTo>
                  <a:pt x="5548405" y="78884"/>
                </a:lnTo>
                <a:lnTo>
                  <a:pt x="5552871" y="56997"/>
                </a:lnTo>
                <a:lnTo>
                  <a:pt x="5552871" y="56133"/>
                </a:lnTo>
                <a:lnTo>
                  <a:pt x="5548223" y="34247"/>
                </a:lnTo>
                <a:lnTo>
                  <a:pt x="5535761" y="16408"/>
                </a:lnTo>
                <a:lnTo>
                  <a:pt x="5517713" y="4398"/>
                </a:lnTo>
                <a:lnTo>
                  <a:pt x="5496306" y="0"/>
                </a:lnTo>
                <a:close/>
              </a:path>
              <a:path w="8402320" h="113664">
                <a:moveTo>
                  <a:pt x="5755347" y="0"/>
                </a:moveTo>
                <a:lnTo>
                  <a:pt x="5733757" y="4398"/>
                </a:lnTo>
                <a:lnTo>
                  <a:pt x="5715730" y="16408"/>
                </a:lnTo>
                <a:lnTo>
                  <a:pt x="5703369" y="34247"/>
                </a:lnTo>
                <a:lnTo>
                  <a:pt x="5698782" y="56133"/>
                </a:lnTo>
                <a:lnTo>
                  <a:pt x="5698782" y="56997"/>
                </a:lnTo>
                <a:lnTo>
                  <a:pt x="5703248" y="78884"/>
                </a:lnTo>
                <a:lnTo>
                  <a:pt x="5715406" y="96723"/>
                </a:lnTo>
                <a:lnTo>
                  <a:pt x="5733393" y="108732"/>
                </a:lnTo>
                <a:lnTo>
                  <a:pt x="5755347" y="113131"/>
                </a:lnTo>
                <a:lnTo>
                  <a:pt x="5777302" y="108732"/>
                </a:lnTo>
                <a:lnTo>
                  <a:pt x="5795289" y="96723"/>
                </a:lnTo>
                <a:lnTo>
                  <a:pt x="5807447" y="78884"/>
                </a:lnTo>
                <a:lnTo>
                  <a:pt x="5811913" y="56997"/>
                </a:lnTo>
                <a:lnTo>
                  <a:pt x="5811913" y="56133"/>
                </a:lnTo>
                <a:lnTo>
                  <a:pt x="5807265" y="34247"/>
                </a:lnTo>
                <a:lnTo>
                  <a:pt x="5794803" y="16408"/>
                </a:lnTo>
                <a:lnTo>
                  <a:pt x="5776755" y="4398"/>
                </a:lnTo>
                <a:lnTo>
                  <a:pt x="5755347" y="0"/>
                </a:lnTo>
                <a:close/>
              </a:path>
              <a:path w="8402320" h="113664">
                <a:moveTo>
                  <a:pt x="6014377" y="0"/>
                </a:moveTo>
                <a:lnTo>
                  <a:pt x="5992787" y="4398"/>
                </a:lnTo>
                <a:lnTo>
                  <a:pt x="5974759" y="16408"/>
                </a:lnTo>
                <a:lnTo>
                  <a:pt x="5962399" y="34247"/>
                </a:lnTo>
                <a:lnTo>
                  <a:pt x="5957811" y="56133"/>
                </a:lnTo>
                <a:lnTo>
                  <a:pt x="5957811" y="56997"/>
                </a:lnTo>
                <a:lnTo>
                  <a:pt x="5962277" y="78884"/>
                </a:lnTo>
                <a:lnTo>
                  <a:pt x="5974435" y="96723"/>
                </a:lnTo>
                <a:lnTo>
                  <a:pt x="5992422" y="108732"/>
                </a:lnTo>
                <a:lnTo>
                  <a:pt x="6014377" y="113131"/>
                </a:lnTo>
                <a:lnTo>
                  <a:pt x="6036331" y="108732"/>
                </a:lnTo>
                <a:lnTo>
                  <a:pt x="6054318" y="96723"/>
                </a:lnTo>
                <a:lnTo>
                  <a:pt x="6066476" y="78884"/>
                </a:lnTo>
                <a:lnTo>
                  <a:pt x="6070942" y="56997"/>
                </a:lnTo>
                <a:lnTo>
                  <a:pt x="6070942" y="56133"/>
                </a:lnTo>
                <a:lnTo>
                  <a:pt x="6066294" y="34247"/>
                </a:lnTo>
                <a:lnTo>
                  <a:pt x="6053832" y="16408"/>
                </a:lnTo>
                <a:lnTo>
                  <a:pt x="6035784" y="4398"/>
                </a:lnTo>
                <a:lnTo>
                  <a:pt x="6014377" y="0"/>
                </a:lnTo>
                <a:close/>
              </a:path>
              <a:path w="8402320" h="113664">
                <a:moveTo>
                  <a:pt x="6273419" y="0"/>
                </a:moveTo>
                <a:lnTo>
                  <a:pt x="6251829" y="4398"/>
                </a:lnTo>
                <a:lnTo>
                  <a:pt x="6233801" y="16408"/>
                </a:lnTo>
                <a:lnTo>
                  <a:pt x="6221441" y="34247"/>
                </a:lnTo>
                <a:lnTo>
                  <a:pt x="6216853" y="56133"/>
                </a:lnTo>
                <a:lnTo>
                  <a:pt x="6216853" y="56997"/>
                </a:lnTo>
                <a:lnTo>
                  <a:pt x="6221319" y="78884"/>
                </a:lnTo>
                <a:lnTo>
                  <a:pt x="6233477" y="96723"/>
                </a:lnTo>
                <a:lnTo>
                  <a:pt x="6251464" y="108732"/>
                </a:lnTo>
                <a:lnTo>
                  <a:pt x="6273419" y="113131"/>
                </a:lnTo>
                <a:lnTo>
                  <a:pt x="6295373" y="108732"/>
                </a:lnTo>
                <a:lnTo>
                  <a:pt x="6313360" y="96723"/>
                </a:lnTo>
                <a:lnTo>
                  <a:pt x="6325518" y="78884"/>
                </a:lnTo>
                <a:lnTo>
                  <a:pt x="6329984" y="56997"/>
                </a:lnTo>
                <a:lnTo>
                  <a:pt x="6329984" y="56133"/>
                </a:lnTo>
                <a:lnTo>
                  <a:pt x="6325336" y="34247"/>
                </a:lnTo>
                <a:lnTo>
                  <a:pt x="6312874" y="16408"/>
                </a:lnTo>
                <a:lnTo>
                  <a:pt x="6294826" y="4398"/>
                </a:lnTo>
                <a:lnTo>
                  <a:pt x="6273419" y="0"/>
                </a:lnTo>
                <a:close/>
              </a:path>
              <a:path w="8402320" h="113664">
                <a:moveTo>
                  <a:pt x="6532448" y="0"/>
                </a:moveTo>
                <a:lnTo>
                  <a:pt x="6510858" y="4398"/>
                </a:lnTo>
                <a:lnTo>
                  <a:pt x="6492830" y="16408"/>
                </a:lnTo>
                <a:lnTo>
                  <a:pt x="6480470" y="34247"/>
                </a:lnTo>
                <a:lnTo>
                  <a:pt x="6475882" y="56133"/>
                </a:lnTo>
                <a:lnTo>
                  <a:pt x="6475882" y="56997"/>
                </a:lnTo>
                <a:lnTo>
                  <a:pt x="6480348" y="78884"/>
                </a:lnTo>
                <a:lnTo>
                  <a:pt x="6492506" y="96723"/>
                </a:lnTo>
                <a:lnTo>
                  <a:pt x="6510493" y="108732"/>
                </a:lnTo>
                <a:lnTo>
                  <a:pt x="6532448" y="113131"/>
                </a:lnTo>
                <a:lnTo>
                  <a:pt x="6554402" y="108732"/>
                </a:lnTo>
                <a:lnTo>
                  <a:pt x="6572389" y="96723"/>
                </a:lnTo>
                <a:lnTo>
                  <a:pt x="6584547" y="78884"/>
                </a:lnTo>
                <a:lnTo>
                  <a:pt x="6589013" y="56997"/>
                </a:lnTo>
                <a:lnTo>
                  <a:pt x="6589013" y="56133"/>
                </a:lnTo>
                <a:lnTo>
                  <a:pt x="6584365" y="34247"/>
                </a:lnTo>
                <a:lnTo>
                  <a:pt x="6571903" y="16408"/>
                </a:lnTo>
                <a:lnTo>
                  <a:pt x="6553856" y="4398"/>
                </a:lnTo>
                <a:lnTo>
                  <a:pt x="6532448" y="0"/>
                </a:lnTo>
                <a:close/>
              </a:path>
              <a:path w="8402320" h="113664">
                <a:moveTo>
                  <a:pt x="6791490" y="0"/>
                </a:moveTo>
                <a:lnTo>
                  <a:pt x="6769900" y="4398"/>
                </a:lnTo>
                <a:lnTo>
                  <a:pt x="6751872" y="16408"/>
                </a:lnTo>
                <a:lnTo>
                  <a:pt x="6739512" y="34247"/>
                </a:lnTo>
                <a:lnTo>
                  <a:pt x="6734924" y="56133"/>
                </a:lnTo>
                <a:lnTo>
                  <a:pt x="6734924" y="56997"/>
                </a:lnTo>
                <a:lnTo>
                  <a:pt x="6739390" y="78884"/>
                </a:lnTo>
                <a:lnTo>
                  <a:pt x="6751548" y="96723"/>
                </a:lnTo>
                <a:lnTo>
                  <a:pt x="6769535" y="108732"/>
                </a:lnTo>
                <a:lnTo>
                  <a:pt x="6791490" y="113131"/>
                </a:lnTo>
                <a:lnTo>
                  <a:pt x="6813444" y="108732"/>
                </a:lnTo>
                <a:lnTo>
                  <a:pt x="6831431" y="96723"/>
                </a:lnTo>
                <a:lnTo>
                  <a:pt x="6843589" y="78884"/>
                </a:lnTo>
                <a:lnTo>
                  <a:pt x="6848055" y="56997"/>
                </a:lnTo>
                <a:lnTo>
                  <a:pt x="6848055" y="56133"/>
                </a:lnTo>
                <a:lnTo>
                  <a:pt x="6843407" y="34247"/>
                </a:lnTo>
                <a:lnTo>
                  <a:pt x="6830945" y="16408"/>
                </a:lnTo>
                <a:lnTo>
                  <a:pt x="6812897" y="4398"/>
                </a:lnTo>
                <a:lnTo>
                  <a:pt x="6791490" y="0"/>
                </a:lnTo>
                <a:close/>
              </a:path>
              <a:path w="8402320" h="113664">
                <a:moveTo>
                  <a:pt x="7050519" y="0"/>
                </a:moveTo>
                <a:lnTo>
                  <a:pt x="7028929" y="4398"/>
                </a:lnTo>
                <a:lnTo>
                  <a:pt x="7010901" y="16408"/>
                </a:lnTo>
                <a:lnTo>
                  <a:pt x="6998541" y="34247"/>
                </a:lnTo>
                <a:lnTo>
                  <a:pt x="6993953" y="56133"/>
                </a:lnTo>
                <a:lnTo>
                  <a:pt x="6993953" y="56997"/>
                </a:lnTo>
                <a:lnTo>
                  <a:pt x="6998419" y="78884"/>
                </a:lnTo>
                <a:lnTo>
                  <a:pt x="7010577" y="96723"/>
                </a:lnTo>
                <a:lnTo>
                  <a:pt x="7028564" y="108732"/>
                </a:lnTo>
                <a:lnTo>
                  <a:pt x="7050519" y="113131"/>
                </a:lnTo>
                <a:lnTo>
                  <a:pt x="7072473" y="108732"/>
                </a:lnTo>
                <a:lnTo>
                  <a:pt x="7090460" y="96723"/>
                </a:lnTo>
                <a:lnTo>
                  <a:pt x="7102618" y="78884"/>
                </a:lnTo>
                <a:lnTo>
                  <a:pt x="7107085" y="56997"/>
                </a:lnTo>
                <a:lnTo>
                  <a:pt x="7107085" y="56133"/>
                </a:lnTo>
                <a:lnTo>
                  <a:pt x="7102436" y="34247"/>
                </a:lnTo>
                <a:lnTo>
                  <a:pt x="7089975" y="16408"/>
                </a:lnTo>
                <a:lnTo>
                  <a:pt x="7071927" y="4398"/>
                </a:lnTo>
                <a:lnTo>
                  <a:pt x="7050519" y="0"/>
                </a:lnTo>
                <a:close/>
              </a:path>
              <a:path w="8402320" h="113664">
                <a:moveTo>
                  <a:pt x="7309561" y="0"/>
                </a:moveTo>
                <a:lnTo>
                  <a:pt x="7287971" y="4398"/>
                </a:lnTo>
                <a:lnTo>
                  <a:pt x="7269943" y="16408"/>
                </a:lnTo>
                <a:lnTo>
                  <a:pt x="7257583" y="34247"/>
                </a:lnTo>
                <a:lnTo>
                  <a:pt x="7252995" y="56133"/>
                </a:lnTo>
                <a:lnTo>
                  <a:pt x="7252995" y="56997"/>
                </a:lnTo>
                <a:lnTo>
                  <a:pt x="7257461" y="78884"/>
                </a:lnTo>
                <a:lnTo>
                  <a:pt x="7269619" y="96723"/>
                </a:lnTo>
                <a:lnTo>
                  <a:pt x="7287606" y="108732"/>
                </a:lnTo>
                <a:lnTo>
                  <a:pt x="7309561" y="113131"/>
                </a:lnTo>
                <a:lnTo>
                  <a:pt x="7331515" y="108732"/>
                </a:lnTo>
                <a:lnTo>
                  <a:pt x="7349502" y="96723"/>
                </a:lnTo>
                <a:lnTo>
                  <a:pt x="7361660" y="78884"/>
                </a:lnTo>
                <a:lnTo>
                  <a:pt x="7366127" y="56997"/>
                </a:lnTo>
                <a:lnTo>
                  <a:pt x="7366127" y="56133"/>
                </a:lnTo>
                <a:lnTo>
                  <a:pt x="7361478" y="34247"/>
                </a:lnTo>
                <a:lnTo>
                  <a:pt x="7349016" y="16408"/>
                </a:lnTo>
                <a:lnTo>
                  <a:pt x="7330969" y="4398"/>
                </a:lnTo>
                <a:lnTo>
                  <a:pt x="7309561" y="0"/>
                </a:lnTo>
                <a:close/>
              </a:path>
              <a:path w="8402320" h="113664">
                <a:moveTo>
                  <a:pt x="7568590" y="0"/>
                </a:moveTo>
                <a:lnTo>
                  <a:pt x="7547000" y="4398"/>
                </a:lnTo>
                <a:lnTo>
                  <a:pt x="7528972" y="16408"/>
                </a:lnTo>
                <a:lnTo>
                  <a:pt x="7516612" y="34247"/>
                </a:lnTo>
                <a:lnTo>
                  <a:pt x="7512024" y="56133"/>
                </a:lnTo>
                <a:lnTo>
                  <a:pt x="7512024" y="56997"/>
                </a:lnTo>
                <a:lnTo>
                  <a:pt x="7516491" y="78884"/>
                </a:lnTo>
                <a:lnTo>
                  <a:pt x="7528648" y="96723"/>
                </a:lnTo>
                <a:lnTo>
                  <a:pt x="7546636" y="108732"/>
                </a:lnTo>
                <a:lnTo>
                  <a:pt x="7568590" y="113131"/>
                </a:lnTo>
                <a:lnTo>
                  <a:pt x="7590544" y="108732"/>
                </a:lnTo>
                <a:lnTo>
                  <a:pt x="7608531" y="96723"/>
                </a:lnTo>
                <a:lnTo>
                  <a:pt x="7620689" y="78884"/>
                </a:lnTo>
                <a:lnTo>
                  <a:pt x="7625156" y="56997"/>
                </a:lnTo>
                <a:lnTo>
                  <a:pt x="7625156" y="56133"/>
                </a:lnTo>
                <a:lnTo>
                  <a:pt x="7620507" y="34247"/>
                </a:lnTo>
                <a:lnTo>
                  <a:pt x="7608046" y="16408"/>
                </a:lnTo>
                <a:lnTo>
                  <a:pt x="7589998" y="4398"/>
                </a:lnTo>
                <a:lnTo>
                  <a:pt x="7568590" y="0"/>
                </a:lnTo>
                <a:close/>
              </a:path>
              <a:path w="8402320" h="113664">
                <a:moveTo>
                  <a:pt x="7827632" y="0"/>
                </a:moveTo>
                <a:lnTo>
                  <a:pt x="7806042" y="4398"/>
                </a:lnTo>
                <a:lnTo>
                  <a:pt x="7788014" y="16408"/>
                </a:lnTo>
                <a:lnTo>
                  <a:pt x="7775654" y="34247"/>
                </a:lnTo>
                <a:lnTo>
                  <a:pt x="7771066" y="56133"/>
                </a:lnTo>
                <a:lnTo>
                  <a:pt x="7771066" y="56997"/>
                </a:lnTo>
                <a:lnTo>
                  <a:pt x="7775532" y="78884"/>
                </a:lnTo>
                <a:lnTo>
                  <a:pt x="7787690" y="96723"/>
                </a:lnTo>
                <a:lnTo>
                  <a:pt x="7805677" y="108732"/>
                </a:lnTo>
                <a:lnTo>
                  <a:pt x="7827632" y="113131"/>
                </a:lnTo>
                <a:lnTo>
                  <a:pt x="7849586" y="108732"/>
                </a:lnTo>
                <a:lnTo>
                  <a:pt x="7867573" y="96723"/>
                </a:lnTo>
                <a:lnTo>
                  <a:pt x="7879731" y="78884"/>
                </a:lnTo>
                <a:lnTo>
                  <a:pt x="7884198" y="56997"/>
                </a:lnTo>
                <a:lnTo>
                  <a:pt x="7884198" y="56133"/>
                </a:lnTo>
                <a:lnTo>
                  <a:pt x="7879549" y="34247"/>
                </a:lnTo>
                <a:lnTo>
                  <a:pt x="7867088" y="16408"/>
                </a:lnTo>
                <a:lnTo>
                  <a:pt x="7849040" y="4398"/>
                </a:lnTo>
                <a:lnTo>
                  <a:pt x="7827632" y="0"/>
                </a:lnTo>
                <a:close/>
              </a:path>
              <a:path w="8402320" h="113664">
                <a:moveTo>
                  <a:pt x="8086661" y="0"/>
                </a:moveTo>
                <a:lnTo>
                  <a:pt x="8065071" y="4398"/>
                </a:lnTo>
                <a:lnTo>
                  <a:pt x="8047043" y="16408"/>
                </a:lnTo>
                <a:lnTo>
                  <a:pt x="8034683" y="34247"/>
                </a:lnTo>
                <a:lnTo>
                  <a:pt x="8030095" y="56133"/>
                </a:lnTo>
                <a:lnTo>
                  <a:pt x="8030095" y="56997"/>
                </a:lnTo>
                <a:lnTo>
                  <a:pt x="8034562" y="78884"/>
                </a:lnTo>
                <a:lnTo>
                  <a:pt x="8046719" y="96723"/>
                </a:lnTo>
                <a:lnTo>
                  <a:pt x="8064707" y="108732"/>
                </a:lnTo>
                <a:lnTo>
                  <a:pt x="8086661" y="113131"/>
                </a:lnTo>
                <a:lnTo>
                  <a:pt x="8108615" y="108732"/>
                </a:lnTo>
                <a:lnTo>
                  <a:pt x="8126603" y="96723"/>
                </a:lnTo>
                <a:lnTo>
                  <a:pt x="8138760" y="78884"/>
                </a:lnTo>
                <a:lnTo>
                  <a:pt x="8143227" y="56997"/>
                </a:lnTo>
                <a:lnTo>
                  <a:pt x="8143227" y="56133"/>
                </a:lnTo>
                <a:lnTo>
                  <a:pt x="8138578" y="34247"/>
                </a:lnTo>
                <a:lnTo>
                  <a:pt x="8126117" y="16408"/>
                </a:lnTo>
                <a:lnTo>
                  <a:pt x="8108069" y="4398"/>
                </a:lnTo>
                <a:lnTo>
                  <a:pt x="8086661" y="0"/>
                </a:lnTo>
                <a:close/>
              </a:path>
              <a:path w="8402320" h="113664">
                <a:moveTo>
                  <a:pt x="8345703" y="0"/>
                </a:moveTo>
                <a:lnTo>
                  <a:pt x="8324113" y="4398"/>
                </a:lnTo>
                <a:lnTo>
                  <a:pt x="8306085" y="16408"/>
                </a:lnTo>
                <a:lnTo>
                  <a:pt x="8293725" y="34247"/>
                </a:lnTo>
                <a:lnTo>
                  <a:pt x="8289137" y="56133"/>
                </a:lnTo>
                <a:lnTo>
                  <a:pt x="8289137" y="56997"/>
                </a:lnTo>
                <a:lnTo>
                  <a:pt x="8293604" y="78884"/>
                </a:lnTo>
                <a:lnTo>
                  <a:pt x="8305761" y="96723"/>
                </a:lnTo>
                <a:lnTo>
                  <a:pt x="8323749" y="108732"/>
                </a:lnTo>
                <a:lnTo>
                  <a:pt x="8345703" y="113131"/>
                </a:lnTo>
                <a:lnTo>
                  <a:pt x="8367657" y="108732"/>
                </a:lnTo>
                <a:lnTo>
                  <a:pt x="8385644" y="96723"/>
                </a:lnTo>
                <a:lnTo>
                  <a:pt x="8397802" y="78884"/>
                </a:lnTo>
                <a:lnTo>
                  <a:pt x="8402269" y="56997"/>
                </a:lnTo>
                <a:lnTo>
                  <a:pt x="8402269" y="56133"/>
                </a:lnTo>
                <a:lnTo>
                  <a:pt x="8397620" y="34247"/>
                </a:lnTo>
                <a:lnTo>
                  <a:pt x="8385159" y="16408"/>
                </a:lnTo>
                <a:lnTo>
                  <a:pt x="8367111" y="4398"/>
                </a:lnTo>
                <a:lnTo>
                  <a:pt x="8345703" y="0"/>
                </a:ln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pic>
        <p:nvPicPr>
          <p:cNvPr id="8" name="Picture 9"/>
          <p:cNvPicPr>
            <a:picLocks noChangeAspect="1"/>
          </p:cNvPicPr>
          <p:nvPr userDrawn="1"/>
        </p:nvPicPr>
        <p:blipFill>
          <a:blip r:embed="rId2">
            <a:extLst>
              <a:ext uri="{28A0092B-C50C-407E-A947-70E740481C1C}">
                <a14:useLocalDpi xmlns:a14="http://schemas.microsoft.com/office/drawing/2010/main" val="0"/>
              </a:ext>
            </a:extLst>
          </a:blip>
          <a:srcRect l="-1086" r="59782"/>
          <a:stretch>
            <a:fillRect/>
          </a:stretch>
        </p:blipFill>
        <p:spPr bwMode="auto">
          <a:xfrm>
            <a:off x="6164263" y="533400"/>
            <a:ext cx="220186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77875" y="3684588"/>
            <a:ext cx="7588250" cy="4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p:cNvPicPr>
            <a:picLocks noChangeAspect="1"/>
          </p:cNvPicPr>
          <p:nvPr userDrawn="1"/>
        </p:nvPicPr>
        <p:blipFill>
          <a:blip r:embed="rId2">
            <a:extLst>
              <a:ext uri="{28A0092B-C50C-407E-A947-70E740481C1C}">
                <a14:useLocalDpi xmlns:a14="http://schemas.microsoft.com/office/drawing/2010/main" val="0"/>
              </a:ext>
            </a:extLst>
          </a:blip>
          <a:srcRect l="52271" r="-1131"/>
          <a:stretch>
            <a:fillRect/>
          </a:stretch>
        </p:blipFill>
        <p:spPr bwMode="auto">
          <a:xfrm>
            <a:off x="685800" y="533400"/>
            <a:ext cx="24907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3600"/>
            <a:ext cx="7772400" cy="1470025"/>
          </a:xfrm>
        </p:spPr>
        <p:txBody>
          <a:bodyPr>
            <a:normAutofit/>
          </a:bodyPr>
          <a:lstStyle>
            <a:lvl1pPr algn="l">
              <a:defRPr sz="2800" baseline="0">
                <a:solidFill>
                  <a:srgbClr val="00A94F"/>
                </a:solidFill>
                <a:latin typeface="Arial Rounded MT Bold" panose="020F0704030504030204" pitchFamily="34" charset="0"/>
              </a:defRPr>
            </a:lvl1pPr>
          </a:lstStyle>
          <a:p>
            <a:r>
              <a:rPr lang="en-US"/>
              <a:t>Click to edit Master title style</a:t>
            </a:r>
          </a:p>
        </p:txBody>
      </p:sp>
      <p:sp>
        <p:nvSpPr>
          <p:cNvPr id="3" name="Subtitle 2"/>
          <p:cNvSpPr>
            <a:spLocks noGrp="1"/>
          </p:cNvSpPr>
          <p:nvPr>
            <p:ph type="subTitle" idx="1"/>
          </p:nvPr>
        </p:nvSpPr>
        <p:spPr>
          <a:xfrm>
            <a:off x="685800" y="3886200"/>
            <a:ext cx="7772400" cy="1371600"/>
          </a:xfrm>
        </p:spPr>
        <p:txBody>
          <a:bodyPr>
            <a:normAutofit/>
          </a:bodyPr>
          <a:lstStyle>
            <a:lvl1pPr marL="0" indent="0" algn="l">
              <a:buNone/>
              <a:defRPr sz="24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583591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chor="ctr" anchorCtr="0"/>
          <a:lstStyle>
            <a:lvl1pPr>
              <a:defRPr>
                <a:latin typeface="Rockwell" panose="02060603020205020403" pitchFamily="18" charset="0"/>
              </a:defRPr>
            </a:lvl1pPr>
          </a:lstStyle>
          <a:p>
            <a:r>
              <a:rPr lang="en-US" dirty="0"/>
              <a:t>Click to edit Master title style</a:t>
            </a:r>
          </a:p>
        </p:txBody>
      </p:sp>
      <p:cxnSp>
        <p:nvCxnSpPr>
          <p:cNvPr id="4" name="Straight Connector 3"/>
          <p:cNvCxnSpPr/>
          <p:nvPr userDrawn="1"/>
        </p:nvCxnSpPr>
        <p:spPr>
          <a:xfrm>
            <a:off x="457200" y="1219200"/>
            <a:ext cx="8229600" cy="0"/>
          </a:xfrm>
          <a:prstGeom prst="line">
            <a:avLst/>
          </a:prstGeom>
          <a:ln w="50800" cap="rnd">
            <a:solidFill>
              <a:srgbClr val="009D57"/>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57200" y="1371600"/>
            <a:ext cx="8229600" cy="480060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10"/>
          </p:nvPr>
        </p:nvSpPr>
        <p:spPr>
          <a:xfrm>
            <a:off x="8305800" y="6400801"/>
            <a:ext cx="457200" cy="457200"/>
          </a:xfrm>
        </p:spPr>
        <p:txBody>
          <a:bodyPr/>
          <a:lstStyle>
            <a:lvl1pPr>
              <a:defRPr sz="978">
                <a:solidFill>
                  <a:schemeClr val="bg1">
                    <a:lumMod val="50000"/>
                  </a:schemeClr>
                </a:solidFill>
                <a:latin typeface="+mj-lt"/>
              </a:defRPr>
            </a:lvl1pPr>
          </a:lstStyle>
          <a:p>
            <a:pPr>
              <a:defRPr/>
            </a:pPr>
            <a:fld id="{01D945C9-0277-4107-B589-EC55ECD240BC}" type="slidenum">
              <a:rPr lang="en-US" smtClean="0">
                <a:solidFill>
                  <a:prstClr val="white">
                    <a:lumMod val="50000"/>
                  </a:prstClr>
                </a:solidFill>
              </a:rPr>
              <a:pPr>
                <a:defRPr/>
              </a:pPr>
              <a:t>‹#›</a:t>
            </a:fld>
            <a:endParaRPr lang="en-US" dirty="0">
              <a:solidFill>
                <a:prstClr val="white">
                  <a:lumMod val="50000"/>
                </a:prstClr>
              </a:solidFill>
            </a:endParaRPr>
          </a:p>
        </p:txBody>
      </p:sp>
      <p:sp>
        <p:nvSpPr>
          <p:cNvPr id="19" name="TextBox 18"/>
          <p:cNvSpPr txBox="1"/>
          <p:nvPr userDrawn="1"/>
        </p:nvSpPr>
        <p:spPr>
          <a:xfrm>
            <a:off x="1676400" y="6477002"/>
            <a:ext cx="6477000" cy="283796"/>
          </a:xfrm>
          <a:prstGeom prst="rect">
            <a:avLst/>
          </a:prstGeom>
          <a:noFill/>
        </p:spPr>
        <p:txBody>
          <a:bodyPr wrap="square">
            <a:spAutoFit/>
          </a:bodyPr>
          <a:lstStyle/>
          <a:p>
            <a:pPr algn="r" eaLnBrk="1" hangingPunct="1">
              <a:defRPr/>
            </a:pPr>
            <a:r>
              <a:rPr lang="en-US" sz="1244" b="0" dirty="0">
                <a:solidFill>
                  <a:prstClr val="white">
                    <a:lumMod val="75000"/>
                  </a:prstClr>
                </a:solidFill>
                <a:effectLst/>
                <a:latin typeface="Tw Cen MT"/>
              </a:rPr>
              <a:t>Children’s Healthcare of Atlanta | Emory University</a:t>
            </a:r>
          </a:p>
        </p:txBody>
      </p:sp>
    </p:spTree>
    <p:extLst>
      <p:ext uri="{BB962C8B-B14F-4D97-AF65-F5344CB8AC3E}">
        <p14:creationId xmlns:p14="http://schemas.microsoft.com/office/powerpoint/2010/main" val="4252692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5">
            <a:extLst>
              <a:ext uri="{FF2B5EF4-FFF2-40B4-BE49-F238E27FC236}">
                <a16:creationId xmlns:a16="http://schemas.microsoft.com/office/drawing/2014/main" id="{AE7333D9-6DBF-414E-9D19-51ED1D6B7518}"/>
              </a:ext>
            </a:extLst>
          </p:cNvPr>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96661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704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cxnSp>
        <p:nvCxnSpPr>
          <p:cNvPr id="4" name="Straight Connector 3"/>
          <p:cNvCxnSpPr/>
          <p:nvPr userDrawn="1"/>
        </p:nvCxnSpPr>
        <p:spPr>
          <a:xfrm>
            <a:off x="685800" y="1981200"/>
            <a:ext cx="7772400" cy="0"/>
          </a:xfrm>
          <a:prstGeom prst="line">
            <a:avLst/>
          </a:prstGeom>
          <a:ln w="50800" cap="rnd">
            <a:solidFill>
              <a:srgbClr val="009D57"/>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685800" y="381002"/>
            <a:ext cx="7772400" cy="1470025"/>
          </a:xfrm>
        </p:spPr>
        <p:txBody>
          <a:bodyPr anchor="b" anchorCtr="0">
            <a:noAutofit/>
          </a:bodyPr>
          <a:lstStyle>
            <a:lvl1pPr marL="0" marR="0" indent="0" algn="ctr" defTabSz="812810" rtl="0" eaLnBrk="0" fontAlgn="base" latinLnBrk="0" hangingPunct="0">
              <a:lnSpc>
                <a:spcPct val="100000"/>
              </a:lnSpc>
              <a:spcBef>
                <a:spcPct val="0"/>
              </a:spcBef>
              <a:spcAft>
                <a:spcPct val="0"/>
              </a:spcAft>
              <a:buClrTx/>
              <a:buSzTx/>
              <a:buFontTx/>
              <a:buNone/>
              <a:tabLst/>
              <a:defRPr lang="en-US" sz="4267" smtClean="0"/>
            </a:lvl1pPr>
          </a:lstStyle>
          <a:p>
            <a:r>
              <a:rPr lang="en-US" dirty="0"/>
              <a:t>TITLE</a:t>
            </a:r>
          </a:p>
        </p:txBody>
      </p:sp>
      <p:sp>
        <p:nvSpPr>
          <p:cNvPr id="3" name="Subtitle 2"/>
          <p:cNvSpPr>
            <a:spLocks noGrp="1"/>
          </p:cNvSpPr>
          <p:nvPr>
            <p:ph type="subTitle" idx="1"/>
          </p:nvPr>
        </p:nvSpPr>
        <p:spPr>
          <a:xfrm>
            <a:off x="2209800" y="2193926"/>
            <a:ext cx="4572000" cy="914400"/>
          </a:xfrm>
        </p:spPr>
        <p:txBody>
          <a:bodyPr/>
          <a:lstStyle>
            <a:lvl1pPr marL="0" marR="0" indent="0" algn="ctr" defTabSz="812810" rtl="0" eaLnBrk="0" fontAlgn="base" latinLnBrk="0" hangingPunct="0">
              <a:lnSpc>
                <a:spcPct val="100000"/>
              </a:lnSpc>
              <a:spcBef>
                <a:spcPct val="20000"/>
              </a:spcBef>
              <a:spcAft>
                <a:spcPct val="0"/>
              </a:spcAft>
              <a:buClrTx/>
              <a:buSzTx/>
              <a:buFont typeface="Arial" charset="0"/>
              <a:buNone/>
              <a:tabLst/>
              <a:defRPr lang="en-US" sz="1800"/>
            </a:lvl1pPr>
            <a:lvl2pPr marL="406405" indent="0" algn="ctr">
              <a:buNone/>
              <a:defRPr>
                <a:solidFill>
                  <a:schemeClr val="tx1">
                    <a:tint val="75000"/>
                  </a:schemeClr>
                </a:solidFill>
              </a:defRPr>
            </a:lvl2pPr>
            <a:lvl3pPr marL="812810" indent="0" algn="ctr">
              <a:buNone/>
              <a:defRPr>
                <a:solidFill>
                  <a:schemeClr val="tx1">
                    <a:tint val="75000"/>
                  </a:schemeClr>
                </a:solidFill>
              </a:defRPr>
            </a:lvl3pPr>
            <a:lvl4pPr marL="1219215" indent="0" algn="ctr">
              <a:buNone/>
              <a:defRPr>
                <a:solidFill>
                  <a:schemeClr val="tx1">
                    <a:tint val="75000"/>
                  </a:schemeClr>
                </a:solidFill>
              </a:defRPr>
            </a:lvl4pPr>
            <a:lvl5pPr marL="1625620" indent="0" algn="ctr">
              <a:buNone/>
              <a:defRPr>
                <a:solidFill>
                  <a:schemeClr val="tx1">
                    <a:tint val="75000"/>
                  </a:schemeClr>
                </a:solidFill>
              </a:defRPr>
            </a:lvl5pPr>
            <a:lvl6pPr marL="2032025" indent="0" algn="ctr">
              <a:buNone/>
              <a:defRPr>
                <a:solidFill>
                  <a:schemeClr val="tx1">
                    <a:tint val="75000"/>
                  </a:schemeClr>
                </a:solidFill>
              </a:defRPr>
            </a:lvl6pPr>
            <a:lvl7pPr marL="2438430" indent="0" algn="ctr">
              <a:buNone/>
              <a:defRPr>
                <a:solidFill>
                  <a:schemeClr val="tx1">
                    <a:tint val="75000"/>
                  </a:schemeClr>
                </a:solidFill>
              </a:defRPr>
            </a:lvl7pPr>
            <a:lvl8pPr marL="2844836" indent="0" algn="ctr">
              <a:buNone/>
              <a:defRPr>
                <a:solidFill>
                  <a:schemeClr val="tx1">
                    <a:tint val="75000"/>
                  </a:schemeClr>
                </a:solidFill>
              </a:defRPr>
            </a:lvl8pPr>
            <a:lvl9pPr marL="3251241" indent="0" algn="ctr">
              <a:buNone/>
              <a:defRPr>
                <a:solidFill>
                  <a:schemeClr val="tx1">
                    <a:tint val="75000"/>
                  </a:schemeClr>
                </a:solidFill>
              </a:defRPr>
            </a:lvl9pPr>
          </a:lstStyle>
          <a:p>
            <a:endParaRPr lang="en-US" dirty="0"/>
          </a:p>
          <a:p>
            <a:r>
              <a:rPr lang="en-US" dirty="0"/>
              <a:t>DATE</a:t>
            </a:r>
          </a:p>
        </p:txBody>
      </p:sp>
      <p:pic>
        <p:nvPicPr>
          <p:cNvPr id="8" name="Picture 7">
            <a:extLst>
              <a:ext uri="{FF2B5EF4-FFF2-40B4-BE49-F238E27FC236}">
                <a16:creationId xmlns:a16="http://schemas.microsoft.com/office/drawing/2014/main" id="{D47BCBD9-D6F2-4523-B847-CF6A8BB58E53}"/>
              </a:ext>
            </a:extLst>
          </p:cNvPr>
          <p:cNvPicPr>
            <a:picLocks noChangeAspect="1"/>
          </p:cNvPicPr>
          <p:nvPr userDrawn="1"/>
        </p:nvPicPr>
        <p:blipFill>
          <a:blip r:embed="rId2"/>
          <a:stretch>
            <a:fillRect/>
          </a:stretch>
        </p:blipFill>
        <p:spPr>
          <a:xfrm>
            <a:off x="3208713" y="3368675"/>
            <a:ext cx="2590800" cy="762000"/>
          </a:xfrm>
          <a:prstGeom prst="rect">
            <a:avLst/>
          </a:prstGeom>
        </p:spPr>
      </p:pic>
      <p:sp>
        <p:nvSpPr>
          <p:cNvPr id="9" name="TextBox 8">
            <a:extLst>
              <a:ext uri="{FF2B5EF4-FFF2-40B4-BE49-F238E27FC236}">
                <a16:creationId xmlns:a16="http://schemas.microsoft.com/office/drawing/2014/main" id="{367672FC-70CD-4CA2-9171-CE6B2AF86C53}"/>
              </a:ext>
            </a:extLst>
          </p:cNvPr>
          <p:cNvSpPr txBox="1"/>
          <p:nvPr userDrawn="1"/>
        </p:nvSpPr>
        <p:spPr>
          <a:xfrm>
            <a:off x="3778106" y="4206358"/>
            <a:ext cx="1478915" cy="461665"/>
          </a:xfrm>
          <a:prstGeom prst="rect">
            <a:avLst/>
          </a:prstGeom>
          <a:noFill/>
        </p:spPr>
        <p:txBody>
          <a:bodyPr wrap="square" rtlCol="0">
            <a:spAutoFit/>
          </a:bodyPr>
          <a:lstStyle/>
          <a:p>
            <a:r>
              <a:rPr lang="en-US" sz="2400" b="1" dirty="0">
                <a:solidFill>
                  <a:schemeClr val="tx1"/>
                </a:solidFill>
              </a:rPr>
              <a:t>Sponsors:</a:t>
            </a:r>
          </a:p>
        </p:txBody>
      </p:sp>
      <p:pic>
        <p:nvPicPr>
          <p:cNvPr id="10" name="Picture 9">
            <a:extLst>
              <a:ext uri="{FF2B5EF4-FFF2-40B4-BE49-F238E27FC236}">
                <a16:creationId xmlns:a16="http://schemas.microsoft.com/office/drawing/2014/main" id="{2BFDEFDE-B927-457D-8D2B-FE9CA2AF258F}"/>
              </a:ext>
            </a:extLst>
          </p:cNvPr>
          <p:cNvPicPr>
            <a:picLocks noChangeAspect="1"/>
          </p:cNvPicPr>
          <p:nvPr userDrawn="1"/>
        </p:nvPicPr>
        <p:blipFill>
          <a:blip r:embed="rId3"/>
          <a:stretch>
            <a:fillRect/>
          </a:stretch>
        </p:blipFill>
        <p:spPr>
          <a:xfrm>
            <a:off x="204667" y="5650519"/>
            <a:ext cx="1681171" cy="1079933"/>
          </a:xfrm>
          <a:prstGeom prst="rect">
            <a:avLst/>
          </a:prstGeom>
        </p:spPr>
      </p:pic>
      <p:pic>
        <p:nvPicPr>
          <p:cNvPr id="11" name="Picture 10">
            <a:extLst>
              <a:ext uri="{FF2B5EF4-FFF2-40B4-BE49-F238E27FC236}">
                <a16:creationId xmlns:a16="http://schemas.microsoft.com/office/drawing/2014/main" id="{5C079DF2-F09B-4515-B15C-F675066307D3}"/>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353016" y="4700148"/>
            <a:ext cx="2329094" cy="668049"/>
          </a:xfrm>
          <a:prstGeom prst="rect">
            <a:avLst/>
          </a:prstGeom>
          <a:noFill/>
          <a:ln>
            <a:noFill/>
          </a:ln>
        </p:spPr>
      </p:pic>
      <p:pic>
        <p:nvPicPr>
          <p:cNvPr id="12" name="Picture 11">
            <a:extLst>
              <a:ext uri="{FF2B5EF4-FFF2-40B4-BE49-F238E27FC236}">
                <a16:creationId xmlns:a16="http://schemas.microsoft.com/office/drawing/2014/main" id="{C03FFCBA-D01F-415C-B793-01866C44A8EA}"/>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078284" y="5724209"/>
            <a:ext cx="1999726" cy="914401"/>
          </a:xfrm>
          <a:prstGeom prst="rect">
            <a:avLst/>
          </a:prstGeom>
          <a:noFill/>
          <a:ln>
            <a:noFill/>
          </a:ln>
        </p:spPr>
      </p:pic>
      <p:pic>
        <p:nvPicPr>
          <p:cNvPr id="13" name="Picture 12">
            <a:extLst>
              <a:ext uri="{FF2B5EF4-FFF2-40B4-BE49-F238E27FC236}">
                <a16:creationId xmlns:a16="http://schemas.microsoft.com/office/drawing/2014/main" id="{10EA18BC-6FD7-440F-9F65-3874A5BDE0CC}"/>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259837" y="4447596"/>
            <a:ext cx="1562598" cy="1440032"/>
          </a:xfrm>
          <a:prstGeom prst="rect">
            <a:avLst/>
          </a:prstGeom>
          <a:noFill/>
          <a:ln>
            <a:noFill/>
          </a:ln>
        </p:spPr>
      </p:pic>
      <p:pic>
        <p:nvPicPr>
          <p:cNvPr id="15" name="Picture 14">
            <a:extLst>
              <a:ext uri="{FF2B5EF4-FFF2-40B4-BE49-F238E27FC236}">
                <a16:creationId xmlns:a16="http://schemas.microsoft.com/office/drawing/2014/main" id="{8A153B83-C8D5-4D20-9B14-9AEE3DFEABC7}"/>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110310" y="5800103"/>
            <a:ext cx="1106148" cy="862371"/>
          </a:xfrm>
          <a:prstGeom prst="rect">
            <a:avLst/>
          </a:prstGeom>
          <a:noFill/>
          <a:ln>
            <a:noFill/>
          </a:ln>
        </p:spPr>
      </p:pic>
      <p:pic>
        <p:nvPicPr>
          <p:cNvPr id="16" name="Picture 15">
            <a:extLst>
              <a:ext uri="{FF2B5EF4-FFF2-40B4-BE49-F238E27FC236}">
                <a16:creationId xmlns:a16="http://schemas.microsoft.com/office/drawing/2014/main" id="{6863BF20-CE31-4B1F-866B-9DB69056A666}"/>
              </a:ext>
            </a:extLst>
          </p:cNvPr>
          <p:cNvPicPr>
            <a:picLocks noChangeAspect="1"/>
          </p:cNvPicPr>
          <p:nvPr userDrawn="1"/>
        </p:nvPicPr>
        <p:blipFill>
          <a:blip r:embed="rId8"/>
          <a:stretch>
            <a:fillRect/>
          </a:stretch>
        </p:blipFill>
        <p:spPr>
          <a:xfrm>
            <a:off x="7544442" y="5509030"/>
            <a:ext cx="1599558" cy="1264167"/>
          </a:xfrm>
          <a:prstGeom prst="rect">
            <a:avLst/>
          </a:prstGeom>
        </p:spPr>
      </p:pic>
      <p:pic>
        <p:nvPicPr>
          <p:cNvPr id="1026" name="Picture 2">
            <a:extLst>
              <a:ext uri="{FF2B5EF4-FFF2-40B4-BE49-F238E27FC236}">
                <a16:creationId xmlns:a16="http://schemas.microsoft.com/office/drawing/2014/main" id="{F5A9B726-DBF1-4D19-9874-EA4B0ED6139C}"/>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6321566" y="4626582"/>
            <a:ext cx="1512888" cy="102393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5155717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31371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chor="ctr" anchorCtr="0"/>
          <a:lstStyle>
            <a:lvl1pPr>
              <a:defRPr>
                <a:latin typeface="Rockwell" panose="02060603020205020403" pitchFamily="18" charset="0"/>
              </a:defRPr>
            </a:lvl1pPr>
          </a:lstStyle>
          <a:p>
            <a:r>
              <a:rPr lang="en-US"/>
              <a:t>Click to edit Master title style</a:t>
            </a:r>
          </a:p>
        </p:txBody>
      </p:sp>
      <p:cxnSp>
        <p:nvCxnSpPr>
          <p:cNvPr id="4" name="Straight Connector 3"/>
          <p:cNvCxnSpPr/>
          <p:nvPr userDrawn="1"/>
        </p:nvCxnSpPr>
        <p:spPr>
          <a:xfrm>
            <a:off x="457200" y="1219200"/>
            <a:ext cx="8229600" cy="0"/>
          </a:xfrm>
          <a:prstGeom prst="line">
            <a:avLst/>
          </a:prstGeom>
          <a:ln w="50800" cap="rnd">
            <a:solidFill>
              <a:srgbClr val="009D57"/>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57200" y="1371600"/>
            <a:ext cx="8229600" cy="480060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a:spLocks noGrp="1"/>
          </p:cNvSpPr>
          <p:nvPr>
            <p:ph type="sldNum" sz="quarter" idx="10"/>
          </p:nvPr>
        </p:nvSpPr>
        <p:spPr>
          <a:xfrm>
            <a:off x="8305800" y="6400801"/>
            <a:ext cx="457200" cy="457200"/>
          </a:xfrm>
        </p:spPr>
        <p:txBody>
          <a:bodyPr/>
          <a:lstStyle>
            <a:lvl1pPr>
              <a:defRPr sz="978">
                <a:solidFill>
                  <a:schemeClr val="bg1">
                    <a:lumMod val="50000"/>
                  </a:schemeClr>
                </a:solidFill>
                <a:latin typeface="+mj-lt"/>
              </a:defRPr>
            </a:lvl1pPr>
          </a:lstStyle>
          <a:p>
            <a:pPr>
              <a:defRPr/>
            </a:pPr>
            <a:fld id="{01D945C9-0277-4107-B589-EC55ECD240BC}" type="slidenum">
              <a:rPr lang="en-US" smtClean="0">
                <a:solidFill>
                  <a:prstClr val="white">
                    <a:lumMod val="50000"/>
                  </a:prstClr>
                </a:solidFill>
              </a:rPr>
              <a:pPr>
                <a:defRPr/>
              </a:pPr>
              <a:t>‹#›</a:t>
            </a:fld>
            <a:endParaRPr lang="en-US">
              <a:solidFill>
                <a:prstClr val="white">
                  <a:lumMod val="50000"/>
                </a:prstClr>
              </a:solidFill>
            </a:endParaRPr>
          </a:p>
        </p:txBody>
      </p:sp>
      <p:sp>
        <p:nvSpPr>
          <p:cNvPr id="19" name="TextBox 18"/>
          <p:cNvSpPr txBox="1"/>
          <p:nvPr userDrawn="1"/>
        </p:nvSpPr>
        <p:spPr>
          <a:xfrm>
            <a:off x="1676400" y="6477002"/>
            <a:ext cx="6477000" cy="283796"/>
          </a:xfrm>
          <a:prstGeom prst="rect">
            <a:avLst/>
          </a:prstGeom>
          <a:noFill/>
        </p:spPr>
        <p:txBody>
          <a:bodyPr wrap="square">
            <a:spAutoFit/>
          </a:bodyPr>
          <a:lstStyle/>
          <a:p>
            <a:pPr algn="r" eaLnBrk="1" hangingPunct="1">
              <a:defRPr/>
            </a:pPr>
            <a:r>
              <a:rPr lang="en-US" sz="1244" b="0">
                <a:solidFill>
                  <a:prstClr val="white">
                    <a:lumMod val="75000"/>
                  </a:prstClr>
                </a:solidFill>
                <a:effectLst/>
                <a:latin typeface="Tw Cen MT"/>
              </a:rPr>
              <a:t>Children’s Healthcare of Atlanta | Emory University</a:t>
            </a:r>
          </a:p>
        </p:txBody>
      </p:sp>
    </p:spTree>
    <p:extLst>
      <p:ext uri="{BB962C8B-B14F-4D97-AF65-F5344CB8AC3E}">
        <p14:creationId xmlns:p14="http://schemas.microsoft.com/office/powerpoint/2010/main" val="40460348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009D5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b="0">
              <a:solidFill>
                <a:prstClr val="white"/>
              </a:solidFill>
              <a:effectLst/>
            </a:endParaRPr>
          </a:p>
        </p:txBody>
      </p:sp>
      <p:cxnSp>
        <p:nvCxnSpPr>
          <p:cNvPr id="4" name="Straight Connector 3"/>
          <p:cNvCxnSpPr/>
          <p:nvPr userDrawn="1"/>
        </p:nvCxnSpPr>
        <p:spPr>
          <a:xfrm>
            <a:off x="457200" y="1219200"/>
            <a:ext cx="8229600" cy="0"/>
          </a:xfrm>
          <a:prstGeom prst="line">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chor="ctr" anchorCtr="0"/>
          <a:lstStyle>
            <a:lvl1pPr>
              <a:defRPr>
                <a:solidFill>
                  <a:schemeClr val="bg1"/>
                </a:solidFill>
                <a:latin typeface="Rockwell" panose="02060603020205020403" pitchFamily="18" charset="0"/>
              </a:defRPr>
            </a:lvl1pPr>
          </a:lstStyle>
          <a:p>
            <a:r>
              <a:rPr lang="en-US"/>
              <a:t>Click to edit Master title style</a:t>
            </a:r>
          </a:p>
        </p:txBody>
      </p:sp>
      <p:sp>
        <p:nvSpPr>
          <p:cNvPr id="7" name="Slide Number Placeholder 5"/>
          <p:cNvSpPr>
            <a:spLocks noGrp="1"/>
          </p:cNvSpPr>
          <p:nvPr>
            <p:ph type="sldNum" sz="quarter" idx="10"/>
          </p:nvPr>
        </p:nvSpPr>
        <p:spPr>
          <a:xfrm>
            <a:off x="8305800" y="6400801"/>
            <a:ext cx="457200" cy="457200"/>
          </a:xfrm>
        </p:spPr>
        <p:txBody>
          <a:bodyPr/>
          <a:lstStyle>
            <a:lvl1pPr>
              <a:defRPr sz="978">
                <a:solidFill>
                  <a:schemeClr val="bg1"/>
                </a:solidFill>
                <a:latin typeface="+mj-lt"/>
              </a:defRPr>
            </a:lvl1pPr>
          </a:lstStyle>
          <a:p>
            <a:pPr>
              <a:defRPr/>
            </a:pPr>
            <a:fld id="{01D945C9-0277-4107-B589-EC55ECD240BC}" type="slidenum">
              <a:rPr lang="en-US" smtClean="0">
                <a:solidFill>
                  <a:prstClr val="white"/>
                </a:solidFill>
              </a:rPr>
              <a:pPr>
                <a:defRPr/>
              </a:pPr>
              <a:t>‹#›</a:t>
            </a:fld>
            <a:endParaRPr lang="en-US">
              <a:solidFill>
                <a:prstClr val="white"/>
              </a:solidFill>
            </a:endParaRPr>
          </a:p>
        </p:txBody>
      </p:sp>
      <p:sp>
        <p:nvSpPr>
          <p:cNvPr id="8" name="TextBox 7"/>
          <p:cNvSpPr txBox="1"/>
          <p:nvPr userDrawn="1"/>
        </p:nvSpPr>
        <p:spPr>
          <a:xfrm>
            <a:off x="1676400" y="6477002"/>
            <a:ext cx="6477000" cy="283796"/>
          </a:xfrm>
          <a:prstGeom prst="rect">
            <a:avLst/>
          </a:prstGeom>
          <a:noFill/>
        </p:spPr>
        <p:txBody>
          <a:bodyPr wrap="square">
            <a:spAutoFit/>
          </a:bodyPr>
          <a:lstStyle/>
          <a:p>
            <a:pPr algn="r" eaLnBrk="1" hangingPunct="1">
              <a:defRPr/>
            </a:pPr>
            <a:r>
              <a:rPr lang="en-US" sz="1244" b="0">
                <a:solidFill>
                  <a:prstClr val="white"/>
                </a:solidFill>
                <a:effectLst/>
                <a:latin typeface="Tw Cen MT"/>
              </a:rPr>
              <a:t>Children’s Healthcare of Atlanta | Emory University</a:t>
            </a:r>
          </a:p>
        </p:txBody>
      </p:sp>
      <p:sp>
        <p:nvSpPr>
          <p:cNvPr id="9" name="Content Placeholder 2"/>
          <p:cNvSpPr>
            <a:spLocks noGrp="1"/>
          </p:cNvSpPr>
          <p:nvPr>
            <p:ph idx="1"/>
          </p:nvPr>
        </p:nvSpPr>
        <p:spPr>
          <a:xfrm>
            <a:off x="457200" y="1371600"/>
            <a:ext cx="8229600" cy="4800600"/>
          </a:xfrm>
        </p:spPr>
        <p:txBody>
          <a:bodyPr/>
          <a:lstStyle>
            <a:lvl1pPr>
              <a:defRPr>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49257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chor="ctr" anchorCtr="0"/>
          <a:lstStyle>
            <a:lvl1pPr>
              <a:defRPr>
                <a:latin typeface="Rockwell" panose="02060603020205020403" pitchFamily="18" charset="0"/>
              </a:defRPr>
            </a:lvl1pPr>
          </a:lstStyle>
          <a:p>
            <a:r>
              <a:rPr lang="en-US"/>
              <a:t>Click to edit Master title style</a:t>
            </a:r>
          </a:p>
        </p:txBody>
      </p:sp>
      <p:sp>
        <p:nvSpPr>
          <p:cNvPr id="3" name="Content Placeholder 2"/>
          <p:cNvSpPr>
            <a:spLocks noGrp="1"/>
          </p:cNvSpPr>
          <p:nvPr>
            <p:ph sz="half" idx="1"/>
          </p:nvPr>
        </p:nvSpPr>
        <p:spPr>
          <a:xfrm>
            <a:off x="457200" y="1371601"/>
            <a:ext cx="4038600" cy="4754563"/>
          </a:xfrm>
        </p:spPr>
        <p:txBody>
          <a:bodyPr/>
          <a:lstStyle>
            <a:lvl1pPr>
              <a:defRPr sz="2489">
                <a:latin typeface="+mj-lt"/>
              </a:defRPr>
            </a:lvl1pPr>
            <a:lvl2pPr>
              <a:defRPr sz="2133">
                <a:latin typeface="+mj-lt"/>
              </a:defRPr>
            </a:lvl2pPr>
            <a:lvl3pPr>
              <a:defRPr sz="1778">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1"/>
            <a:ext cx="4038600" cy="4754563"/>
          </a:xfrm>
        </p:spPr>
        <p:txBody>
          <a:bodyPr/>
          <a:lstStyle>
            <a:lvl1pPr>
              <a:defRPr sz="2489">
                <a:latin typeface="+mj-lt"/>
              </a:defRPr>
            </a:lvl1pPr>
            <a:lvl2pPr>
              <a:defRPr sz="2133">
                <a:latin typeface="+mj-lt"/>
              </a:defRPr>
            </a:lvl2pPr>
            <a:lvl3pPr>
              <a:defRPr sz="1778">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p:cNvCxnSpPr/>
          <p:nvPr userDrawn="1"/>
        </p:nvCxnSpPr>
        <p:spPr>
          <a:xfrm>
            <a:off x="457200" y="1219200"/>
            <a:ext cx="8229600" cy="0"/>
          </a:xfrm>
          <a:prstGeom prst="line">
            <a:avLst/>
          </a:prstGeom>
          <a:ln w="50800" cap="rnd">
            <a:solidFill>
              <a:srgbClr val="009D57"/>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0"/>
          </p:nvPr>
        </p:nvSpPr>
        <p:spPr>
          <a:xfrm>
            <a:off x="8305800" y="6400801"/>
            <a:ext cx="457200" cy="457200"/>
          </a:xfrm>
        </p:spPr>
        <p:txBody>
          <a:bodyPr/>
          <a:lstStyle>
            <a:lvl1pPr>
              <a:defRPr sz="978">
                <a:solidFill>
                  <a:schemeClr val="bg1">
                    <a:lumMod val="50000"/>
                  </a:schemeClr>
                </a:solidFill>
                <a:latin typeface="+mj-lt"/>
              </a:defRPr>
            </a:lvl1pPr>
          </a:lstStyle>
          <a:p>
            <a:pPr>
              <a:defRPr/>
            </a:pPr>
            <a:fld id="{01D945C9-0277-4107-B589-EC55ECD240BC}" type="slidenum">
              <a:rPr lang="en-US" smtClean="0">
                <a:solidFill>
                  <a:prstClr val="white">
                    <a:lumMod val="50000"/>
                  </a:prstClr>
                </a:solidFill>
              </a:rPr>
              <a:pPr>
                <a:defRPr/>
              </a:pPr>
              <a:t>‹#›</a:t>
            </a:fld>
            <a:endParaRPr lang="en-US">
              <a:solidFill>
                <a:prstClr val="white">
                  <a:lumMod val="50000"/>
                </a:prstClr>
              </a:solidFill>
            </a:endParaRPr>
          </a:p>
        </p:txBody>
      </p:sp>
      <p:sp>
        <p:nvSpPr>
          <p:cNvPr id="14" name="TextBox 13"/>
          <p:cNvSpPr txBox="1"/>
          <p:nvPr userDrawn="1"/>
        </p:nvSpPr>
        <p:spPr>
          <a:xfrm>
            <a:off x="1676400" y="6477002"/>
            <a:ext cx="6477000" cy="283796"/>
          </a:xfrm>
          <a:prstGeom prst="rect">
            <a:avLst/>
          </a:prstGeom>
          <a:noFill/>
        </p:spPr>
        <p:txBody>
          <a:bodyPr wrap="square">
            <a:spAutoFit/>
          </a:bodyPr>
          <a:lstStyle/>
          <a:p>
            <a:pPr algn="r" eaLnBrk="1" hangingPunct="1">
              <a:defRPr/>
            </a:pPr>
            <a:r>
              <a:rPr lang="en-US" sz="1244" b="0">
                <a:solidFill>
                  <a:prstClr val="white">
                    <a:lumMod val="75000"/>
                  </a:prstClr>
                </a:solidFill>
                <a:effectLst/>
                <a:latin typeface="Tw Cen MT"/>
              </a:rPr>
              <a:t>Children’s Healthcare of Atlanta | Emory University</a:t>
            </a:r>
          </a:p>
        </p:txBody>
      </p:sp>
    </p:spTree>
    <p:extLst>
      <p:ext uri="{BB962C8B-B14F-4D97-AF65-F5344CB8AC3E}">
        <p14:creationId xmlns:p14="http://schemas.microsoft.com/office/powerpoint/2010/main" val="19316877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chor="ctr" anchorCtr="0"/>
          <a:lstStyle>
            <a:lvl1pPr>
              <a:defRPr>
                <a:latin typeface="Rockwell" panose="02060603020205020403" pitchFamily="18" charset="0"/>
              </a:defRPr>
            </a:lvl1pPr>
          </a:lstStyle>
          <a:p>
            <a:r>
              <a:rPr lang="en-US"/>
              <a:t>Click to edit Master title style</a:t>
            </a:r>
          </a:p>
        </p:txBody>
      </p:sp>
      <p:cxnSp>
        <p:nvCxnSpPr>
          <p:cNvPr id="4" name="Straight Connector 3"/>
          <p:cNvCxnSpPr/>
          <p:nvPr userDrawn="1"/>
        </p:nvCxnSpPr>
        <p:spPr>
          <a:xfrm>
            <a:off x="457200" y="1219200"/>
            <a:ext cx="8229600" cy="0"/>
          </a:xfrm>
          <a:prstGeom prst="line">
            <a:avLst/>
          </a:prstGeom>
          <a:ln w="50800" cap="rnd">
            <a:solidFill>
              <a:srgbClr val="009D57"/>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57200" y="1371600"/>
            <a:ext cx="8229600" cy="480060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a:spLocks noGrp="1"/>
          </p:cNvSpPr>
          <p:nvPr>
            <p:ph type="sldNum" sz="quarter" idx="10"/>
          </p:nvPr>
        </p:nvSpPr>
        <p:spPr>
          <a:xfrm>
            <a:off x="8305800" y="6400801"/>
            <a:ext cx="457200" cy="457200"/>
          </a:xfrm>
        </p:spPr>
        <p:txBody>
          <a:bodyPr/>
          <a:lstStyle>
            <a:lvl1pPr>
              <a:defRPr sz="734">
                <a:solidFill>
                  <a:schemeClr val="bg1">
                    <a:lumMod val="50000"/>
                  </a:schemeClr>
                </a:solidFill>
                <a:latin typeface="+mj-lt"/>
              </a:defRPr>
            </a:lvl1pPr>
          </a:lstStyle>
          <a:p>
            <a:pPr>
              <a:defRPr/>
            </a:pPr>
            <a:fld id="{01D945C9-0277-4107-B589-EC55ECD240BC}" type="slidenum">
              <a:rPr lang="en-US" smtClean="0">
                <a:solidFill>
                  <a:prstClr val="white">
                    <a:lumMod val="50000"/>
                  </a:prstClr>
                </a:solidFill>
              </a:rPr>
              <a:pPr>
                <a:defRPr/>
              </a:pPr>
              <a:t>‹#›</a:t>
            </a:fld>
            <a:endParaRPr lang="en-US">
              <a:solidFill>
                <a:prstClr val="white">
                  <a:lumMod val="50000"/>
                </a:prstClr>
              </a:solidFill>
            </a:endParaRPr>
          </a:p>
        </p:txBody>
      </p:sp>
      <p:sp>
        <p:nvSpPr>
          <p:cNvPr id="19" name="TextBox 18"/>
          <p:cNvSpPr txBox="1"/>
          <p:nvPr userDrawn="1"/>
        </p:nvSpPr>
        <p:spPr>
          <a:xfrm>
            <a:off x="1676400" y="6477002"/>
            <a:ext cx="6477000" cy="235898"/>
          </a:xfrm>
          <a:prstGeom prst="rect">
            <a:avLst/>
          </a:prstGeom>
          <a:noFill/>
        </p:spPr>
        <p:txBody>
          <a:bodyPr wrap="square">
            <a:spAutoFit/>
          </a:bodyPr>
          <a:lstStyle/>
          <a:p>
            <a:pPr algn="r" eaLnBrk="1" hangingPunct="1">
              <a:defRPr/>
            </a:pPr>
            <a:r>
              <a:rPr lang="en-US" sz="933" b="0">
                <a:solidFill>
                  <a:prstClr val="white">
                    <a:lumMod val="75000"/>
                  </a:prstClr>
                </a:solidFill>
                <a:effectLst/>
                <a:latin typeface="Tw Cen MT"/>
              </a:rPr>
              <a:t>Children’s Healthcare of Atlanta | Emory University</a:t>
            </a:r>
          </a:p>
        </p:txBody>
      </p:sp>
    </p:spTree>
    <p:extLst>
      <p:ext uri="{BB962C8B-B14F-4D97-AF65-F5344CB8AC3E}">
        <p14:creationId xmlns:p14="http://schemas.microsoft.com/office/powerpoint/2010/main" val="4152729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default">
    <p:spTree>
      <p:nvGrpSpPr>
        <p:cNvPr id="1" name=""/>
        <p:cNvGrpSpPr/>
        <p:nvPr/>
      </p:nvGrpSpPr>
      <p:grpSpPr>
        <a:xfrm>
          <a:off x="0" y="0"/>
          <a:ext cx="0" cy="0"/>
          <a:chOff x="0" y="0"/>
          <a:chExt cx="0" cy="0"/>
        </a:xfrm>
      </p:grpSpPr>
      <p:sp>
        <p:nvSpPr>
          <p:cNvPr id="4" name="Slide Number Placeholder 5"/>
          <p:cNvSpPr txBox="1">
            <a:spLocks/>
          </p:cNvSpPr>
          <p:nvPr userDrawn="1"/>
        </p:nvSpPr>
        <p:spPr>
          <a:xfrm>
            <a:off x="7924800" y="6264275"/>
            <a:ext cx="762000" cy="365125"/>
          </a:xfrm>
          <a:prstGeom prst="rect">
            <a:avLst/>
          </a:prstGeom>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defRPr/>
            </a:pPr>
            <a:fld id="{6A6DF35C-396B-4AEC-8F7A-A170BD15107D}" type="slidenum">
              <a:rPr lang="en-US" altLang="en-US" sz="1600" smtClean="0">
                <a:solidFill>
                  <a:srgbClr val="7F7F7F"/>
                </a:solidFill>
                <a:cs typeface="Arial" panose="020B0604020202020204" pitchFamily="34" charset="0"/>
              </a:rPr>
              <a:pPr algn="r" eaLnBrk="1" hangingPunct="1">
                <a:defRPr/>
              </a:pPr>
              <a:t>‹#›</a:t>
            </a:fld>
            <a:endParaRPr lang="en-US" altLang="en-US" sz="1600">
              <a:solidFill>
                <a:srgbClr val="7F7F7F"/>
              </a:solidFill>
              <a:cs typeface="Arial" panose="020B0604020202020204" pitchFamily="34" charset="0"/>
            </a:endParaRPr>
          </a:p>
        </p:txBody>
      </p:sp>
      <p:pic>
        <p:nvPicPr>
          <p:cNvPr id="5"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5625" y="1150938"/>
            <a:ext cx="8045450" cy="5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457200" y="274638"/>
            <a:ext cx="8229600" cy="792162"/>
          </a:xfrm>
        </p:spPr>
        <p:txBody>
          <a:bodyPr>
            <a:normAutofit/>
          </a:bodyPr>
          <a:lstStyle>
            <a:lvl1pPr algn="l">
              <a:defRPr sz="2800">
                <a:solidFill>
                  <a:srgbClr val="00A94F"/>
                </a:solidFill>
                <a:latin typeface="Arial Rounded MT Bold" panose="020F0704030504030204" pitchFamily="34" charset="0"/>
              </a:defRPr>
            </a:lvl1pPr>
          </a:lstStyle>
          <a:p>
            <a:r>
              <a:rPr lang="en-US"/>
              <a:t>Click to edit Master title style</a:t>
            </a:r>
          </a:p>
        </p:txBody>
      </p:sp>
      <p:sp>
        <p:nvSpPr>
          <p:cNvPr id="12" name="Content Placeholder 2"/>
          <p:cNvSpPr>
            <a:spLocks noGrp="1"/>
          </p:cNvSpPr>
          <p:nvPr>
            <p:ph idx="1"/>
          </p:nvPr>
        </p:nvSpPr>
        <p:spPr>
          <a:xfrm>
            <a:off x="457200" y="1295400"/>
            <a:ext cx="8229600" cy="4953000"/>
          </a:xfrm>
        </p:spPr>
        <p:txBody>
          <a:bodyPr>
            <a:normAutofit/>
          </a:bodyPr>
          <a:lstStyle>
            <a:lvl1pPr>
              <a:defRPr sz="2400">
                <a:solidFill>
                  <a:schemeClr val="tx1"/>
                </a:solidFill>
              </a:defRPr>
            </a:lvl1pPr>
            <a:lvl2pPr>
              <a:defRPr sz="2400">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3316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vider-default">
    <p:spTree>
      <p:nvGrpSpPr>
        <p:cNvPr id="1" name=""/>
        <p:cNvGrpSpPr/>
        <p:nvPr/>
      </p:nvGrpSpPr>
      <p:grpSpPr>
        <a:xfrm>
          <a:off x="0" y="0"/>
          <a:ext cx="0" cy="0"/>
          <a:chOff x="0" y="0"/>
          <a:chExt cx="0" cy="0"/>
        </a:xfrm>
      </p:grpSpPr>
      <p:sp>
        <p:nvSpPr>
          <p:cNvPr id="4" name="object 2"/>
          <p:cNvSpPr>
            <a:spLocks/>
          </p:cNvSpPr>
          <p:nvPr/>
        </p:nvSpPr>
        <p:spPr bwMode="auto">
          <a:xfrm>
            <a:off x="371475" y="6384925"/>
            <a:ext cx="8401050" cy="114300"/>
          </a:xfrm>
          <a:custGeom>
            <a:avLst/>
            <a:gdLst>
              <a:gd name="T0" fmla="*/ 56466 w 8402320"/>
              <a:gd name="T1" fmla="*/ 120293 h 113664"/>
              <a:gd name="T2" fmla="*/ 315067 w 8402320"/>
              <a:gd name="T3" fmla="*/ 0 h 113664"/>
              <a:gd name="T4" fmla="*/ 336988 w 8402320"/>
              <a:gd name="T5" fmla="*/ 115615 h 113664"/>
              <a:gd name="T6" fmla="*/ 552125 w 8402320"/>
              <a:gd name="T7" fmla="*/ 4677 h 113664"/>
              <a:gd name="T8" fmla="*/ 613555 w 8402320"/>
              <a:gd name="T9" fmla="*/ 102845 h 113664"/>
              <a:gd name="T10" fmla="*/ 792728 w 8402320"/>
              <a:gd name="T11" fmla="*/ 17446 h 113664"/>
              <a:gd name="T12" fmla="*/ 884291 w 8402320"/>
              <a:gd name="T13" fmla="*/ 83877 h 113664"/>
              <a:gd name="T14" fmla="*/ 1039003 w 8402320"/>
              <a:gd name="T15" fmla="*/ 36415 h 113664"/>
              <a:gd name="T16" fmla="*/ 1147361 w 8402320"/>
              <a:gd name="T17" fmla="*/ 60605 h 113664"/>
              <a:gd name="T18" fmla="*/ 1293017 w 8402320"/>
              <a:gd name="T19" fmla="*/ 59686 h 113664"/>
              <a:gd name="T20" fmla="*/ 1405960 w 8402320"/>
              <a:gd name="T21" fmla="*/ 59686 h 113664"/>
              <a:gd name="T22" fmla="*/ 1551628 w 8402320"/>
              <a:gd name="T23" fmla="*/ 60605 h 113664"/>
              <a:gd name="T24" fmla="*/ 1659935 w 8402320"/>
              <a:gd name="T25" fmla="*/ 36415 h 113664"/>
              <a:gd name="T26" fmla="*/ 1814688 w 8402320"/>
              <a:gd name="T27" fmla="*/ 83877 h 113664"/>
              <a:gd name="T28" fmla="*/ 1906094 w 8402320"/>
              <a:gd name="T29" fmla="*/ 17446 h 113664"/>
              <a:gd name="T30" fmla="*/ 2085438 w 8402320"/>
              <a:gd name="T31" fmla="*/ 102845 h 113664"/>
              <a:gd name="T32" fmla="*/ 2146683 w 8402320"/>
              <a:gd name="T33" fmla="*/ 4677 h 113664"/>
              <a:gd name="T34" fmla="*/ 2361996 w 8402320"/>
              <a:gd name="T35" fmla="*/ 115615 h 113664"/>
              <a:gd name="T36" fmla="*/ 2383911 w 8402320"/>
              <a:gd name="T37" fmla="*/ 0 h 113664"/>
              <a:gd name="T38" fmla="*/ 2642522 w 8402320"/>
              <a:gd name="T39" fmla="*/ 120293 h 113664"/>
              <a:gd name="T40" fmla="*/ 2901121 w 8402320"/>
              <a:gd name="T41" fmla="*/ 0 h 113664"/>
              <a:gd name="T42" fmla="*/ 2923041 w 8402320"/>
              <a:gd name="T43" fmla="*/ 115615 h 113664"/>
              <a:gd name="T44" fmla="*/ 3138179 w 8402320"/>
              <a:gd name="T45" fmla="*/ 4677 h 113664"/>
              <a:gd name="T46" fmla="*/ 3199609 w 8402320"/>
              <a:gd name="T47" fmla="*/ 102845 h 113664"/>
              <a:gd name="T48" fmla="*/ 3378781 w 8402320"/>
              <a:gd name="T49" fmla="*/ 17446 h 113664"/>
              <a:gd name="T50" fmla="*/ 3470345 w 8402320"/>
              <a:gd name="T51" fmla="*/ 83877 h 113664"/>
              <a:gd name="T52" fmla="*/ 3625052 w 8402320"/>
              <a:gd name="T53" fmla="*/ 36415 h 113664"/>
              <a:gd name="T54" fmla="*/ 3733416 w 8402320"/>
              <a:gd name="T55" fmla="*/ 60605 h 113664"/>
              <a:gd name="T56" fmla="*/ 3879071 w 8402320"/>
              <a:gd name="T57" fmla="*/ 59686 h 113664"/>
              <a:gd name="T58" fmla="*/ 3992015 w 8402320"/>
              <a:gd name="T59" fmla="*/ 59686 h 113664"/>
              <a:gd name="T60" fmla="*/ 4137683 w 8402320"/>
              <a:gd name="T61" fmla="*/ 60605 h 113664"/>
              <a:gd name="T62" fmla="*/ 4245985 w 8402320"/>
              <a:gd name="T63" fmla="*/ 36415 h 113664"/>
              <a:gd name="T64" fmla="*/ 4400741 w 8402320"/>
              <a:gd name="T65" fmla="*/ 83877 h 113664"/>
              <a:gd name="T66" fmla="*/ 4492144 w 8402320"/>
              <a:gd name="T67" fmla="*/ 17446 h 113664"/>
              <a:gd name="T68" fmla="*/ 4671490 w 8402320"/>
              <a:gd name="T69" fmla="*/ 102845 h 113664"/>
              <a:gd name="T70" fmla="*/ 4732737 w 8402320"/>
              <a:gd name="T71" fmla="*/ 4677 h 113664"/>
              <a:gd name="T72" fmla="*/ 4948046 w 8402320"/>
              <a:gd name="T73" fmla="*/ 115615 h 113664"/>
              <a:gd name="T74" fmla="*/ 4969964 w 8402320"/>
              <a:gd name="T75" fmla="*/ 0 h 113664"/>
              <a:gd name="T76" fmla="*/ 5228575 w 8402320"/>
              <a:gd name="T77" fmla="*/ 120293 h 113664"/>
              <a:gd name="T78" fmla="*/ 5487173 w 8402320"/>
              <a:gd name="T79" fmla="*/ 0 h 113664"/>
              <a:gd name="T80" fmla="*/ 5509092 w 8402320"/>
              <a:gd name="T81" fmla="*/ 115615 h 113664"/>
              <a:gd name="T82" fmla="*/ 5724231 w 8402320"/>
              <a:gd name="T83" fmla="*/ 4677 h 113664"/>
              <a:gd name="T84" fmla="*/ 5785660 w 8402320"/>
              <a:gd name="T85" fmla="*/ 102845 h 113664"/>
              <a:gd name="T86" fmla="*/ 5964832 w 8402320"/>
              <a:gd name="T87" fmla="*/ 17446 h 113664"/>
              <a:gd name="T88" fmla="*/ 6056396 w 8402320"/>
              <a:gd name="T89" fmla="*/ 83877 h 113664"/>
              <a:gd name="T90" fmla="*/ 6211105 w 8402320"/>
              <a:gd name="T91" fmla="*/ 36415 h 113664"/>
              <a:gd name="T92" fmla="*/ 6319468 w 8402320"/>
              <a:gd name="T93" fmla="*/ 60605 h 113664"/>
              <a:gd name="T94" fmla="*/ 6465123 w 8402320"/>
              <a:gd name="T95" fmla="*/ 59686 h 113664"/>
              <a:gd name="T96" fmla="*/ 6578066 w 8402320"/>
              <a:gd name="T97" fmla="*/ 59686 h 113664"/>
              <a:gd name="T98" fmla="*/ 6723734 w 8402320"/>
              <a:gd name="T99" fmla="*/ 60605 h 113664"/>
              <a:gd name="T100" fmla="*/ 6832038 w 8402320"/>
              <a:gd name="T101" fmla="*/ 36415 h 113664"/>
              <a:gd name="T102" fmla="*/ 6986792 w 8402320"/>
              <a:gd name="T103" fmla="*/ 83877 h 113664"/>
              <a:gd name="T104" fmla="*/ 7078196 w 8402320"/>
              <a:gd name="T105" fmla="*/ 17446 h 113664"/>
              <a:gd name="T106" fmla="*/ 7257542 w 8402320"/>
              <a:gd name="T107" fmla="*/ 102845 h 113664"/>
              <a:gd name="T108" fmla="*/ 7318789 w 8402320"/>
              <a:gd name="T109" fmla="*/ 4677 h 113664"/>
              <a:gd name="T110" fmla="*/ 7534099 w 8402320"/>
              <a:gd name="T111" fmla="*/ 115615 h 113664"/>
              <a:gd name="T112" fmla="*/ 7556016 w 8402320"/>
              <a:gd name="T113" fmla="*/ 0 h 113664"/>
              <a:gd name="T114" fmla="*/ 7814627 w 8402320"/>
              <a:gd name="T115" fmla="*/ 120293 h 113664"/>
              <a:gd name="T116" fmla="*/ 8073226 w 8402320"/>
              <a:gd name="T117" fmla="*/ 0 h 113664"/>
              <a:gd name="T118" fmla="*/ 8095144 w 8402320"/>
              <a:gd name="T119" fmla="*/ 115615 h 113664"/>
              <a:gd name="T120" fmla="*/ 8310284 w 8402320"/>
              <a:gd name="T121" fmla="*/ 4677 h 113664"/>
              <a:gd name="T122" fmla="*/ 8371712 w 8402320"/>
              <a:gd name="T123" fmla="*/ 102845 h 1136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402320" h="113664">
                <a:moveTo>
                  <a:pt x="56565" y="0"/>
                </a:moveTo>
                <a:lnTo>
                  <a:pt x="34975" y="4398"/>
                </a:lnTo>
                <a:lnTo>
                  <a:pt x="16948" y="16408"/>
                </a:lnTo>
                <a:lnTo>
                  <a:pt x="4587" y="34247"/>
                </a:lnTo>
                <a:lnTo>
                  <a:pt x="0" y="56133"/>
                </a:lnTo>
                <a:lnTo>
                  <a:pt x="0" y="56997"/>
                </a:lnTo>
                <a:lnTo>
                  <a:pt x="4466" y="78884"/>
                </a:lnTo>
                <a:lnTo>
                  <a:pt x="16624" y="96723"/>
                </a:lnTo>
                <a:lnTo>
                  <a:pt x="34611" y="108732"/>
                </a:lnTo>
                <a:lnTo>
                  <a:pt x="56565" y="113131"/>
                </a:lnTo>
                <a:lnTo>
                  <a:pt x="78520" y="108732"/>
                </a:lnTo>
                <a:lnTo>
                  <a:pt x="96507" y="96723"/>
                </a:lnTo>
                <a:lnTo>
                  <a:pt x="108665" y="78884"/>
                </a:lnTo>
                <a:lnTo>
                  <a:pt x="113131" y="56997"/>
                </a:lnTo>
                <a:lnTo>
                  <a:pt x="113131" y="56133"/>
                </a:lnTo>
                <a:lnTo>
                  <a:pt x="108483" y="34247"/>
                </a:lnTo>
                <a:lnTo>
                  <a:pt x="96021" y="16408"/>
                </a:lnTo>
                <a:lnTo>
                  <a:pt x="77973" y="4398"/>
                </a:lnTo>
                <a:lnTo>
                  <a:pt x="56565" y="0"/>
                </a:lnTo>
                <a:close/>
              </a:path>
              <a:path w="8402320" h="113664">
                <a:moveTo>
                  <a:pt x="315595" y="0"/>
                </a:moveTo>
                <a:lnTo>
                  <a:pt x="294005" y="4398"/>
                </a:lnTo>
                <a:lnTo>
                  <a:pt x="275977" y="16408"/>
                </a:lnTo>
                <a:lnTo>
                  <a:pt x="263617" y="34247"/>
                </a:lnTo>
                <a:lnTo>
                  <a:pt x="259029" y="56133"/>
                </a:lnTo>
                <a:lnTo>
                  <a:pt x="259029" y="56997"/>
                </a:lnTo>
                <a:lnTo>
                  <a:pt x="263495" y="78884"/>
                </a:lnTo>
                <a:lnTo>
                  <a:pt x="275653" y="96723"/>
                </a:lnTo>
                <a:lnTo>
                  <a:pt x="293640" y="108732"/>
                </a:lnTo>
                <a:lnTo>
                  <a:pt x="315595" y="113131"/>
                </a:lnTo>
                <a:lnTo>
                  <a:pt x="337549" y="108732"/>
                </a:lnTo>
                <a:lnTo>
                  <a:pt x="355536" y="96723"/>
                </a:lnTo>
                <a:lnTo>
                  <a:pt x="367694" y="78884"/>
                </a:lnTo>
                <a:lnTo>
                  <a:pt x="372160" y="56997"/>
                </a:lnTo>
                <a:lnTo>
                  <a:pt x="372160" y="56133"/>
                </a:lnTo>
                <a:lnTo>
                  <a:pt x="367512" y="34247"/>
                </a:lnTo>
                <a:lnTo>
                  <a:pt x="355050" y="16408"/>
                </a:lnTo>
                <a:lnTo>
                  <a:pt x="337002" y="4398"/>
                </a:lnTo>
                <a:lnTo>
                  <a:pt x="315595" y="0"/>
                </a:lnTo>
                <a:close/>
              </a:path>
              <a:path w="8402320" h="113664">
                <a:moveTo>
                  <a:pt x="574636" y="0"/>
                </a:moveTo>
                <a:lnTo>
                  <a:pt x="553046" y="4398"/>
                </a:lnTo>
                <a:lnTo>
                  <a:pt x="535019" y="16408"/>
                </a:lnTo>
                <a:lnTo>
                  <a:pt x="522658" y="34247"/>
                </a:lnTo>
                <a:lnTo>
                  <a:pt x="518071" y="56133"/>
                </a:lnTo>
                <a:lnTo>
                  <a:pt x="518071" y="56997"/>
                </a:lnTo>
                <a:lnTo>
                  <a:pt x="522537" y="78884"/>
                </a:lnTo>
                <a:lnTo>
                  <a:pt x="534695" y="96723"/>
                </a:lnTo>
                <a:lnTo>
                  <a:pt x="552682" y="108732"/>
                </a:lnTo>
                <a:lnTo>
                  <a:pt x="574636" y="113131"/>
                </a:lnTo>
                <a:lnTo>
                  <a:pt x="596591" y="108732"/>
                </a:lnTo>
                <a:lnTo>
                  <a:pt x="614578" y="96723"/>
                </a:lnTo>
                <a:lnTo>
                  <a:pt x="626736" y="78884"/>
                </a:lnTo>
                <a:lnTo>
                  <a:pt x="631202" y="56997"/>
                </a:lnTo>
                <a:lnTo>
                  <a:pt x="631202" y="56133"/>
                </a:lnTo>
                <a:lnTo>
                  <a:pt x="626554" y="34247"/>
                </a:lnTo>
                <a:lnTo>
                  <a:pt x="614092" y="16408"/>
                </a:lnTo>
                <a:lnTo>
                  <a:pt x="596044" y="4398"/>
                </a:lnTo>
                <a:lnTo>
                  <a:pt x="574636" y="0"/>
                </a:lnTo>
                <a:close/>
              </a:path>
              <a:path w="8402320" h="113664">
                <a:moveTo>
                  <a:pt x="833666" y="0"/>
                </a:moveTo>
                <a:lnTo>
                  <a:pt x="812076" y="4398"/>
                </a:lnTo>
                <a:lnTo>
                  <a:pt x="794048" y="16408"/>
                </a:lnTo>
                <a:lnTo>
                  <a:pt x="781688" y="34247"/>
                </a:lnTo>
                <a:lnTo>
                  <a:pt x="777100" y="56133"/>
                </a:lnTo>
                <a:lnTo>
                  <a:pt x="777100" y="56997"/>
                </a:lnTo>
                <a:lnTo>
                  <a:pt x="781566" y="78884"/>
                </a:lnTo>
                <a:lnTo>
                  <a:pt x="793724" y="96723"/>
                </a:lnTo>
                <a:lnTo>
                  <a:pt x="811711" y="108732"/>
                </a:lnTo>
                <a:lnTo>
                  <a:pt x="833666" y="113131"/>
                </a:lnTo>
                <a:lnTo>
                  <a:pt x="855620" y="108732"/>
                </a:lnTo>
                <a:lnTo>
                  <a:pt x="873607" y="96723"/>
                </a:lnTo>
                <a:lnTo>
                  <a:pt x="885765" y="78884"/>
                </a:lnTo>
                <a:lnTo>
                  <a:pt x="890231" y="56997"/>
                </a:lnTo>
                <a:lnTo>
                  <a:pt x="890231" y="56133"/>
                </a:lnTo>
                <a:lnTo>
                  <a:pt x="885583" y="34247"/>
                </a:lnTo>
                <a:lnTo>
                  <a:pt x="873121" y="16408"/>
                </a:lnTo>
                <a:lnTo>
                  <a:pt x="855073" y="4398"/>
                </a:lnTo>
                <a:lnTo>
                  <a:pt x="833666" y="0"/>
                </a:lnTo>
                <a:close/>
              </a:path>
              <a:path w="8402320" h="113664">
                <a:moveTo>
                  <a:pt x="1092708" y="0"/>
                </a:moveTo>
                <a:lnTo>
                  <a:pt x="1071118" y="4398"/>
                </a:lnTo>
                <a:lnTo>
                  <a:pt x="1053090" y="16408"/>
                </a:lnTo>
                <a:lnTo>
                  <a:pt x="1040730" y="34247"/>
                </a:lnTo>
                <a:lnTo>
                  <a:pt x="1036142" y="56133"/>
                </a:lnTo>
                <a:lnTo>
                  <a:pt x="1036142" y="56997"/>
                </a:lnTo>
                <a:lnTo>
                  <a:pt x="1040608" y="78884"/>
                </a:lnTo>
                <a:lnTo>
                  <a:pt x="1052766" y="96723"/>
                </a:lnTo>
                <a:lnTo>
                  <a:pt x="1070753" y="108732"/>
                </a:lnTo>
                <a:lnTo>
                  <a:pt x="1092708" y="113131"/>
                </a:lnTo>
                <a:lnTo>
                  <a:pt x="1114662" y="108732"/>
                </a:lnTo>
                <a:lnTo>
                  <a:pt x="1132649" y="96723"/>
                </a:lnTo>
                <a:lnTo>
                  <a:pt x="1144807" y="78884"/>
                </a:lnTo>
                <a:lnTo>
                  <a:pt x="1149273" y="56997"/>
                </a:lnTo>
                <a:lnTo>
                  <a:pt x="1149273" y="56133"/>
                </a:lnTo>
                <a:lnTo>
                  <a:pt x="1144625" y="34247"/>
                </a:lnTo>
                <a:lnTo>
                  <a:pt x="1132163" y="16408"/>
                </a:lnTo>
                <a:lnTo>
                  <a:pt x="1114115" y="4398"/>
                </a:lnTo>
                <a:lnTo>
                  <a:pt x="1092708" y="0"/>
                </a:lnTo>
                <a:close/>
              </a:path>
              <a:path w="8402320" h="113664">
                <a:moveTo>
                  <a:pt x="1351737" y="0"/>
                </a:moveTo>
                <a:lnTo>
                  <a:pt x="1330147" y="4398"/>
                </a:lnTo>
                <a:lnTo>
                  <a:pt x="1312119" y="16408"/>
                </a:lnTo>
                <a:lnTo>
                  <a:pt x="1299759" y="34247"/>
                </a:lnTo>
                <a:lnTo>
                  <a:pt x="1295171" y="56133"/>
                </a:lnTo>
                <a:lnTo>
                  <a:pt x="1295171" y="56997"/>
                </a:lnTo>
                <a:lnTo>
                  <a:pt x="1299637" y="78884"/>
                </a:lnTo>
                <a:lnTo>
                  <a:pt x="1311795" y="96723"/>
                </a:lnTo>
                <a:lnTo>
                  <a:pt x="1329782" y="108732"/>
                </a:lnTo>
                <a:lnTo>
                  <a:pt x="1351737" y="113131"/>
                </a:lnTo>
                <a:lnTo>
                  <a:pt x="1373691" y="108732"/>
                </a:lnTo>
                <a:lnTo>
                  <a:pt x="1391678" y="96723"/>
                </a:lnTo>
                <a:lnTo>
                  <a:pt x="1403836" y="78884"/>
                </a:lnTo>
                <a:lnTo>
                  <a:pt x="1408303" y="56997"/>
                </a:lnTo>
                <a:lnTo>
                  <a:pt x="1408303" y="56133"/>
                </a:lnTo>
                <a:lnTo>
                  <a:pt x="1403654" y="34247"/>
                </a:lnTo>
                <a:lnTo>
                  <a:pt x="1391192" y="16408"/>
                </a:lnTo>
                <a:lnTo>
                  <a:pt x="1373145" y="4398"/>
                </a:lnTo>
                <a:lnTo>
                  <a:pt x="1351737" y="0"/>
                </a:lnTo>
                <a:close/>
              </a:path>
              <a:path w="8402320" h="113664">
                <a:moveTo>
                  <a:pt x="1610779" y="0"/>
                </a:moveTo>
                <a:lnTo>
                  <a:pt x="1589189" y="4398"/>
                </a:lnTo>
                <a:lnTo>
                  <a:pt x="1571161" y="16408"/>
                </a:lnTo>
                <a:lnTo>
                  <a:pt x="1558801" y="34247"/>
                </a:lnTo>
                <a:lnTo>
                  <a:pt x="1554213" y="56133"/>
                </a:lnTo>
                <a:lnTo>
                  <a:pt x="1554213" y="56997"/>
                </a:lnTo>
                <a:lnTo>
                  <a:pt x="1558679" y="78884"/>
                </a:lnTo>
                <a:lnTo>
                  <a:pt x="1570837" y="96723"/>
                </a:lnTo>
                <a:lnTo>
                  <a:pt x="1588824" y="108732"/>
                </a:lnTo>
                <a:lnTo>
                  <a:pt x="1610779" y="113131"/>
                </a:lnTo>
                <a:lnTo>
                  <a:pt x="1632733" y="108732"/>
                </a:lnTo>
                <a:lnTo>
                  <a:pt x="1650720" y="96723"/>
                </a:lnTo>
                <a:lnTo>
                  <a:pt x="1662878" y="78884"/>
                </a:lnTo>
                <a:lnTo>
                  <a:pt x="1667344" y="56997"/>
                </a:lnTo>
                <a:lnTo>
                  <a:pt x="1667344" y="56133"/>
                </a:lnTo>
                <a:lnTo>
                  <a:pt x="1662696" y="34247"/>
                </a:lnTo>
                <a:lnTo>
                  <a:pt x="1650234" y="16408"/>
                </a:lnTo>
                <a:lnTo>
                  <a:pt x="1632186" y="4398"/>
                </a:lnTo>
                <a:lnTo>
                  <a:pt x="1610779" y="0"/>
                </a:lnTo>
                <a:close/>
              </a:path>
              <a:path w="8402320" h="113664">
                <a:moveTo>
                  <a:pt x="1869808" y="0"/>
                </a:moveTo>
                <a:lnTo>
                  <a:pt x="1848218" y="4398"/>
                </a:lnTo>
                <a:lnTo>
                  <a:pt x="1830190" y="16408"/>
                </a:lnTo>
                <a:lnTo>
                  <a:pt x="1817830" y="34247"/>
                </a:lnTo>
                <a:lnTo>
                  <a:pt x="1813242" y="56133"/>
                </a:lnTo>
                <a:lnTo>
                  <a:pt x="1813242" y="56997"/>
                </a:lnTo>
                <a:lnTo>
                  <a:pt x="1817708" y="78884"/>
                </a:lnTo>
                <a:lnTo>
                  <a:pt x="1829866" y="96723"/>
                </a:lnTo>
                <a:lnTo>
                  <a:pt x="1847853" y="108732"/>
                </a:lnTo>
                <a:lnTo>
                  <a:pt x="1869808" y="113131"/>
                </a:lnTo>
                <a:lnTo>
                  <a:pt x="1891762" y="108732"/>
                </a:lnTo>
                <a:lnTo>
                  <a:pt x="1909749" y="96723"/>
                </a:lnTo>
                <a:lnTo>
                  <a:pt x="1921907" y="78884"/>
                </a:lnTo>
                <a:lnTo>
                  <a:pt x="1926374" y="56997"/>
                </a:lnTo>
                <a:lnTo>
                  <a:pt x="1926374" y="56133"/>
                </a:lnTo>
                <a:lnTo>
                  <a:pt x="1921725" y="34247"/>
                </a:lnTo>
                <a:lnTo>
                  <a:pt x="1909264" y="16408"/>
                </a:lnTo>
                <a:lnTo>
                  <a:pt x="1891216" y="4398"/>
                </a:lnTo>
                <a:lnTo>
                  <a:pt x="1869808" y="0"/>
                </a:lnTo>
                <a:close/>
              </a:path>
              <a:path w="8402320" h="113664">
                <a:moveTo>
                  <a:pt x="2128850" y="0"/>
                </a:moveTo>
                <a:lnTo>
                  <a:pt x="2107260" y="4398"/>
                </a:lnTo>
                <a:lnTo>
                  <a:pt x="2089232" y="16408"/>
                </a:lnTo>
                <a:lnTo>
                  <a:pt x="2076872" y="34247"/>
                </a:lnTo>
                <a:lnTo>
                  <a:pt x="2072284" y="56133"/>
                </a:lnTo>
                <a:lnTo>
                  <a:pt x="2072284" y="56997"/>
                </a:lnTo>
                <a:lnTo>
                  <a:pt x="2076750" y="78884"/>
                </a:lnTo>
                <a:lnTo>
                  <a:pt x="2088908" y="96723"/>
                </a:lnTo>
                <a:lnTo>
                  <a:pt x="2106895" y="108732"/>
                </a:lnTo>
                <a:lnTo>
                  <a:pt x="2128850" y="113131"/>
                </a:lnTo>
                <a:lnTo>
                  <a:pt x="2150804" y="108732"/>
                </a:lnTo>
                <a:lnTo>
                  <a:pt x="2168791" y="96723"/>
                </a:lnTo>
                <a:lnTo>
                  <a:pt x="2180949" y="78884"/>
                </a:lnTo>
                <a:lnTo>
                  <a:pt x="2185416" y="56997"/>
                </a:lnTo>
                <a:lnTo>
                  <a:pt x="2185416" y="56133"/>
                </a:lnTo>
                <a:lnTo>
                  <a:pt x="2180767" y="34247"/>
                </a:lnTo>
                <a:lnTo>
                  <a:pt x="2168305" y="16408"/>
                </a:lnTo>
                <a:lnTo>
                  <a:pt x="2150258" y="4398"/>
                </a:lnTo>
                <a:lnTo>
                  <a:pt x="2128850" y="0"/>
                </a:lnTo>
                <a:close/>
              </a:path>
              <a:path w="8402320" h="113664">
                <a:moveTo>
                  <a:pt x="2387879" y="0"/>
                </a:moveTo>
                <a:lnTo>
                  <a:pt x="2366289" y="4398"/>
                </a:lnTo>
                <a:lnTo>
                  <a:pt x="2348261" y="16408"/>
                </a:lnTo>
                <a:lnTo>
                  <a:pt x="2335901" y="34247"/>
                </a:lnTo>
                <a:lnTo>
                  <a:pt x="2331313" y="56133"/>
                </a:lnTo>
                <a:lnTo>
                  <a:pt x="2331313" y="56997"/>
                </a:lnTo>
                <a:lnTo>
                  <a:pt x="2335780" y="78884"/>
                </a:lnTo>
                <a:lnTo>
                  <a:pt x="2347937" y="96723"/>
                </a:lnTo>
                <a:lnTo>
                  <a:pt x="2365925" y="108732"/>
                </a:lnTo>
                <a:lnTo>
                  <a:pt x="2387879" y="113131"/>
                </a:lnTo>
                <a:lnTo>
                  <a:pt x="2409833" y="108732"/>
                </a:lnTo>
                <a:lnTo>
                  <a:pt x="2427820" y="96723"/>
                </a:lnTo>
                <a:lnTo>
                  <a:pt x="2439978" y="78884"/>
                </a:lnTo>
                <a:lnTo>
                  <a:pt x="2444445" y="56997"/>
                </a:lnTo>
                <a:lnTo>
                  <a:pt x="2444445" y="56133"/>
                </a:lnTo>
                <a:lnTo>
                  <a:pt x="2439796" y="34247"/>
                </a:lnTo>
                <a:lnTo>
                  <a:pt x="2427335" y="16408"/>
                </a:lnTo>
                <a:lnTo>
                  <a:pt x="2409287" y="4398"/>
                </a:lnTo>
                <a:lnTo>
                  <a:pt x="2387879" y="0"/>
                </a:lnTo>
                <a:close/>
              </a:path>
              <a:path w="8402320" h="113664">
                <a:moveTo>
                  <a:pt x="2646921" y="0"/>
                </a:moveTo>
                <a:lnTo>
                  <a:pt x="2625331" y="4398"/>
                </a:lnTo>
                <a:lnTo>
                  <a:pt x="2607303" y="16408"/>
                </a:lnTo>
                <a:lnTo>
                  <a:pt x="2594943" y="34247"/>
                </a:lnTo>
                <a:lnTo>
                  <a:pt x="2590355" y="56133"/>
                </a:lnTo>
                <a:lnTo>
                  <a:pt x="2590355" y="56997"/>
                </a:lnTo>
                <a:lnTo>
                  <a:pt x="2594821" y="78884"/>
                </a:lnTo>
                <a:lnTo>
                  <a:pt x="2606979" y="96723"/>
                </a:lnTo>
                <a:lnTo>
                  <a:pt x="2624966" y="108732"/>
                </a:lnTo>
                <a:lnTo>
                  <a:pt x="2646921" y="113131"/>
                </a:lnTo>
                <a:lnTo>
                  <a:pt x="2668875" y="108732"/>
                </a:lnTo>
                <a:lnTo>
                  <a:pt x="2686862" y="96723"/>
                </a:lnTo>
                <a:lnTo>
                  <a:pt x="2699020" y="78884"/>
                </a:lnTo>
                <a:lnTo>
                  <a:pt x="2703487" y="56997"/>
                </a:lnTo>
                <a:lnTo>
                  <a:pt x="2703487" y="56133"/>
                </a:lnTo>
                <a:lnTo>
                  <a:pt x="2698838" y="34247"/>
                </a:lnTo>
                <a:lnTo>
                  <a:pt x="2686377" y="16408"/>
                </a:lnTo>
                <a:lnTo>
                  <a:pt x="2668329" y="4398"/>
                </a:lnTo>
                <a:lnTo>
                  <a:pt x="2646921" y="0"/>
                </a:lnTo>
                <a:close/>
              </a:path>
              <a:path w="8402320" h="113664">
                <a:moveTo>
                  <a:pt x="2905950" y="0"/>
                </a:moveTo>
                <a:lnTo>
                  <a:pt x="2884360" y="4398"/>
                </a:lnTo>
                <a:lnTo>
                  <a:pt x="2866332" y="16408"/>
                </a:lnTo>
                <a:lnTo>
                  <a:pt x="2853972" y="34247"/>
                </a:lnTo>
                <a:lnTo>
                  <a:pt x="2849384" y="56133"/>
                </a:lnTo>
                <a:lnTo>
                  <a:pt x="2849384" y="56997"/>
                </a:lnTo>
                <a:lnTo>
                  <a:pt x="2853851" y="78884"/>
                </a:lnTo>
                <a:lnTo>
                  <a:pt x="2866009" y="96723"/>
                </a:lnTo>
                <a:lnTo>
                  <a:pt x="2883996" y="108732"/>
                </a:lnTo>
                <a:lnTo>
                  <a:pt x="2905950" y="113131"/>
                </a:lnTo>
                <a:lnTo>
                  <a:pt x="2927904" y="108732"/>
                </a:lnTo>
                <a:lnTo>
                  <a:pt x="2945892" y="96723"/>
                </a:lnTo>
                <a:lnTo>
                  <a:pt x="2958049" y="78884"/>
                </a:lnTo>
                <a:lnTo>
                  <a:pt x="2962516" y="56997"/>
                </a:lnTo>
                <a:lnTo>
                  <a:pt x="2962516" y="56133"/>
                </a:lnTo>
                <a:lnTo>
                  <a:pt x="2957867" y="34247"/>
                </a:lnTo>
                <a:lnTo>
                  <a:pt x="2945406" y="16408"/>
                </a:lnTo>
                <a:lnTo>
                  <a:pt x="2927358" y="4398"/>
                </a:lnTo>
                <a:lnTo>
                  <a:pt x="2905950" y="0"/>
                </a:lnTo>
                <a:close/>
              </a:path>
              <a:path w="8402320" h="113664">
                <a:moveTo>
                  <a:pt x="3164992" y="0"/>
                </a:moveTo>
                <a:lnTo>
                  <a:pt x="3143402" y="4398"/>
                </a:lnTo>
                <a:lnTo>
                  <a:pt x="3125374" y="16408"/>
                </a:lnTo>
                <a:lnTo>
                  <a:pt x="3113014" y="34247"/>
                </a:lnTo>
                <a:lnTo>
                  <a:pt x="3108426" y="56133"/>
                </a:lnTo>
                <a:lnTo>
                  <a:pt x="3108426" y="56997"/>
                </a:lnTo>
                <a:lnTo>
                  <a:pt x="3112893" y="78884"/>
                </a:lnTo>
                <a:lnTo>
                  <a:pt x="3125050" y="96723"/>
                </a:lnTo>
                <a:lnTo>
                  <a:pt x="3143038" y="108732"/>
                </a:lnTo>
                <a:lnTo>
                  <a:pt x="3164992" y="113131"/>
                </a:lnTo>
                <a:lnTo>
                  <a:pt x="3186946" y="108732"/>
                </a:lnTo>
                <a:lnTo>
                  <a:pt x="3204933" y="96723"/>
                </a:lnTo>
                <a:lnTo>
                  <a:pt x="3217091" y="78884"/>
                </a:lnTo>
                <a:lnTo>
                  <a:pt x="3221558" y="56997"/>
                </a:lnTo>
                <a:lnTo>
                  <a:pt x="3221558" y="56133"/>
                </a:lnTo>
                <a:lnTo>
                  <a:pt x="3216909" y="34247"/>
                </a:lnTo>
                <a:lnTo>
                  <a:pt x="3204448" y="16408"/>
                </a:lnTo>
                <a:lnTo>
                  <a:pt x="3186400" y="4398"/>
                </a:lnTo>
                <a:lnTo>
                  <a:pt x="3164992" y="0"/>
                </a:lnTo>
                <a:close/>
              </a:path>
              <a:path w="8402320" h="113664">
                <a:moveTo>
                  <a:pt x="3424021" y="0"/>
                </a:moveTo>
                <a:lnTo>
                  <a:pt x="3402431" y="4398"/>
                </a:lnTo>
                <a:lnTo>
                  <a:pt x="3384403" y="16408"/>
                </a:lnTo>
                <a:lnTo>
                  <a:pt x="3372043" y="34247"/>
                </a:lnTo>
                <a:lnTo>
                  <a:pt x="3367455" y="56133"/>
                </a:lnTo>
                <a:lnTo>
                  <a:pt x="3367455" y="56997"/>
                </a:lnTo>
                <a:lnTo>
                  <a:pt x="3371922" y="78884"/>
                </a:lnTo>
                <a:lnTo>
                  <a:pt x="3384080" y="96723"/>
                </a:lnTo>
                <a:lnTo>
                  <a:pt x="3402067" y="108732"/>
                </a:lnTo>
                <a:lnTo>
                  <a:pt x="3424021" y="113131"/>
                </a:lnTo>
                <a:lnTo>
                  <a:pt x="3445975" y="108732"/>
                </a:lnTo>
                <a:lnTo>
                  <a:pt x="3463963" y="96723"/>
                </a:lnTo>
                <a:lnTo>
                  <a:pt x="3476120" y="78884"/>
                </a:lnTo>
                <a:lnTo>
                  <a:pt x="3480587" y="56997"/>
                </a:lnTo>
                <a:lnTo>
                  <a:pt x="3480587" y="56133"/>
                </a:lnTo>
                <a:lnTo>
                  <a:pt x="3475938" y="34247"/>
                </a:lnTo>
                <a:lnTo>
                  <a:pt x="3463477" y="16408"/>
                </a:lnTo>
                <a:lnTo>
                  <a:pt x="3445429" y="4398"/>
                </a:lnTo>
                <a:lnTo>
                  <a:pt x="3424021" y="0"/>
                </a:lnTo>
                <a:close/>
              </a:path>
              <a:path w="8402320" h="113664">
                <a:moveTo>
                  <a:pt x="3683063" y="0"/>
                </a:moveTo>
                <a:lnTo>
                  <a:pt x="3661473" y="4398"/>
                </a:lnTo>
                <a:lnTo>
                  <a:pt x="3643445" y="16408"/>
                </a:lnTo>
                <a:lnTo>
                  <a:pt x="3631085" y="34247"/>
                </a:lnTo>
                <a:lnTo>
                  <a:pt x="3626497" y="56133"/>
                </a:lnTo>
                <a:lnTo>
                  <a:pt x="3626497" y="56997"/>
                </a:lnTo>
                <a:lnTo>
                  <a:pt x="3630964" y="78884"/>
                </a:lnTo>
                <a:lnTo>
                  <a:pt x="3643122" y="96723"/>
                </a:lnTo>
                <a:lnTo>
                  <a:pt x="3661109" y="108732"/>
                </a:lnTo>
                <a:lnTo>
                  <a:pt x="3683063" y="113131"/>
                </a:lnTo>
                <a:lnTo>
                  <a:pt x="3705017" y="108732"/>
                </a:lnTo>
                <a:lnTo>
                  <a:pt x="3723005" y="96723"/>
                </a:lnTo>
                <a:lnTo>
                  <a:pt x="3735162" y="78884"/>
                </a:lnTo>
                <a:lnTo>
                  <a:pt x="3739629" y="56997"/>
                </a:lnTo>
                <a:lnTo>
                  <a:pt x="3739629" y="56133"/>
                </a:lnTo>
                <a:lnTo>
                  <a:pt x="3734980" y="34247"/>
                </a:lnTo>
                <a:lnTo>
                  <a:pt x="3722519" y="16408"/>
                </a:lnTo>
                <a:lnTo>
                  <a:pt x="3704471" y="4398"/>
                </a:lnTo>
                <a:lnTo>
                  <a:pt x="3683063" y="0"/>
                </a:lnTo>
                <a:close/>
              </a:path>
              <a:path w="8402320" h="113664">
                <a:moveTo>
                  <a:pt x="3942092" y="0"/>
                </a:moveTo>
                <a:lnTo>
                  <a:pt x="3920502" y="4398"/>
                </a:lnTo>
                <a:lnTo>
                  <a:pt x="3902475" y="16408"/>
                </a:lnTo>
                <a:lnTo>
                  <a:pt x="3890114" y="34247"/>
                </a:lnTo>
                <a:lnTo>
                  <a:pt x="3885526" y="56133"/>
                </a:lnTo>
                <a:lnTo>
                  <a:pt x="3885526" y="56997"/>
                </a:lnTo>
                <a:lnTo>
                  <a:pt x="3889993" y="78884"/>
                </a:lnTo>
                <a:lnTo>
                  <a:pt x="3902151" y="96723"/>
                </a:lnTo>
                <a:lnTo>
                  <a:pt x="3920138" y="108732"/>
                </a:lnTo>
                <a:lnTo>
                  <a:pt x="3942092" y="113131"/>
                </a:lnTo>
                <a:lnTo>
                  <a:pt x="3964047" y="108732"/>
                </a:lnTo>
                <a:lnTo>
                  <a:pt x="3982034" y="96723"/>
                </a:lnTo>
                <a:lnTo>
                  <a:pt x="3994192" y="78884"/>
                </a:lnTo>
                <a:lnTo>
                  <a:pt x="3998658" y="56997"/>
                </a:lnTo>
                <a:lnTo>
                  <a:pt x="3998658" y="56133"/>
                </a:lnTo>
                <a:lnTo>
                  <a:pt x="3994009" y="34247"/>
                </a:lnTo>
                <a:lnTo>
                  <a:pt x="3981548" y="16408"/>
                </a:lnTo>
                <a:lnTo>
                  <a:pt x="3963500" y="4398"/>
                </a:lnTo>
                <a:lnTo>
                  <a:pt x="3942092" y="0"/>
                </a:lnTo>
                <a:close/>
              </a:path>
              <a:path w="8402320" h="113664">
                <a:moveTo>
                  <a:pt x="4201134" y="0"/>
                </a:moveTo>
                <a:lnTo>
                  <a:pt x="4179544" y="4398"/>
                </a:lnTo>
                <a:lnTo>
                  <a:pt x="4161516" y="16408"/>
                </a:lnTo>
                <a:lnTo>
                  <a:pt x="4149156" y="34247"/>
                </a:lnTo>
                <a:lnTo>
                  <a:pt x="4144568" y="56133"/>
                </a:lnTo>
                <a:lnTo>
                  <a:pt x="4144568" y="56997"/>
                </a:lnTo>
                <a:lnTo>
                  <a:pt x="4149035" y="78884"/>
                </a:lnTo>
                <a:lnTo>
                  <a:pt x="4161193" y="96723"/>
                </a:lnTo>
                <a:lnTo>
                  <a:pt x="4179180" y="108732"/>
                </a:lnTo>
                <a:lnTo>
                  <a:pt x="4201134" y="113131"/>
                </a:lnTo>
                <a:lnTo>
                  <a:pt x="4223088" y="108732"/>
                </a:lnTo>
                <a:lnTo>
                  <a:pt x="4241076" y="96723"/>
                </a:lnTo>
                <a:lnTo>
                  <a:pt x="4253233" y="78884"/>
                </a:lnTo>
                <a:lnTo>
                  <a:pt x="4257700" y="56997"/>
                </a:lnTo>
                <a:lnTo>
                  <a:pt x="4257700" y="56133"/>
                </a:lnTo>
                <a:lnTo>
                  <a:pt x="4253051" y="34247"/>
                </a:lnTo>
                <a:lnTo>
                  <a:pt x="4240590" y="16408"/>
                </a:lnTo>
                <a:lnTo>
                  <a:pt x="4222542" y="4398"/>
                </a:lnTo>
                <a:lnTo>
                  <a:pt x="4201134" y="0"/>
                </a:lnTo>
                <a:close/>
              </a:path>
              <a:path w="8402320" h="113664">
                <a:moveTo>
                  <a:pt x="4460163" y="0"/>
                </a:moveTo>
                <a:lnTo>
                  <a:pt x="4438573" y="4398"/>
                </a:lnTo>
                <a:lnTo>
                  <a:pt x="4420546" y="16408"/>
                </a:lnTo>
                <a:lnTo>
                  <a:pt x="4408185" y="34247"/>
                </a:lnTo>
                <a:lnTo>
                  <a:pt x="4403598" y="56133"/>
                </a:lnTo>
                <a:lnTo>
                  <a:pt x="4403598" y="56997"/>
                </a:lnTo>
                <a:lnTo>
                  <a:pt x="4408064" y="78884"/>
                </a:lnTo>
                <a:lnTo>
                  <a:pt x="4420222" y="96723"/>
                </a:lnTo>
                <a:lnTo>
                  <a:pt x="4438209" y="108732"/>
                </a:lnTo>
                <a:lnTo>
                  <a:pt x="4460163" y="113131"/>
                </a:lnTo>
                <a:lnTo>
                  <a:pt x="4482118" y="108732"/>
                </a:lnTo>
                <a:lnTo>
                  <a:pt x="4500105" y="96723"/>
                </a:lnTo>
                <a:lnTo>
                  <a:pt x="4512263" y="78884"/>
                </a:lnTo>
                <a:lnTo>
                  <a:pt x="4516729" y="56997"/>
                </a:lnTo>
                <a:lnTo>
                  <a:pt x="4516729" y="56133"/>
                </a:lnTo>
                <a:lnTo>
                  <a:pt x="4512081" y="34247"/>
                </a:lnTo>
                <a:lnTo>
                  <a:pt x="4499619" y="16408"/>
                </a:lnTo>
                <a:lnTo>
                  <a:pt x="4481571" y="4398"/>
                </a:lnTo>
                <a:lnTo>
                  <a:pt x="4460163" y="0"/>
                </a:lnTo>
                <a:close/>
              </a:path>
              <a:path w="8402320" h="113664">
                <a:moveTo>
                  <a:pt x="4719205" y="0"/>
                </a:moveTo>
                <a:lnTo>
                  <a:pt x="4697615" y="4398"/>
                </a:lnTo>
                <a:lnTo>
                  <a:pt x="4679588" y="16408"/>
                </a:lnTo>
                <a:lnTo>
                  <a:pt x="4667227" y="34247"/>
                </a:lnTo>
                <a:lnTo>
                  <a:pt x="4662639" y="56133"/>
                </a:lnTo>
                <a:lnTo>
                  <a:pt x="4662639" y="56997"/>
                </a:lnTo>
                <a:lnTo>
                  <a:pt x="4667106" y="78884"/>
                </a:lnTo>
                <a:lnTo>
                  <a:pt x="4679264" y="96723"/>
                </a:lnTo>
                <a:lnTo>
                  <a:pt x="4697251" y="108732"/>
                </a:lnTo>
                <a:lnTo>
                  <a:pt x="4719205" y="113131"/>
                </a:lnTo>
                <a:lnTo>
                  <a:pt x="4741160" y="108732"/>
                </a:lnTo>
                <a:lnTo>
                  <a:pt x="4759147" y="96723"/>
                </a:lnTo>
                <a:lnTo>
                  <a:pt x="4771305" y="78884"/>
                </a:lnTo>
                <a:lnTo>
                  <a:pt x="4775771" y="56997"/>
                </a:lnTo>
                <a:lnTo>
                  <a:pt x="4775771" y="56133"/>
                </a:lnTo>
                <a:lnTo>
                  <a:pt x="4771122" y="34247"/>
                </a:lnTo>
                <a:lnTo>
                  <a:pt x="4758661" y="16408"/>
                </a:lnTo>
                <a:lnTo>
                  <a:pt x="4740613" y="4398"/>
                </a:lnTo>
                <a:lnTo>
                  <a:pt x="4719205" y="0"/>
                </a:lnTo>
                <a:close/>
              </a:path>
              <a:path w="8402320" h="113664">
                <a:moveTo>
                  <a:pt x="4978234" y="0"/>
                </a:moveTo>
                <a:lnTo>
                  <a:pt x="4956644" y="4398"/>
                </a:lnTo>
                <a:lnTo>
                  <a:pt x="4938617" y="16408"/>
                </a:lnTo>
                <a:lnTo>
                  <a:pt x="4926256" y="34247"/>
                </a:lnTo>
                <a:lnTo>
                  <a:pt x="4921669" y="56133"/>
                </a:lnTo>
                <a:lnTo>
                  <a:pt x="4921669" y="56997"/>
                </a:lnTo>
                <a:lnTo>
                  <a:pt x="4926135" y="78884"/>
                </a:lnTo>
                <a:lnTo>
                  <a:pt x="4938293" y="96723"/>
                </a:lnTo>
                <a:lnTo>
                  <a:pt x="4956280" y="108732"/>
                </a:lnTo>
                <a:lnTo>
                  <a:pt x="4978234" y="113131"/>
                </a:lnTo>
                <a:lnTo>
                  <a:pt x="5000189" y="108732"/>
                </a:lnTo>
                <a:lnTo>
                  <a:pt x="5018176" y="96723"/>
                </a:lnTo>
                <a:lnTo>
                  <a:pt x="5030334" y="78884"/>
                </a:lnTo>
                <a:lnTo>
                  <a:pt x="5034800" y="56997"/>
                </a:lnTo>
                <a:lnTo>
                  <a:pt x="5034800" y="56133"/>
                </a:lnTo>
                <a:lnTo>
                  <a:pt x="5030152" y="34247"/>
                </a:lnTo>
                <a:lnTo>
                  <a:pt x="5017690" y="16408"/>
                </a:lnTo>
                <a:lnTo>
                  <a:pt x="4999642" y="4398"/>
                </a:lnTo>
                <a:lnTo>
                  <a:pt x="4978234" y="0"/>
                </a:lnTo>
                <a:close/>
              </a:path>
              <a:path w="8402320" h="113664">
                <a:moveTo>
                  <a:pt x="5237276" y="0"/>
                </a:moveTo>
                <a:lnTo>
                  <a:pt x="5215686" y="4398"/>
                </a:lnTo>
                <a:lnTo>
                  <a:pt x="5197659" y="16408"/>
                </a:lnTo>
                <a:lnTo>
                  <a:pt x="5185298" y="34247"/>
                </a:lnTo>
                <a:lnTo>
                  <a:pt x="5180711" y="56133"/>
                </a:lnTo>
                <a:lnTo>
                  <a:pt x="5180711" y="56997"/>
                </a:lnTo>
                <a:lnTo>
                  <a:pt x="5185177" y="78884"/>
                </a:lnTo>
                <a:lnTo>
                  <a:pt x="5197335" y="96723"/>
                </a:lnTo>
                <a:lnTo>
                  <a:pt x="5215322" y="108732"/>
                </a:lnTo>
                <a:lnTo>
                  <a:pt x="5237276" y="113131"/>
                </a:lnTo>
                <a:lnTo>
                  <a:pt x="5259231" y="108732"/>
                </a:lnTo>
                <a:lnTo>
                  <a:pt x="5277218" y="96723"/>
                </a:lnTo>
                <a:lnTo>
                  <a:pt x="5289376" y="78884"/>
                </a:lnTo>
                <a:lnTo>
                  <a:pt x="5293842" y="56997"/>
                </a:lnTo>
                <a:lnTo>
                  <a:pt x="5293842" y="56133"/>
                </a:lnTo>
                <a:lnTo>
                  <a:pt x="5289194" y="34247"/>
                </a:lnTo>
                <a:lnTo>
                  <a:pt x="5276732" y="16408"/>
                </a:lnTo>
                <a:lnTo>
                  <a:pt x="5258684" y="4398"/>
                </a:lnTo>
                <a:lnTo>
                  <a:pt x="5237276" y="0"/>
                </a:lnTo>
                <a:close/>
              </a:path>
              <a:path w="8402320" h="113664">
                <a:moveTo>
                  <a:pt x="5496306" y="0"/>
                </a:moveTo>
                <a:lnTo>
                  <a:pt x="5474716" y="4398"/>
                </a:lnTo>
                <a:lnTo>
                  <a:pt x="5456688" y="16408"/>
                </a:lnTo>
                <a:lnTo>
                  <a:pt x="5444328" y="34247"/>
                </a:lnTo>
                <a:lnTo>
                  <a:pt x="5439740" y="56133"/>
                </a:lnTo>
                <a:lnTo>
                  <a:pt x="5439740" y="56997"/>
                </a:lnTo>
                <a:lnTo>
                  <a:pt x="5444206" y="78884"/>
                </a:lnTo>
                <a:lnTo>
                  <a:pt x="5456364" y="96723"/>
                </a:lnTo>
                <a:lnTo>
                  <a:pt x="5474351" y="108732"/>
                </a:lnTo>
                <a:lnTo>
                  <a:pt x="5496306" y="113131"/>
                </a:lnTo>
                <a:lnTo>
                  <a:pt x="5518260" y="108732"/>
                </a:lnTo>
                <a:lnTo>
                  <a:pt x="5536247" y="96723"/>
                </a:lnTo>
                <a:lnTo>
                  <a:pt x="5548405" y="78884"/>
                </a:lnTo>
                <a:lnTo>
                  <a:pt x="5552871" y="56997"/>
                </a:lnTo>
                <a:lnTo>
                  <a:pt x="5552871" y="56133"/>
                </a:lnTo>
                <a:lnTo>
                  <a:pt x="5548223" y="34247"/>
                </a:lnTo>
                <a:lnTo>
                  <a:pt x="5535761" y="16408"/>
                </a:lnTo>
                <a:lnTo>
                  <a:pt x="5517713" y="4398"/>
                </a:lnTo>
                <a:lnTo>
                  <a:pt x="5496306" y="0"/>
                </a:lnTo>
                <a:close/>
              </a:path>
              <a:path w="8402320" h="113664">
                <a:moveTo>
                  <a:pt x="5755347" y="0"/>
                </a:moveTo>
                <a:lnTo>
                  <a:pt x="5733757" y="4398"/>
                </a:lnTo>
                <a:lnTo>
                  <a:pt x="5715730" y="16408"/>
                </a:lnTo>
                <a:lnTo>
                  <a:pt x="5703369" y="34247"/>
                </a:lnTo>
                <a:lnTo>
                  <a:pt x="5698782" y="56133"/>
                </a:lnTo>
                <a:lnTo>
                  <a:pt x="5698782" y="56997"/>
                </a:lnTo>
                <a:lnTo>
                  <a:pt x="5703248" y="78884"/>
                </a:lnTo>
                <a:lnTo>
                  <a:pt x="5715406" y="96723"/>
                </a:lnTo>
                <a:lnTo>
                  <a:pt x="5733393" y="108732"/>
                </a:lnTo>
                <a:lnTo>
                  <a:pt x="5755347" y="113131"/>
                </a:lnTo>
                <a:lnTo>
                  <a:pt x="5777302" y="108732"/>
                </a:lnTo>
                <a:lnTo>
                  <a:pt x="5795289" y="96723"/>
                </a:lnTo>
                <a:lnTo>
                  <a:pt x="5807447" y="78884"/>
                </a:lnTo>
                <a:lnTo>
                  <a:pt x="5811913" y="56997"/>
                </a:lnTo>
                <a:lnTo>
                  <a:pt x="5811913" y="56133"/>
                </a:lnTo>
                <a:lnTo>
                  <a:pt x="5807265" y="34247"/>
                </a:lnTo>
                <a:lnTo>
                  <a:pt x="5794803" y="16408"/>
                </a:lnTo>
                <a:lnTo>
                  <a:pt x="5776755" y="4398"/>
                </a:lnTo>
                <a:lnTo>
                  <a:pt x="5755347" y="0"/>
                </a:lnTo>
                <a:close/>
              </a:path>
              <a:path w="8402320" h="113664">
                <a:moveTo>
                  <a:pt x="6014377" y="0"/>
                </a:moveTo>
                <a:lnTo>
                  <a:pt x="5992787" y="4398"/>
                </a:lnTo>
                <a:lnTo>
                  <a:pt x="5974759" y="16408"/>
                </a:lnTo>
                <a:lnTo>
                  <a:pt x="5962399" y="34247"/>
                </a:lnTo>
                <a:lnTo>
                  <a:pt x="5957811" y="56133"/>
                </a:lnTo>
                <a:lnTo>
                  <a:pt x="5957811" y="56997"/>
                </a:lnTo>
                <a:lnTo>
                  <a:pt x="5962277" y="78884"/>
                </a:lnTo>
                <a:lnTo>
                  <a:pt x="5974435" y="96723"/>
                </a:lnTo>
                <a:lnTo>
                  <a:pt x="5992422" y="108732"/>
                </a:lnTo>
                <a:lnTo>
                  <a:pt x="6014377" y="113131"/>
                </a:lnTo>
                <a:lnTo>
                  <a:pt x="6036331" y="108732"/>
                </a:lnTo>
                <a:lnTo>
                  <a:pt x="6054318" y="96723"/>
                </a:lnTo>
                <a:lnTo>
                  <a:pt x="6066476" y="78884"/>
                </a:lnTo>
                <a:lnTo>
                  <a:pt x="6070942" y="56997"/>
                </a:lnTo>
                <a:lnTo>
                  <a:pt x="6070942" y="56133"/>
                </a:lnTo>
                <a:lnTo>
                  <a:pt x="6066294" y="34247"/>
                </a:lnTo>
                <a:lnTo>
                  <a:pt x="6053832" y="16408"/>
                </a:lnTo>
                <a:lnTo>
                  <a:pt x="6035784" y="4398"/>
                </a:lnTo>
                <a:lnTo>
                  <a:pt x="6014377" y="0"/>
                </a:lnTo>
                <a:close/>
              </a:path>
              <a:path w="8402320" h="113664">
                <a:moveTo>
                  <a:pt x="6273419" y="0"/>
                </a:moveTo>
                <a:lnTo>
                  <a:pt x="6251829" y="4398"/>
                </a:lnTo>
                <a:lnTo>
                  <a:pt x="6233801" y="16408"/>
                </a:lnTo>
                <a:lnTo>
                  <a:pt x="6221441" y="34247"/>
                </a:lnTo>
                <a:lnTo>
                  <a:pt x="6216853" y="56133"/>
                </a:lnTo>
                <a:lnTo>
                  <a:pt x="6216853" y="56997"/>
                </a:lnTo>
                <a:lnTo>
                  <a:pt x="6221319" y="78884"/>
                </a:lnTo>
                <a:lnTo>
                  <a:pt x="6233477" y="96723"/>
                </a:lnTo>
                <a:lnTo>
                  <a:pt x="6251464" y="108732"/>
                </a:lnTo>
                <a:lnTo>
                  <a:pt x="6273419" y="113131"/>
                </a:lnTo>
                <a:lnTo>
                  <a:pt x="6295373" y="108732"/>
                </a:lnTo>
                <a:lnTo>
                  <a:pt x="6313360" y="96723"/>
                </a:lnTo>
                <a:lnTo>
                  <a:pt x="6325518" y="78884"/>
                </a:lnTo>
                <a:lnTo>
                  <a:pt x="6329984" y="56997"/>
                </a:lnTo>
                <a:lnTo>
                  <a:pt x="6329984" y="56133"/>
                </a:lnTo>
                <a:lnTo>
                  <a:pt x="6325336" y="34247"/>
                </a:lnTo>
                <a:lnTo>
                  <a:pt x="6312874" y="16408"/>
                </a:lnTo>
                <a:lnTo>
                  <a:pt x="6294826" y="4398"/>
                </a:lnTo>
                <a:lnTo>
                  <a:pt x="6273419" y="0"/>
                </a:lnTo>
                <a:close/>
              </a:path>
              <a:path w="8402320" h="113664">
                <a:moveTo>
                  <a:pt x="6532448" y="0"/>
                </a:moveTo>
                <a:lnTo>
                  <a:pt x="6510858" y="4398"/>
                </a:lnTo>
                <a:lnTo>
                  <a:pt x="6492830" y="16408"/>
                </a:lnTo>
                <a:lnTo>
                  <a:pt x="6480470" y="34247"/>
                </a:lnTo>
                <a:lnTo>
                  <a:pt x="6475882" y="56133"/>
                </a:lnTo>
                <a:lnTo>
                  <a:pt x="6475882" y="56997"/>
                </a:lnTo>
                <a:lnTo>
                  <a:pt x="6480348" y="78884"/>
                </a:lnTo>
                <a:lnTo>
                  <a:pt x="6492506" y="96723"/>
                </a:lnTo>
                <a:lnTo>
                  <a:pt x="6510493" y="108732"/>
                </a:lnTo>
                <a:lnTo>
                  <a:pt x="6532448" y="113131"/>
                </a:lnTo>
                <a:lnTo>
                  <a:pt x="6554402" y="108732"/>
                </a:lnTo>
                <a:lnTo>
                  <a:pt x="6572389" y="96723"/>
                </a:lnTo>
                <a:lnTo>
                  <a:pt x="6584547" y="78884"/>
                </a:lnTo>
                <a:lnTo>
                  <a:pt x="6589013" y="56997"/>
                </a:lnTo>
                <a:lnTo>
                  <a:pt x="6589013" y="56133"/>
                </a:lnTo>
                <a:lnTo>
                  <a:pt x="6584365" y="34247"/>
                </a:lnTo>
                <a:lnTo>
                  <a:pt x="6571903" y="16408"/>
                </a:lnTo>
                <a:lnTo>
                  <a:pt x="6553856" y="4398"/>
                </a:lnTo>
                <a:lnTo>
                  <a:pt x="6532448" y="0"/>
                </a:lnTo>
                <a:close/>
              </a:path>
              <a:path w="8402320" h="113664">
                <a:moveTo>
                  <a:pt x="6791490" y="0"/>
                </a:moveTo>
                <a:lnTo>
                  <a:pt x="6769900" y="4398"/>
                </a:lnTo>
                <a:lnTo>
                  <a:pt x="6751872" y="16408"/>
                </a:lnTo>
                <a:lnTo>
                  <a:pt x="6739512" y="34247"/>
                </a:lnTo>
                <a:lnTo>
                  <a:pt x="6734924" y="56133"/>
                </a:lnTo>
                <a:lnTo>
                  <a:pt x="6734924" y="56997"/>
                </a:lnTo>
                <a:lnTo>
                  <a:pt x="6739390" y="78884"/>
                </a:lnTo>
                <a:lnTo>
                  <a:pt x="6751548" y="96723"/>
                </a:lnTo>
                <a:lnTo>
                  <a:pt x="6769535" y="108732"/>
                </a:lnTo>
                <a:lnTo>
                  <a:pt x="6791490" y="113131"/>
                </a:lnTo>
                <a:lnTo>
                  <a:pt x="6813444" y="108732"/>
                </a:lnTo>
                <a:lnTo>
                  <a:pt x="6831431" y="96723"/>
                </a:lnTo>
                <a:lnTo>
                  <a:pt x="6843589" y="78884"/>
                </a:lnTo>
                <a:lnTo>
                  <a:pt x="6848055" y="56997"/>
                </a:lnTo>
                <a:lnTo>
                  <a:pt x="6848055" y="56133"/>
                </a:lnTo>
                <a:lnTo>
                  <a:pt x="6843407" y="34247"/>
                </a:lnTo>
                <a:lnTo>
                  <a:pt x="6830945" y="16408"/>
                </a:lnTo>
                <a:lnTo>
                  <a:pt x="6812897" y="4398"/>
                </a:lnTo>
                <a:lnTo>
                  <a:pt x="6791490" y="0"/>
                </a:lnTo>
                <a:close/>
              </a:path>
              <a:path w="8402320" h="113664">
                <a:moveTo>
                  <a:pt x="7050519" y="0"/>
                </a:moveTo>
                <a:lnTo>
                  <a:pt x="7028929" y="4398"/>
                </a:lnTo>
                <a:lnTo>
                  <a:pt x="7010901" y="16408"/>
                </a:lnTo>
                <a:lnTo>
                  <a:pt x="6998541" y="34247"/>
                </a:lnTo>
                <a:lnTo>
                  <a:pt x="6993953" y="56133"/>
                </a:lnTo>
                <a:lnTo>
                  <a:pt x="6993953" y="56997"/>
                </a:lnTo>
                <a:lnTo>
                  <a:pt x="6998419" y="78884"/>
                </a:lnTo>
                <a:lnTo>
                  <a:pt x="7010577" y="96723"/>
                </a:lnTo>
                <a:lnTo>
                  <a:pt x="7028564" y="108732"/>
                </a:lnTo>
                <a:lnTo>
                  <a:pt x="7050519" y="113131"/>
                </a:lnTo>
                <a:lnTo>
                  <a:pt x="7072473" y="108732"/>
                </a:lnTo>
                <a:lnTo>
                  <a:pt x="7090460" y="96723"/>
                </a:lnTo>
                <a:lnTo>
                  <a:pt x="7102618" y="78884"/>
                </a:lnTo>
                <a:lnTo>
                  <a:pt x="7107085" y="56997"/>
                </a:lnTo>
                <a:lnTo>
                  <a:pt x="7107085" y="56133"/>
                </a:lnTo>
                <a:lnTo>
                  <a:pt x="7102436" y="34247"/>
                </a:lnTo>
                <a:lnTo>
                  <a:pt x="7089975" y="16408"/>
                </a:lnTo>
                <a:lnTo>
                  <a:pt x="7071927" y="4398"/>
                </a:lnTo>
                <a:lnTo>
                  <a:pt x="7050519" y="0"/>
                </a:lnTo>
                <a:close/>
              </a:path>
              <a:path w="8402320" h="113664">
                <a:moveTo>
                  <a:pt x="7309561" y="0"/>
                </a:moveTo>
                <a:lnTo>
                  <a:pt x="7287971" y="4398"/>
                </a:lnTo>
                <a:lnTo>
                  <a:pt x="7269943" y="16408"/>
                </a:lnTo>
                <a:lnTo>
                  <a:pt x="7257583" y="34247"/>
                </a:lnTo>
                <a:lnTo>
                  <a:pt x="7252995" y="56133"/>
                </a:lnTo>
                <a:lnTo>
                  <a:pt x="7252995" y="56997"/>
                </a:lnTo>
                <a:lnTo>
                  <a:pt x="7257461" y="78884"/>
                </a:lnTo>
                <a:lnTo>
                  <a:pt x="7269619" y="96723"/>
                </a:lnTo>
                <a:lnTo>
                  <a:pt x="7287606" y="108732"/>
                </a:lnTo>
                <a:lnTo>
                  <a:pt x="7309561" y="113131"/>
                </a:lnTo>
                <a:lnTo>
                  <a:pt x="7331515" y="108732"/>
                </a:lnTo>
                <a:lnTo>
                  <a:pt x="7349502" y="96723"/>
                </a:lnTo>
                <a:lnTo>
                  <a:pt x="7361660" y="78884"/>
                </a:lnTo>
                <a:lnTo>
                  <a:pt x="7366127" y="56997"/>
                </a:lnTo>
                <a:lnTo>
                  <a:pt x="7366127" y="56133"/>
                </a:lnTo>
                <a:lnTo>
                  <a:pt x="7361478" y="34247"/>
                </a:lnTo>
                <a:lnTo>
                  <a:pt x="7349016" y="16408"/>
                </a:lnTo>
                <a:lnTo>
                  <a:pt x="7330969" y="4398"/>
                </a:lnTo>
                <a:lnTo>
                  <a:pt x="7309561" y="0"/>
                </a:lnTo>
                <a:close/>
              </a:path>
              <a:path w="8402320" h="113664">
                <a:moveTo>
                  <a:pt x="7568590" y="0"/>
                </a:moveTo>
                <a:lnTo>
                  <a:pt x="7547000" y="4398"/>
                </a:lnTo>
                <a:lnTo>
                  <a:pt x="7528972" y="16408"/>
                </a:lnTo>
                <a:lnTo>
                  <a:pt x="7516612" y="34247"/>
                </a:lnTo>
                <a:lnTo>
                  <a:pt x="7512024" y="56133"/>
                </a:lnTo>
                <a:lnTo>
                  <a:pt x="7512024" y="56997"/>
                </a:lnTo>
                <a:lnTo>
                  <a:pt x="7516491" y="78884"/>
                </a:lnTo>
                <a:lnTo>
                  <a:pt x="7528648" y="96723"/>
                </a:lnTo>
                <a:lnTo>
                  <a:pt x="7546636" y="108732"/>
                </a:lnTo>
                <a:lnTo>
                  <a:pt x="7568590" y="113131"/>
                </a:lnTo>
                <a:lnTo>
                  <a:pt x="7590544" y="108732"/>
                </a:lnTo>
                <a:lnTo>
                  <a:pt x="7608531" y="96723"/>
                </a:lnTo>
                <a:lnTo>
                  <a:pt x="7620689" y="78884"/>
                </a:lnTo>
                <a:lnTo>
                  <a:pt x="7625156" y="56997"/>
                </a:lnTo>
                <a:lnTo>
                  <a:pt x="7625156" y="56133"/>
                </a:lnTo>
                <a:lnTo>
                  <a:pt x="7620507" y="34247"/>
                </a:lnTo>
                <a:lnTo>
                  <a:pt x="7608046" y="16408"/>
                </a:lnTo>
                <a:lnTo>
                  <a:pt x="7589998" y="4398"/>
                </a:lnTo>
                <a:lnTo>
                  <a:pt x="7568590" y="0"/>
                </a:lnTo>
                <a:close/>
              </a:path>
              <a:path w="8402320" h="113664">
                <a:moveTo>
                  <a:pt x="7827632" y="0"/>
                </a:moveTo>
                <a:lnTo>
                  <a:pt x="7806042" y="4398"/>
                </a:lnTo>
                <a:lnTo>
                  <a:pt x="7788014" y="16408"/>
                </a:lnTo>
                <a:lnTo>
                  <a:pt x="7775654" y="34247"/>
                </a:lnTo>
                <a:lnTo>
                  <a:pt x="7771066" y="56133"/>
                </a:lnTo>
                <a:lnTo>
                  <a:pt x="7771066" y="56997"/>
                </a:lnTo>
                <a:lnTo>
                  <a:pt x="7775532" y="78884"/>
                </a:lnTo>
                <a:lnTo>
                  <a:pt x="7787690" y="96723"/>
                </a:lnTo>
                <a:lnTo>
                  <a:pt x="7805677" y="108732"/>
                </a:lnTo>
                <a:lnTo>
                  <a:pt x="7827632" y="113131"/>
                </a:lnTo>
                <a:lnTo>
                  <a:pt x="7849586" y="108732"/>
                </a:lnTo>
                <a:lnTo>
                  <a:pt x="7867573" y="96723"/>
                </a:lnTo>
                <a:lnTo>
                  <a:pt x="7879731" y="78884"/>
                </a:lnTo>
                <a:lnTo>
                  <a:pt x="7884198" y="56997"/>
                </a:lnTo>
                <a:lnTo>
                  <a:pt x="7884198" y="56133"/>
                </a:lnTo>
                <a:lnTo>
                  <a:pt x="7879549" y="34247"/>
                </a:lnTo>
                <a:lnTo>
                  <a:pt x="7867088" y="16408"/>
                </a:lnTo>
                <a:lnTo>
                  <a:pt x="7849040" y="4398"/>
                </a:lnTo>
                <a:lnTo>
                  <a:pt x="7827632" y="0"/>
                </a:lnTo>
                <a:close/>
              </a:path>
              <a:path w="8402320" h="113664">
                <a:moveTo>
                  <a:pt x="8086661" y="0"/>
                </a:moveTo>
                <a:lnTo>
                  <a:pt x="8065071" y="4398"/>
                </a:lnTo>
                <a:lnTo>
                  <a:pt x="8047043" y="16408"/>
                </a:lnTo>
                <a:lnTo>
                  <a:pt x="8034683" y="34247"/>
                </a:lnTo>
                <a:lnTo>
                  <a:pt x="8030095" y="56133"/>
                </a:lnTo>
                <a:lnTo>
                  <a:pt x="8030095" y="56997"/>
                </a:lnTo>
                <a:lnTo>
                  <a:pt x="8034562" y="78884"/>
                </a:lnTo>
                <a:lnTo>
                  <a:pt x="8046719" y="96723"/>
                </a:lnTo>
                <a:lnTo>
                  <a:pt x="8064707" y="108732"/>
                </a:lnTo>
                <a:lnTo>
                  <a:pt x="8086661" y="113131"/>
                </a:lnTo>
                <a:lnTo>
                  <a:pt x="8108615" y="108732"/>
                </a:lnTo>
                <a:lnTo>
                  <a:pt x="8126603" y="96723"/>
                </a:lnTo>
                <a:lnTo>
                  <a:pt x="8138760" y="78884"/>
                </a:lnTo>
                <a:lnTo>
                  <a:pt x="8143227" y="56997"/>
                </a:lnTo>
                <a:lnTo>
                  <a:pt x="8143227" y="56133"/>
                </a:lnTo>
                <a:lnTo>
                  <a:pt x="8138578" y="34247"/>
                </a:lnTo>
                <a:lnTo>
                  <a:pt x="8126117" y="16408"/>
                </a:lnTo>
                <a:lnTo>
                  <a:pt x="8108069" y="4398"/>
                </a:lnTo>
                <a:lnTo>
                  <a:pt x="8086661" y="0"/>
                </a:lnTo>
                <a:close/>
              </a:path>
              <a:path w="8402320" h="113664">
                <a:moveTo>
                  <a:pt x="8345703" y="0"/>
                </a:moveTo>
                <a:lnTo>
                  <a:pt x="8324113" y="4398"/>
                </a:lnTo>
                <a:lnTo>
                  <a:pt x="8306085" y="16408"/>
                </a:lnTo>
                <a:lnTo>
                  <a:pt x="8293725" y="34247"/>
                </a:lnTo>
                <a:lnTo>
                  <a:pt x="8289137" y="56133"/>
                </a:lnTo>
                <a:lnTo>
                  <a:pt x="8289137" y="56997"/>
                </a:lnTo>
                <a:lnTo>
                  <a:pt x="8293604" y="78884"/>
                </a:lnTo>
                <a:lnTo>
                  <a:pt x="8305761" y="96723"/>
                </a:lnTo>
                <a:lnTo>
                  <a:pt x="8323749" y="108732"/>
                </a:lnTo>
                <a:lnTo>
                  <a:pt x="8345703" y="113131"/>
                </a:lnTo>
                <a:lnTo>
                  <a:pt x="8367657" y="108732"/>
                </a:lnTo>
                <a:lnTo>
                  <a:pt x="8385644" y="96723"/>
                </a:lnTo>
                <a:lnTo>
                  <a:pt x="8397802" y="78884"/>
                </a:lnTo>
                <a:lnTo>
                  <a:pt x="8402269" y="56997"/>
                </a:lnTo>
                <a:lnTo>
                  <a:pt x="8402269" y="56133"/>
                </a:lnTo>
                <a:lnTo>
                  <a:pt x="8397620" y="34247"/>
                </a:lnTo>
                <a:lnTo>
                  <a:pt x="8385159" y="16408"/>
                </a:lnTo>
                <a:lnTo>
                  <a:pt x="8367111" y="4398"/>
                </a:lnTo>
                <a:lnTo>
                  <a:pt x="8345703" y="0"/>
                </a:ln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 name="object 3"/>
          <p:cNvSpPr>
            <a:spLocks/>
          </p:cNvSpPr>
          <p:nvPr/>
        </p:nvSpPr>
        <p:spPr bwMode="auto">
          <a:xfrm>
            <a:off x="371475" y="6143625"/>
            <a:ext cx="8401050" cy="114300"/>
          </a:xfrm>
          <a:custGeom>
            <a:avLst/>
            <a:gdLst>
              <a:gd name="T0" fmla="*/ 56466 w 8402320"/>
              <a:gd name="T1" fmla="*/ 120293 h 113664"/>
              <a:gd name="T2" fmla="*/ 315067 w 8402320"/>
              <a:gd name="T3" fmla="*/ 0 h 113664"/>
              <a:gd name="T4" fmla="*/ 336988 w 8402320"/>
              <a:gd name="T5" fmla="*/ 115615 h 113664"/>
              <a:gd name="T6" fmla="*/ 552125 w 8402320"/>
              <a:gd name="T7" fmla="*/ 4677 h 113664"/>
              <a:gd name="T8" fmla="*/ 613555 w 8402320"/>
              <a:gd name="T9" fmla="*/ 102845 h 113664"/>
              <a:gd name="T10" fmla="*/ 792728 w 8402320"/>
              <a:gd name="T11" fmla="*/ 17446 h 113664"/>
              <a:gd name="T12" fmla="*/ 884291 w 8402320"/>
              <a:gd name="T13" fmla="*/ 83877 h 113664"/>
              <a:gd name="T14" fmla="*/ 1039003 w 8402320"/>
              <a:gd name="T15" fmla="*/ 36415 h 113664"/>
              <a:gd name="T16" fmla="*/ 1147361 w 8402320"/>
              <a:gd name="T17" fmla="*/ 60605 h 113664"/>
              <a:gd name="T18" fmla="*/ 1293017 w 8402320"/>
              <a:gd name="T19" fmla="*/ 59686 h 113664"/>
              <a:gd name="T20" fmla="*/ 1405960 w 8402320"/>
              <a:gd name="T21" fmla="*/ 59686 h 113664"/>
              <a:gd name="T22" fmla="*/ 1551628 w 8402320"/>
              <a:gd name="T23" fmla="*/ 60605 h 113664"/>
              <a:gd name="T24" fmla="*/ 1659935 w 8402320"/>
              <a:gd name="T25" fmla="*/ 36415 h 113664"/>
              <a:gd name="T26" fmla="*/ 1814688 w 8402320"/>
              <a:gd name="T27" fmla="*/ 83877 h 113664"/>
              <a:gd name="T28" fmla="*/ 1906094 w 8402320"/>
              <a:gd name="T29" fmla="*/ 17446 h 113664"/>
              <a:gd name="T30" fmla="*/ 2085438 w 8402320"/>
              <a:gd name="T31" fmla="*/ 102845 h 113664"/>
              <a:gd name="T32" fmla="*/ 2146683 w 8402320"/>
              <a:gd name="T33" fmla="*/ 4677 h 113664"/>
              <a:gd name="T34" fmla="*/ 2361996 w 8402320"/>
              <a:gd name="T35" fmla="*/ 115615 h 113664"/>
              <a:gd name="T36" fmla="*/ 2383911 w 8402320"/>
              <a:gd name="T37" fmla="*/ 0 h 113664"/>
              <a:gd name="T38" fmla="*/ 2642522 w 8402320"/>
              <a:gd name="T39" fmla="*/ 120293 h 113664"/>
              <a:gd name="T40" fmla="*/ 2901121 w 8402320"/>
              <a:gd name="T41" fmla="*/ 0 h 113664"/>
              <a:gd name="T42" fmla="*/ 2923041 w 8402320"/>
              <a:gd name="T43" fmla="*/ 115615 h 113664"/>
              <a:gd name="T44" fmla="*/ 3138179 w 8402320"/>
              <a:gd name="T45" fmla="*/ 4677 h 113664"/>
              <a:gd name="T46" fmla="*/ 3199609 w 8402320"/>
              <a:gd name="T47" fmla="*/ 102845 h 113664"/>
              <a:gd name="T48" fmla="*/ 3378781 w 8402320"/>
              <a:gd name="T49" fmla="*/ 17446 h 113664"/>
              <a:gd name="T50" fmla="*/ 3470345 w 8402320"/>
              <a:gd name="T51" fmla="*/ 83877 h 113664"/>
              <a:gd name="T52" fmla="*/ 3625052 w 8402320"/>
              <a:gd name="T53" fmla="*/ 36415 h 113664"/>
              <a:gd name="T54" fmla="*/ 3733416 w 8402320"/>
              <a:gd name="T55" fmla="*/ 60605 h 113664"/>
              <a:gd name="T56" fmla="*/ 3879071 w 8402320"/>
              <a:gd name="T57" fmla="*/ 59686 h 113664"/>
              <a:gd name="T58" fmla="*/ 3992015 w 8402320"/>
              <a:gd name="T59" fmla="*/ 59686 h 113664"/>
              <a:gd name="T60" fmla="*/ 4137683 w 8402320"/>
              <a:gd name="T61" fmla="*/ 60605 h 113664"/>
              <a:gd name="T62" fmla="*/ 4245985 w 8402320"/>
              <a:gd name="T63" fmla="*/ 36415 h 113664"/>
              <a:gd name="T64" fmla="*/ 4400741 w 8402320"/>
              <a:gd name="T65" fmla="*/ 83877 h 113664"/>
              <a:gd name="T66" fmla="*/ 4492144 w 8402320"/>
              <a:gd name="T67" fmla="*/ 17446 h 113664"/>
              <a:gd name="T68" fmla="*/ 4671490 w 8402320"/>
              <a:gd name="T69" fmla="*/ 102845 h 113664"/>
              <a:gd name="T70" fmla="*/ 4732737 w 8402320"/>
              <a:gd name="T71" fmla="*/ 4677 h 113664"/>
              <a:gd name="T72" fmla="*/ 4948046 w 8402320"/>
              <a:gd name="T73" fmla="*/ 115615 h 113664"/>
              <a:gd name="T74" fmla="*/ 4969964 w 8402320"/>
              <a:gd name="T75" fmla="*/ 0 h 113664"/>
              <a:gd name="T76" fmla="*/ 5228575 w 8402320"/>
              <a:gd name="T77" fmla="*/ 120293 h 113664"/>
              <a:gd name="T78" fmla="*/ 5487173 w 8402320"/>
              <a:gd name="T79" fmla="*/ 0 h 113664"/>
              <a:gd name="T80" fmla="*/ 5509092 w 8402320"/>
              <a:gd name="T81" fmla="*/ 115615 h 113664"/>
              <a:gd name="T82" fmla="*/ 5724231 w 8402320"/>
              <a:gd name="T83" fmla="*/ 4677 h 113664"/>
              <a:gd name="T84" fmla="*/ 5785660 w 8402320"/>
              <a:gd name="T85" fmla="*/ 102845 h 113664"/>
              <a:gd name="T86" fmla="*/ 5964832 w 8402320"/>
              <a:gd name="T87" fmla="*/ 17446 h 113664"/>
              <a:gd name="T88" fmla="*/ 6056396 w 8402320"/>
              <a:gd name="T89" fmla="*/ 83877 h 113664"/>
              <a:gd name="T90" fmla="*/ 6211105 w 8402320"/>
              <a:gd name="T91" fmla="*/ 36415 h 113664"/>
              <a:gd name="T92" fmla="*/ 6319468 w 8402320"/>
              <a:gd name="T93" fmla="*/ 60605 h 113664"/>
              <a:gd name="T94" fmla="*/ 6465123 w 8402320"/>
              <a:gd name="T95" fmla="*/ 59686 h 113664"/>
              <a:gd name="T96" fmla="*/ 6578066 w 8402320"/>
              <a:gd name="T97" fmla="*/ 59686 h 113664"/>
              <a:gd name="T98" fmla="*/ 6723734 w 8402320"/>
              <a:gd name="T99" fmla="*/ 60605 h 113664"/>
              <a:gd name="T100" fmla="*/ 6832038 w 8402320"/>
              <a:gd name="T101" fmla="*/ 36415 h 113664"/>
              <a:gd name="T102" fmla="*/ 6986792 w 8402320"/>
              <a:gd name="T103" fmla="*/ 83877 h 113664"/>
              <a:gd name="T104" fmla="*/ 7078196 w 8402320"/>
              <a:gd name="T105" fmla="*/ 17446 h 113664"/>
              <a:gd name="T106" fmla="*/ 7257542 w 8402320"/>
              <a:gd name="T107" fmla="*/ 102845 h 113664"/>
              <a:gd name="T108" fmla="*/ 7318789 w 8402320"/>
              <a:gd name="T109" fmla="*/ 4677 h 113664"/>
              <a:gd name="T110" fmla="*/ 7534099 w 8402320"/>
              <a:gd name="T111" fmla="*/ 115615 h 113664"/>
              <a:gd name="T112" fmla="*/ 7556016 w 8402320"/>
              <a:gd name="T113" fmla="*/ 0 h 113664"/>
              <a:gd name="T114" fmla="*/ 7814627 w 8402320"/>
              <a:gd name="T115" fmla="*/ 120293 h 113664"/>
              <a:gd name="T116" fmla="*/ 8073226 w 8402320"/>
              <a:gd name="T117" fmla="*/ 0 h 113664"/>
              <a:gd name="T118" fmla="*/ 8095144 w 8402320"/>
              <a:gd name="T119" fmla="*/ 115615 h 113664"/>
              <a:gd name="T120" fmla="*/ 8310284 w 8402320"/>
              <a:gd name="T121" fmla="*/ 4677 h 113664"/>
              <a:gd name="T122" fmla="*/ 8371712 w 8402320"/>
              <a:gd name="T123" fmla="*/ 102845 h 1136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402320" h="113664">
                <a:moveTo>
                  <a:pt x="56565" y="0"/>
                </a:moveTo>
                <a:lnTo>
                  <a:pt x="34975" y="4398"/>
                </a:lnTo>
                <a:lnTo>
                  <a:pt x="16948" y="16408"/>
                </a:lnTo>
                <a:lnTo>
                  <a:pt x="4587" y="34247"/>
                </a:lnTo>
                <a:lnTo>
                  <a:pt x="0" y="56133"/>
                </a:lnTo>
                <a:lnTo>
                  <a:pt x="0" y="56997"/>
                </a:lnTo>
                <a:lnTo>
                  <a:pt x="4466" y="78884"/>
                </a:lnTo>
                <a:lnTo>
                  <a:pt x="16624" y="96723"/>
                </a:lnTo>
                <a:lnTo>
                  <a:pt x="34611" y="108732"/>
                </a:lnTo>
                <a:lnTo>
                  <a:pt x="56565" y="113131"/>
                </a:lnTo>
                <a:lnTo>
                  <a:pt x="78520" y="108732"/>
                </a:lnTo>
                <a:lnTo>
                  <a:pt x="96507" y="96723"/>
                </a:lnTo>
                <a:lnTo>
                  <a:pt x="108665" y="78884"/>
                </a:lnTo>
                <a:lnTo>
                  <a:pt x="113131" y="56997"/>
                </a:lnTo>
                <a:lnTo>
                  <a:pt x="113131" y="56133"/>
                </a:lnTo>
                <a:lnTo>
                  <a:pt x="108483" y="34247"/>
                </a:lnTo>
                <a:lnTo>
                  <a:pt x="96021" y="16408"/>
                </a:lnTo>
                <a:lnTo>
                  <a:pt x="77973" y="4398"/>
                </a:lnTo>
                <a:lnTo>
                  <a:pt x="56565" y="0"/>
                </a:lnTo>
                <a:close/>
              </a:path>
              <a:path w="8402320" h="113664">
                <a:moveTo>
                  <a:pt x="315595" y="0"/>
                </a:moveTo>
                <a:lnTo>
                  <a:pt x="294005" y="4398"/>
                </a:lnTo>
                <a:lnTo>
                  <a:pt x="275977" y="16408"/>
                </a:lnTo>
                <a:lnTo>
                  <a:pt x="263617" y="34247"/>
                </a:lnTo>
                <a:lnTo>
                  <a:pt x="259029" y="56133"/>
                </a:lnTo>
                <a:lnTo>
                  <a:pt x="259029" y="56997"/>
                </a:lnTo>
                <a:lnTo>
                  <a:pt x="263495" y="78884"/>
                </a:lnTo>
                <a:lnTo>
                  <a:pt x="275653" y="96723"/>
                </a:lnTo>
                <a:lnTo>
                  <a:pt x="293640" y="108732"/>
                </a:lnTo>
                <a:lnTo>
                  <a:pt x="315595" y="113131"/>
                </a:lnTo>
                <a:lnTo>
                  <a:pt x="337549" y="108732"/>
                </a:lnTo>
                <a:lnTo>
                  <a:pt x="355536" y="96723"/>
                </a:lnTo>
                <a:lnTo>
                  <a:pt x="367694" y="78884"/>
                </a:lnTo>
                <a:lnTo>
                  <a:pt x="372160" y="56997"/>
                </a:lnTo>
                <a:lnTo>
                  <a:pt x="372160" y="56133"/>
                </a:lnTo>
                <a:lnTo>
                  <a:pt x="367512" y="34247"/>
                </a:lnTo>
                <a:lnTo>
                  <a:pt x="355050" y="16408"/>
                </a:lnTo>
                <a:lnTo>
                  <a:pt x="337002" y="4398"/>
                </a:lnTo>
                <a:lnTo>
                  <a:pt x="315595" y="0"/>
                </a:lnTo>
                <a:close/>
              </a:path>
              <a:path w="8402320" h="113664">
                <a:moveTo>
                  <a:pt x="574636" y="0"/>
                </a:moveTo>
                <a:lnTo>
                  <a:pt x="553046" y="4398"/>
                </a:lnTo>
                <a:lnTo>
                  <a:pt x="535019" y="16408"/>
                </a:lnTo>
                <a:lnTo>
                  <a:pt x="522658" y="34247"/>
                </a:lnTo>
                <a:lnTo>
                  <a:pt x="518071" y="56133"/>
                </a:lnTo>
                <a:lnTo>
                  <a:pt x="518071" y="56997"/>
                </a:lnTo>
                <a:lnTo>
                  <a:pt x="522537" y="78884"/>
                </a:lnTo>
                <a:lnTo>
                  <a:pt x="534695" y="96723"/>
                </a:lnTo>
                <a:lnTo>
                  <a:pt x="552682" y="108732"/>
                </a:lnTo>
                <a:lnTo>
                  <a:pt x="574636" y="113131"/>
                </a:lnTo>
                <a:lnTo>
                  <a:pt x="596591" y="108732"/>
                </a:lnTo>
                <a:lnTo>
                  <a:pt x="614578" y="96723"/>
                </a:lnTo>
                <a:lnTo>
                  <a:pt x="626736" y="78884"/>
                </a:lnTo>
                <a:lnTo>
                  <a:pt x="631202" y="56997"/>
                </a:lnTo>
                <a:lnTo>
                  <a:pt x="631202" y="56133"/>
                </a:lnTo>
                <a:lnTo>
                  <a:pt x="626554" y="34247"/>
                </a:lnTo>
                <a:lnTo>
                  <a:pt x="614092" y="16408"/>
                </a:lnTo>
                <a:lnTo>
                  <a:pt x="596044" y="4398"/>
                </a:lnTo>
                <a:lnTo>
                  <a:pt x="574636" y="0"/>
                </a:lnTo>
                <a:close/>
              </a:path>
              <a:path w="8402320" h="113664">
                <a:moveTo>
                  <a:pt x="833666" y="0"/>
                </a:moveTo>
                <a:lnTo>
                  <a:pt x="812076" y="4398"/>
                </a:lnTo>
                <a:lnTo>
                  <a:pt x="794048" y="16408"/>
                </a:lnTo>
                <a:lnTo>
                  <a:pt x="781688" y="34247"/>
                </a:lnTo>
                <a:lnTo>
                  <a:pt x="777100" y="56133"/>
                </a:lnTo>
                <a:lnTo>
                  <a:pt x="777100" y="56997"/>
                </a:lnTo>
                <a:lnTo>
                  <a:pt x="781566" y="78884"/>
                </a:lnTo>
                <a:lnTo>
                  <a:pt x="793724" y="96723"/>
                </a:lnTo>
                <a:lnTo>
                  <a:pt x="811711" y="108732"/>
                </a:lnTo>
                <a:lnTo>
                  <a:pt x="833666" y="113131"/>
                </a:lnTo>
                <a:lnTo>
                  <a:pt x="855620" y="108732"/>
                </a:lnTo>
                <a:lnTo>
                  <a:pt x="873607" y="96723"/>
                </a:lnTo>
                <a:lnTo>
                  <a:pt x="885765" y="78884"/>
                </a:lnTo>
                <a:lnTo>
                  <a:pt x="890231" y="56997"/>
                </a:lnTo>
                <a:lnTo>
                  <a:pt x="890231" y="56133"/>
                </a:lnTo>
                <a:lnTo>
                  <a:pt x="885583" y="34247"/>
                </a:lnTo>
                <a:lnTo>
                  <a:pt x="873121" y="16408"/>
                </a:lnTo>
                <a:lnTo>
                  <a:pt x="855073" y="4398"/>
                </a:lnTo>
                <a:lnTo>
                  <a:pt x="833666" y="0"/>
                </a:lnTo>
                <a:close/>
              </a:path>
              <a:path w="8402320" h="113664">
                <a:moveTo>
                  <a:pt x="1092708" y="0"/>
                </a:moveTo>
                <a:lnTo>
                  <a:pt x="1071118" y="4398"/>
                </a:lnTo>
                <a:lnTo>
                  <a:pt x="1053090" y="16408"/>
                </a:lnTo>
                <a:lnTo>
                  <a:pt x="1040730" y="34247"/>
                </a:lnTo>
                <a:lnTo>
                  <a:pt x="1036142" y="56133"/>
                </a:lnTo>
                <a:lnTo>
                  <a:pt x="1036142" y="56997"/>
                </a:lnTo>
                <a:lnTo>
                  <a:pt x="1040608" y="78884"/>
                </a:lnTo>
                <a:lnTo>
                  <a:pt x="1052766" y="96723"/>
                </a:lnTo>
                <a:lnTo>
                  <a:pt x="1070753" y="108732"/>
                </a:lnTo>
                <a:lnTo>
                  <a:pt x="1092708" y="113131"/>
                </a:lnTo>
                <a:lnTo>
                  <a:pt x="1114662" y="108732"/>
                </a:lnTo>
                <a:lnTo>
                  <a:pt x="1132649" y="96723"/>
                </a:lnTo>
                <a:lnTo>
                  <a:pt x="1144807" y="78884"/>
                </a:lnTo>
                <a:lnTo>
                  <a:pt x="1149273" y="56997"/>
                </a:lnTo>
                <a:lnTo>
                  <a:pt x="1149273" y="56133"/>
                </a:lnTo>
                <a:lnTo>
                  <a:pt x="1144625" y="34247"/>
                </a:lnTo>
                <a:lnTo>
                  <a:pt x="1132163" y="16408"/>
                </a:lnTo>
                <a:lnTo>
                  <a:pt x="1114115" y="4398"/>
                </a:lnTo>
                <a:lnTo>
                  <a:pt x="1092708" y="0"/>
                </a:lnTo>
                <a:close/>
              </a:path>
              <a:path w="8402320" h="113664">
                <a:moveTo>
                  <a:pt x="1351737" y="0"/>
                </a:moveTo>
                <a:lnTo>
                  <a:pt x="1330147" y="4398"/>
                </a:lnTo>
                <a:lnTo>
                  <a:pt x="1312119" y="16408"/>
                </a:lnTo>
                <a:lnTo>
                  <a:pt x="1299759" y="34247"/>
                </a:lnTo>
                <a:lnTo>
                  <a:pt x="1295171" y="56133"/>
                </a:lnTo>
                <a:lnTo>
                  <a:pt x="1295171" y="56997"/>
                </a:lnTo>
                <a:lnTo>
                  <a:pt x="1299637" y="78884"/>
                </a:lnTo>
                <a:lnTo>
                  <a:pt x="1311795" y="96723"/>
                </a:lnTo>
                <a:lnTo>
                  <a:pt x="1329782" y="108732"/>
                </a:lnTo>
                <a:lnTo>
                  <a:pt x="1351737" y="113131"/>
                </a:lnTo>
                <a:lnTo>
                  <a:pt x="1373691" y="108732"/>
                </a:lnTo>
                <a:lnTo>
                  <a:pt x="1391678" y="96723"/>
                </a:lnTo>
                <a:lnTo>
                  <a:pt x="1403836" y="78884"/>
                </a:lnTo>
                <a:lnTo>
                  <a:pt x="1408303" y="56997"/>
                </a:lnTo>
                <a:lnTo>
                  <a:pt x="1408303" y="56133"/>
                </a:lnTo>
                <a:lnTo>
                  <a:pt x="1403654" y="34247"/>
                </a:lnTo>
                <a:lnTo>
                  <a:pt x="1391192" y="16408"/>
                </a:lnTo>
                <a:lnTo>
                  <a:pt x="1373145" y="4398"/>
                </a:lnTo>
                <a:lnTo>
                  <a:pt x="1351737" y="0"/>
                </a:lnTo>
                <a:close/>
              </a:path>
              <a:path w="8402320" h="113664">
                <a:moveTo>
                  <a:pt x="1610779" y="0"/>
                </a:moveTo>
                <a:lnTo>
                  <a:pt x="1589189" y="4398"/>
                </a:lnTo>
                <a:lnTo>
                  <a:pt x="1571161" y="16408"/>
                </a:lnTo>
                <a:lnTo>
                  <a:pt x="1558801" y="34247"/>
                </a:lnTo>
                <a:lnTo>
                  <a:pt x="1554213" y="56133"/>
                </a:lnTo>
                <a:lnTo>
                  <a:pt x="1554213" y="56997"/>
                </a:lnTo>
                <a:lnTo>
                  <a:pt x="1558679" y="78884"/>
                </a:lnTo>
                <a:lnTo>
                  <a:pt x="1570837" y="96723"/>
                </a:lnTo>
                <a:lnTo>
                  <a:pt x="1588824" y="108732"/>
                </a:lnTo>
                <a:lnTo>
                  <a:pt x="1610779" y="113131"/>
                </a:lnTo>
                <a:lnTo>
                  <a:pt x="1632733" y="108732"/>
                </a:lnTo>
                <a:lnTo>
                  <a:pt x="1650720" y="96723"/>
                </a:lnTo>
                <a:lnTo>
                  <a:pt x="1662878" y="78884"/>
                </a:lnTo>
                <a:lnTo>
                  <a:pt x="1667344" y="56997"/>
                </a:lnTo>
                <a:lnTo>
                  <a:pt x="1667344" y="56133"/>
                </a:lnTo>
                <a:lnTo>
                  <a:pt x="1662696" y="34247"/>
                </a:lnTo>
                <a:lnTo>
                  <a:pt x="1650234" y="16408"/>
                </a:lnTo>
                <a:lnTo>
                  <a:pt x="1632186" y="4398"/>
                </a:lnTo>
                <a:lnTo>
                  <a:pt x="1610779" y="0"/>
                </a:lnTo>
                <a:close/>
              </a:path>
              <a:path w="8402320" h="113664">
                <a:moveTo>
                  <a:pt x="1869808" y="0"/>
                </a:moveTo>
                <a:lnTo>
                  <a:pt x="1848218" y="4398"/>
                </a:lnTo>
                <a:lnTo>
                  <a:pt x="1830190" y="16408"/>
                </a:lnTo>
                <a:lnTo>
                  <a:pt x="1817830" y="34247"/>
                </a:lnTo>
                <a:lnTo>
                  <a:pt x="1813242" y="56133"/>
                </a:lnTo>
                <a:lnTo>
                  <a:pt x="1813242" y="56997"/>
                </a:lnTo>
                <a:lnTo>
                  <a:pt x="1817708" y="78884"/>
                </a:lnTo>
                <a:lnTo>
                  <a:pt x="1829866" y="96723"/>
                </a:lnTo>
                <a:lnTo>
                  <a:pt x="1847853" y="108732"/>
                </a:lnTo>
                <a:lnTo>
                  <a:pt x="1869808" y="113131"/>
                </a:lnTo>
                <a:lnTo>
                  <a:pt x="1891762" y="108732"/>
                </a:lnTo>
                <a:lnTo>
                  <a:pt x="1909749" y="96723"/>
                </a:lnTo>
                <a:lnTo>
                  <a:pt x="1921907" y="78884"/>
                </a:lnTo>
                <a:lnTo>
                  <a:pt x="1926374" y="56997"/>
                </a:lnTo>
                <a:lnTo>
                  <a:pt x="1926374" y="56133"/>
                </a:lnTo>
                <a:lnTo>
                  <a:pt x="1921725" y="34247"/>
                </a:lnTo>
                <a:lnTo>
                  <a:pt x="1909264" y="16408"/>
                </a:lnTo>
                <a:lnTo>
                  <a:pt x="1891216" y="4398"/>
                </a:lnTo>
                <a:lnTo>
                  <a:pt x="1869808" y="0"/>
                </a:lnTo>
                <a:close/>
              </a:path>
              <a:path w="8402320" h="113664">
                <a:moveTo>
                  <a:pt x="2128850" y="0"/>
                </a:moveTo>
                <a:lnTo>
                  <a:pt x="2107260" y="4398"/>
                </a:lnTo>
                <a:lnTo>
                  <a:pt x="2089232" y="16408"/>
                </a:lnTo>
                <a:lnTo>
                  <a:pt x="2076872" y="34247"/>
                </a:lnTo>
                <a:lnTo>
                  <a:pt x="2072284" y="56133"/>
                </a:lnTo>
                <a:lnTo>
                  <a:pt x="2072284" y="56997"/>
                </a:lnTo>
                <a:lnTo>
                  <a:pt x="2076750" y="78884"/>
                </a:lnTo>
                <a:lnTo>
                  <a:pt x="2088908" y="96723"/>
                </a:lnTo>
                <a:lnTo>
                  <a:pt x="2106895" y="108732"/>
                </a:lnTo>
                <a:lnTo>
                  <a:pt x="2128850" y="113131"/>
                </a:lnTo>
                <a:lnTo>
                  <a:pt x="2150804" y="108732"/>
                </a:lnTo>
                <a:lnTo>
                  <a:pt x="2168791" y="96723"/>
                </a:lnTo>
                <a:lnTo>
                  <a:pt x="2180949" y="78884"/>
                </a:lnTo>
                <a:lnTo>
                  <a:pt x="2185416" y="56997"/>
                </a:lnTo>
                <a:lnTo>
                  <a:pt x="2185416" y="56133"/>
                </a:lnTo>
                <a:lnTo>
                  <a:pt x="2180767" y="34247"/>
                </a:lnTo>
                <a:lnTo>
                  <a:pt x="2168305" y="16408"/>
                </a:lnTo>
                <a:lnTo>
                  <a:pt x="2150258" y="4398"/>
                </a:lnTo>
                <a:lnTo>
                  <a:pt x="2128850" y="0"/>
                </a:lnTo>
                <a:close/>
              </a:path>
              <a:path w="8402320" h="113664">
                <a:moveTo>
                  <a:pt x="2387879" y="0"/>
                </a:moveTo>
                <a:lnTo>
                  <a:pt x="2366289" y="4398"/>
                </a:lnTo>
                <a:lnTo>
                  <a:pt x="2348261" y="16408"/>
                </a:lnTo>
                <a:lnTo>
                  <a:pt x="2335901" y="34247"/>
                </a:lnTo>
                <a:lnTo>
                  <a:pt x="2331313" y="56133"/>
                </a:lnTo>
                <a:lnTo>
                  <a:pt x="2331313" y="56997"/>
                </a:lnTo>
                <a:lnTo>
                  <a:pt x="2335780" y="78884"/>
                </a:lnTo>
                <a:lnTo>
                  <a:pt x="2347937" y="96723"/>
                </a:lnTo>
                <a:lnTo>
                  <a:pt x="2365925" y="108732"/>
                </a:lnTo>
                <a:lnTo>
                  <a:pt x="2387879" y="113131"/>
                </a:lnTo>
                <a:lnTo>
                  <a:pt x="2409833" y="108732"/>
                </a:lnTo>
                <a:lnTo>
                  <a:pt x="2427820" y="96723"/>
                </a:lnTo>
                <a:lnTo>
                  <a:pt x="2439978" y="78884"/>
                </a:lnTo>
                <a:lnTo>
                  <a:pt x="2444445" y="56997"/>
                </a:lnTo>
                <a:lnTo>
                  <a:pt x="2444445" y="56133"/>
                </a:lnTo>
                <a:lnTo>
                  <a:pt x="2439796" y="34247"/>
                </a:lnTo>
                <a:lnTo>
                  <a:pt x="2427335" y="16408"/>
                </a:lnTo>
                <a:lnTo>
                  <a:pt x="2409287" y="4398"/>
                </a:lnTo>
                <a:lnTo>
                  <a:pt x="2387879" y="0"/>
                </a:lnTo>
                <a:close/>
              </a:path>
              <a:path w="8402320" h="113664">
                <a:moveTo>
                  <a:pt x="2646921" y="0"/>
                </a:moveTo>
                <a:lnTo>
                  <a:pt x="2625331" y="4398"/>
                </a:lnTo>
                <a:lnTo>
                  <a:pt x="2607303" y="16408"/>
                </a:lnTo>
                <a:lnTo>
                  <a:pt x="2594943" y="34247"/>
                </a:lnTo>
                <a:lnTo>
                  <a:pt x="2590355" y="56133"/>
                </a:lnTo>
                <a:lnTo>
                  <a:pt x="2590355" y="56997"/>
                </a:lnTo>
                <a:lnTo>
                  <a:pt x="2594821" y="78884"/>
                </a:lnTo>
                <a:lnTo>
                  <a:pt x="2606979" y="96723"/>
                </a:lnTo>
                <a:lnTo>
                  <a:pt x="2624966" y="108732"/>
                </a:lnTo>
                <a:lnTo>
                  <a:pt x="2646921" y="113131"/>
                </a:lnTo>
                <a:lnTo>
                  <a:pt x="2668875" y="108732"/>
                </a:lnTo>
                <a:lnTo>
                  <a:pt x="2686862" y="96723"/>
                </a:lnTo>
                <a:lnTo>
                  <a:pt x="2699020" y="78884"/>
                </a:lnTo>
                <a:lnTo>
                  <a:pt x="2703487" y="56997"/>
                </a:lnTo>
                <a:lnTo>
                  <a:pt x="2703487" y="56133"/>
                </a:lnTo>
                <a:lnTo>
                  <a:pt x="2698838" y="34247"/>
                </a:lnTo>
                <a:lnTo>
                  <a:pt x="2686377" y="16408"/>
                </a:lnTo>
                <a:lnTo>
                  <a:pt x="2668329" y="4398"/>
                </a:lnTo>
                <a:lnTo>
                  <a:pt x="2646921" y="0"/>
                </a:lnTo>
                <a:close/>
              </a:path>
              <a:path w="8402320" h="113664">
                <a:moveTo>
                  <a:pt x="2905950" y="0"/>
                </a:moveTo>
                <a:lnTo>
                  <a:pt x="2884360" y="4398"/>
                </a:lnTo>
                <a:lnTo>
                  <a:pt x="2866332" y="16408"/>
                </a:lnTo>
                <a:lnTo>
                  <a:pt x="2853972" y="34247"/>
                </a:lnTo>
                <a:lnTo>
                  <a:pt x="2849384" y="56133"/>
                </a:lnTo>
                <a:lnTo>
                  <a:pt x="2849384" y="56997"/>
                </a:lnTo>
                <a:lnTo>
                  <a:pt x="2853851" y="78884"/>
                </a:lnTo>
                <a:lnTo>
                  <a:pt x="2866009" y="96723"/>
                </a:lnTo>
                <a:lnTo>
                  <a:pt x="2883996" y="108732"/>
                </a:lnTo>
                <a:lnTo>
                  <a:pt x="2905950" y="113131"/>
                </a:lnTo>
                <a:lnTo>
                  <a:pt x="2927904" y="108732"/>
                </a:lnTo>
                <a:lnTo>
                  <a:pt x="2945892" y="96723"/>
                </a:lnTo>
                <a:lnTo>
                  <a:pt x="2958049" y="78884"/>
                </a:lnTo>
                <a:lnTo>
                  <a:pt x="2962516" y="56997"/>
                </a:lnTo>
                <a:lnTo>
                  <a:pt x="2962516" y="56133"/>
                </a:lnTo>
                <a:lnTo>
                  <a:pt x="2957867" y="34247"/>
                </a:lnTo>
                <a:lnTo>
                  <a:pt x="2945406" y="16408"/>
                </a:lnTo>
                <a:lnTo>
                  <a:pt x="2927358" y="4398"/>
                </a:lnTo>
                <a:lnTo>
                  <a:pt x="2905950" y="0"/>
                </a:lnTo>
                <a:close/>
              </a:path>
              <a:path w="8402320" h="113664">
                <a:moveTo>
                  <a:pt x="3164992" y="0"/>
                </a:moveTo>
                <a:lnTo>
                  <a:pt x="3143402" y="4398"/>
                </a:lnTo>
                <a:lnTo>
                  <a:pt x="3125374" y="16408"/>
                </a:lnTo>
                <a:lnTo>
                  <a:pt x="3113014" y="34247"/>
                </a:lnTo>
                <a:lnTo>
                  <a:pt x="3108426" y="56133"/>
                </a:lnTo>
                <a:lnTo>
                  <a:pt x="3108426" y="56997"/>
                </a:lnTo>
                <a:lnTo>
                  <a:pt x="3112893" y="78884"/>
                </a:lnTo>
                <a:lnTo>
                  <a:pt x="3125050" y="96723"/>
                </a:lnTo>
                <a:lnTo>
                  <a:pt x="3143038" y="108732"/>
                </a:lnTo>
                <a:lnTo>
                  <a:pt x="3164992" y="113131"/>
                </a:lnTo>
                <a:lnTo>
                  <a:pt x="3186946" y="108732"/>
                </a:lnTo>
                <a:lnTo>
                  <a:pt x="3204933" y="96723"/>
                </a:lnTo>
                <a:lnTo>
                  <a:pt x="3217091" y="78884"/>
                </a:lnTo>
                <a:lnTo>
                  <a:pt x="3221558" y="56997"/>
                </a:lnTo>
                <a:lnTo>
                  <a:pt x="3221558" y="56133"/>
                </a:lnTo>
                <a:lnTo>
                  <a:pt x="3216909" y="34247"/>
                </a:lnTo>
                <a:lnTo>
                  <a:pt x="3204448" y="16408"/>
                </a:lnTo>
                <a:lnTo>
                  <a:pt x="3186400" y="4398"/>
                </a:lnTo>
                <a:lnTo>
                  <a:pt x="3164992" y="0"/>
                </a:lnTo>
                <a:close/>
              </a:path>
              <a:path w="8402320" h="113664">
                <a:moveTo>
                  <a:pt x="3424021" y="0"/>
                </a:moveTo>
                <a:lnTo>
                  <a:pt x="3402431" y="4398"/>
                </a:lnTo>
                <a:lnTo>
                  <a:pt x="3384403" y="16408"/>
                </a:lnTo>
                <a:lnTo>
                  <a:pt x="3372043" y="34247"/>
                </a:lnTo>
                <a:lnTo>
                  <a:pt x="3367455" y="56133"/>
                </a:lnTo>
                <a:lnTo>
                  <a:pt x="3367455" y="56997"/>
                </a:lnTo>
                <a:lnTo>
                  <a:pt x="3371922" y="78884"/>
                </a:lnTo>
                <a:lnTo>
                  <a:pt x="3384080" y="96723"/>
                </a:lnTo>
                <a:lnTo>
                  <a:pt x="3402067" y="108732"/>
                </a:lnTo>
                <a:lnTo>
                  <a:pt x="3424021" y="113131"/>
                </a:lnTo>
                <a:lnTo>
                  <a:pt x="3445975" y="108732"/>
                </a:lnTo>
                <a:lnTo>
                  <a:pt x="3463963" y="96723"/>
                </a:lnTo>
                <a:lnTo>
                  <a:pt x="3476120" y="78884"/>
                </a:lnTo>
                <a:lnTo>
                  <a:pt x="3480587" y="56997"/>
                </a:lnTo>
                <a:lnTo>
                  <a:pt x="3480587" y="56133"/>
                </a:lnTo>
                <a:lnTo>
                  <a:pt x="3475938" y="34247"/>
                </a:lnTo>
                <a:lnTo>
                  <a:pt x="3463477" y="16408"/>
                </a:lnTo>
                <a:lnTo>
                  <a:pt x="3445429" y="4398"/>
                </a:lnTo>
                <a:lnTo>
                  <a:pt x="3424021" y="0"/>
                </a:lnTo>
                <a:close/>
              </a:path>
              <a:path w="8402320" h="113664">
                <a:moveTo>
                  <a:pt x="3683063" y="0"/>
                </a:moveTo>
                <a:lnTo>
                  <a:pt x="3661473" y="4398"/>
                </a:lnTo>
                <a:lnTo>
                  <a:pt x="3643445" y="16408"/>
                </a:lnTo>
                <a:lnTo>
                  <a:pt x="3631085" y="34247"/>
                </a:lnTo>
                <a:lnTo>
                  <a:pt x="3626497" y="56133"/>
                </a:lnTo>
                <a:lnTo>
                  <a:pt x="3626497" y="56997"/>
                </a:lnTo>
                <a:lnTo>
                  <a:pt x="3630964" y="78884"/>
                </a:lnTo>
                <a:lnTo>
                  <a:pt x="3643122" y="96723"/>
                </a:lnTo>
                <a:lnTo>
                  <a:pt x="3661109" y="108732"/>
                </a:lnTo>
                <a:lnTo>
                  <a:pt x="3683063" y="113131"/>
                </a:lnTo>
                <a:lnTo>
                  <a:pt x="3705017" y="108732"/>
                </a:lnTo>
                <a:lnTo>
                  <a:pt x="3723005" y="96723"/>
                </a:lnTo>
                <a:lnTo>
                  <a:pt x="3735162" y="78884"/>
                </a:lnTo>
                <a:lnTo>
                  <a:pt x="3739629" y="56997"/>
                </a:lnTo>
                <a:lnTo>
                  <a:pt x="3739629" y="56133"/>
                </a:lnTo>
                <a:lnTo>
                  <a:pt x="3734980" y="34247"/>
                </a:lnTo>
                <a:lnTo>
                  <a:pt x="3722519" y="16408"/>
                </a:lnTo>
                <a:lnTo>
                  <a:pt x="3704471" y="4398"/>
                </a:lnTo>
                <a:lnTo>
                  <a:pt x="3683063" y="0"/>
                </a:lnTo>
                <a:close/>
              </a:path>
              <a:path w="8402320" h="113664">
                <a:moveTo>
                  <a:pt x="3942092" y="0"/>
                </a:moveTo>
                <a:lnTo>
                  <a:pt x="3920502" y="4398"/>
                </a:lnTo>
                <a:lnTo>
                  <a:pt x="3902475" y="16408"/>
                </a:lnTo>
                <a:lnTo>
                  <a:pt x="3890114" y="34247"/>
                </a:lnTo>
                <a:lnTo>
                  <a:pt x="3885526" y="56133"/>
                </a:lnTo>
                <a:lnTo>
                  <a:pt x="3885526" y="56997"/>
                </a:lnTo>
                <a:lnTo>
                  <a:pt x="3889993" y="78884"/>
                </a:lnTo>
                <a:lnTo>
                  <a:pt x="3902151" y="96723"/>
                </a:lnTo>
                <a:lnTo>
                  <a:pt x="3920138" y="108732"/>
                </a:lnTo>
                <a:lnTo>
                  <a:pt x="3942092" y="113131"/>
                </a:lnTo>
                <a:lnTo>
                  <a:pt x="3964047" y="108732"/>
                </a:lnTo>
                <a:lnTo>
                  <a:pt x="3982034" y="96723"/>
                </a:lnTo>
                <a:lnTo>
                  <a:pt x="3994192" y="78884"/>
                </a:lnTo>
                <a:lnTo>
                  <a:pt x="3998658" y="56997"/>
                </a:lnTo>
                <a:lnTo>
                  <a:pt x="3998658" y="56133"/>
                </a:lnTo>
                <a:lnTo>
                  <a:pt x="3994009" y="34247"/>
                </a:lnTo>
                <a:lnTo>
                  <a:pt x="3981548" y="16408"/>
                </a:lnTo>
                <a:lnTo>
                  <a:pt x="3963500" y="4398"/>
                </a:lnTo>
                <a:lnTo>
                  <a:pt x="3942092" y="0"/>
                </a:lnTo>
                <a:close/>
              </a:path>
              <a:path w="8402320" h="113664">
                <a:moveTo>
                  <a:pt x="4201134" y="0"/>
                </a:moveTo>
                <a:lnTo>
                  <a:pt x="4179544" y="4398"/>
                </a:lnTo>
                <a:lnTo>
                  <a:pt x="4161516" y="16408"/>
                </a:lnTo>
                <a:lnTo>
                  <a:pt x="4149156" y="34247"/>
                </a:lnTo>
                <a:lnTo>
                  <a:pt x="4144568" y="56133"/>
                </a:lnTo>
                <a:lnTo>
                  <a:pt x="4144568" y="56997"/>
                </a:lnTo>
                <a:lnTo>
                  <a:pt x="4149035" y="78884"/>
                </a:lnTo>
                <a:lnTo>
                  <a:pt x="4161193" y="96723"/>
                </a:lnTo>
                <a:lnTo>
                  <a:pt x="4179180" y="108732"/>
                </a:lnTo>
                <a:lnTo>
                  <a:pt x="4201134" y="113131"/>
                </a:lnTo>
                <a:lnTo>
                  <a:pt x="4223088" y="108732"/>
                </a:lnTo>
                <a:lnTo>
                  <a:pt x="4241076" y="96723"/>
                </a:lnTo>
                <a:lnTo>
                  <a:pt x="4253233" y="78884"/>
                </a:lnTo>
                <a:lnTo>
                  <a:pt x="4257700" y="56997"/>
                </a:lnTo>
                <a:lnTo>
                  <a:pt x="4257700" y="56133"/>
                </a:lnTo>
                <a:lnTo>
                  <a:pt x="4253051" y="34247"/>
                </a:lnTo>
                <a:lnTo>
                  <a:pt x="4240590" y="16408"/>
                </a:lnTo>
                <a:lnTo>
                  <a:pt x="4222542" y="4398"/>
                </a:lnTo>
                <a:lnTo>
                  <a:pt x="4201134" y="0"/>
                </a:lnTo>
                <a:close/>
              </a:path>
              <a:path w="8402320" h="113664">
                <a:moveTo>
                  <a:pt x="4460163" y="0"/>
                </a:moveTo>
                <a:lnTo>
                  <a:pt x="4438573" y="4398"/>
                </a:lnTo>
                <a:lnTo>
                  <a:pt x="4420546" y="16408"/>
                </a:lnTo>
                <a:lnTo>
                  <a:pt x="4408185" y="34247"/>
                </a:lnTo>
                <a:lnTo>
                  <a:pt x="4403598" y="56133"/>
                </a:lnTo>
                <a:lnTo>
                  <a:pt x="4403598" y="56997"/>
                </a:lnTo>
                <a:lnTo>
                  <a:pt x="4408064" y="78884"/>
                </a:lnTo>
                <a:lnTo>
                  <a:pt x="4420222" y="96723"/>
                </a:lnTo>
                <a:lnTo>
                  <a:pt x="4438209" y="108732"/>
                </a:lnTo>
                <a:lnTo>
                  <a:pt x="4460163" y="113131"/>
                </a:lnTo>
                <a:lnTo>
                  <a:pt x="4482118" y="108732"/>
                </a:lnTo>
                <a:lnTo>
                  <a:pt x="4500105" y="96723"/>
                </a:lnTo>
                <a:lnTo>
                  <a:pt x="4512263" y="78884"/>
                </a:lnTo>
                <a:lnTo>
                  <a:pt x="4516729" y="56997"/>
                </a:lnTo>
                <a:lnTo>
                  <a:pt x="4516729" y="56133"/>
                </a:lnTo>
                <a:lnTo>
                  <a:pt x="4512081" y="34247"/>
                </a:lnTo>
                <a:lnTo>
                  <a:pt x="4499619" y="16408"/>
                </a:lnTo>
                <a:lnTo>
                  <a:pt x="4481571" y="4398"/>
                </a:lnTo>
                <a:lnTo>
                  <a:pt x="4460163" y="0"/>
                </a:lnTo>
                <a:close/>
              </a:path>
              <a:path w="8402320" h="113664">
                <a:moveTo>
                  <a:pt x="4719205" y="0"/>
                </a:moveTo>
                <a:lnTo>
                  <a:pt x="4697615" y="4398"/>
                </a:lnTo>
                <a:lnTo>
                  <a:pt x="4679588" y="16408"/>
                </a:lnTo>
                <a:lnTo>
                  <a:pt x="4667227" y="34247"/>
                </a:lnTo>
                <a:lnTo>
                  <a:pt x="4662639" y="56133"/>
                </a:lnTo>
                <a:lnTo>
                  <a:pt x="4662639" y="56997"/>
                </a:lnTo>
                <a:lnTo>
                  <a:pt x="4667106" y="78884"/>
                </a:lnTo>
                <a:lnTo>
                  <a:pt x="4679264" y="96723"/>
                </a:lnTo>
                <a:lnTo>
                  <a:pt x="4697251" y="108732"/>
                </a:lnTo>
                <a:lnTo>
                  <a:pt x="4719205" y="113131"/>
                </a:lnTo>
                <a:lnTo>
                  <a:pt x="4741160" y="108732"/>
                </a:lnTo>
                <a:lnTo>
                  <a:pt x="4759147" y="96723"/>
                </a:lnTo>
                <a:lnTo>
                  <a:pt x="4771305" y="78884"/>
                </a:lnTo>
                <a:lnTo>
                  <a:pt x="4775771" y="56997"/>
                </a:lnTo>
                <a:lnTo>
                  <a:pt x="4775771" y="56133"/>
                </a:lnTo>
                <a:lnTo>
                  <a:pt x="4771122" y="34247"/>
                </a:lnTo>
                <a:lnTo>
                  <a:pt x="4758661" y="16408"/>
                </a:lnTo>
                <a:lnTo>
                  <a:pt x="4740613" y="4398"/>
                </a:lnTo>
                <a:lnTo>
                  <a:pt x="4719205" y="0"/>
                </a:lnTo>
                <a:close/>
              </a:path>
              <a:path w="8402320" h="113664">
                <a:moveTo>
                  <a:pt x="4978234" y="0"/>
                </a:moveTo>
                <a:lnTo>
                  <a:pt x="4956644" y="4398"/>
                </a:lnTo>
                <a:lnTo>
                  <a:pt x="4938617" y="16408"/>
                </a:lnTo>
                <a:lnTo>
                  <a:pt x="4926256" y="34247"/>
                </a:lnTo>
                <a:lnTo>
                  <a:pt x="4921669" y="56133"/>
                </a:lnTo>
                <a:lnTo>
                  <a:pt x="4921669" y="56997"/>
                </a:lnTo>
                <a:lnTo>
                  <a:pt x="4926135" y="78884"/>
                </a:lnTo>
                <a:lnTo>
                  <a:pt x="4938293" y="96723"/>
                </a:lnTo>
                <a:lnTo>
                  <a:pt x="4956280" y="108732"/>
                </a:lnTo>
                <a:lnTo>
                  <a:pt x="4978234" y="113131"/>
                </a:lnTo>
                <a:lnTo>
                  <a:pt x="5000189" y="108732"/>
                </a:lnTo>
                <a:lnTo>
                  <a:pt x="5018176" y="96723"/>
                </a:lnTo>
                <a:lnTo>
                  <a:pt x="5030334" y="78884"/>
                </a:lnTo>
                <a:lnTo>
                  <a:pt x="5034800" y="56997"/>
                </a:lnTo>
                <a:lnTo>
                  <a:pt x="5034800" y="56133"/>
                </a:lnTo>
                <a:lnTo>
                  <a:pt x="5030152" y="34247"/>
                </a:lnTo>
                <a:lnTo>
                  <a:pt x="5017690" y="16408"/>
                </a:lnTo>
                <a:lnTo>
                  <a:pt x="4999642" y="4398"/>
                </a:lnTo>
                <a:lnTo>
                  <a:pt x="4978234" y="0"/>
                </a:lnTo>
                <a:close/>
              </a:path>
              <a:path w="8402320" h="113664">
                <a:moveTo>
                  <a:pt x="5237276" y="0"/>
                </a:moveTo>
                <a:lnTo>
                  <a:pt x="5215686" y="4398"/>
                </a:lnTo>
                <a:lnTo>
                  <a:pt x="5197659" y="16408"/>
                </a:lnTo>
                <a:lnTo>
                  <a:pt x="5185298" y="34247"/>
                </a:lnTo>
                <a:lnTo>
                  <a:pt x="5180711" y="56133"/>
                </a:lnTo>
                <a:lnTo>
                  <a:pt x="5180711" y="56997"/>
                </a:lnTo>
                <a:lnTo>
                  <a:pt x="5185177" y="78884"/>
                </a:lnTo>
                <a:lnTo>
                  <a:pt x="5197335" y="96723"/>
                </a:lnTo>
                <a:lnTo>
                  <a:pt x="5215322" y="108732"/>
                </a:lnTo>
                <a:lnTo>
                  <a:pt x="5237276" y="113131"/>
                </a:lnTo>
                <a:lnTo>
                  <a:pt x="5259231" y="108732"/>
                </a:lnTo>
                <a:lnTo>
                  <a:pt x="5277218" y="96723"/>
                </a:lnTo>
                <a:lnTo>
                  <a:pt x="5289376" y="78884"/>
                </a:lnTo>
                <a:lnTo>
                  <a:pt x="5293842" y="56997"/>
                </a:lnTo>
                <a:lnTo>
                  <a:pt x="5293842" y="56133"/>
                </a:lnTo>
                <a:lnTo>
                  <a:pt x="5289194" y="34247"/>
                </a:lnTo>
                <a:lnTo>
                  <a:pt x="5276732" y="16408"/>
                </a:lnTo>
                <a:lnTo>
                  <a:pt x="5258684" y="4398"/>
                </a:lnTo>
                <a:lnTo>
                  <a:pt x="5237276" y="0"/>
                </a:lnTo>
                <a:close/>
              </a:path>
              <a:path w="8402320" h="113664">
                <a:moveTo>
                  <a:pt x="5496306" y="0"/>
                </a:moveTo>
                <a:lnTo>
                  <a:pt x="5474716" y="4398"/>
                </a:lnTo>
                <a:lnTo>
                  <a:pt x="5456688" y="16408"/>
                </a:lnTo>
                <a:lnTo>
                  <a:pt x="5444328" y="34247"/>
                </a:lnTo>
                <a:lnTo>
                  <a:pt x="5439740" y="56133"/>
                </a:lnTo>
                <a:lnTo>
                  <a:pt x="5439740" y="56997"/>
                </a:lnTo>
                <a:lnTo>
                  <a:pt x="5444206" y="78884"/>
                </a:lnTo>
                <a:lnTo>
                  <a:pt x="5456364" y="96723"/>
                </a:lnTo>
                <a:lnTo>
                  <a:pt x="5474351" y="108732"/>
                </a:lnTo>
                <a:lnTo>
                  <a:pt x="5496306" y="113131"/>
                </a:lnTo>
                <a:lnTo>
                  <a:pt x="5518260" y="108732"/>
                </a:lnTo>
                <a:lnTo>
                  <a:pt x="5536247" y="96723"/>
                </a:lnTo>
                <a:lnTo>
                  <a:pt x="5548405" y="78884"/>
                </a:lnTo>
                <a:lnTo>
                  <a:pt x="5552871" y="56997"/>
                </a:lnTo>
                <a:lnTo>
                  <a:pt x="5552871" y="56133"/>
                </a:lnTo>
                <a:lnTo>
                  <a:pt x="5548223" y="34247"/>
                </a:lnTo>
                <a:lnTo>
                  <a:pt x="5535761" y="16408"/>
                </a:lnTo>
                <a:lnTo>
                  <a:pt x="5517713" y="4398"/>
                </a:lnTo>
                <a:lnTo>
                  <a:pt x="5496306" y="0"/>
                </a:lnTo>
                <a:close/>
              </a:path>
              <a:path w="8402320" h="113664">
                <a:moveTo>
                  <a:pt x="5755347" y="0"/>
                </a:moveTo>
                <a:lnTo>
                  <a:pt x="5733757" y="4398"/>
                </a:lnTo>
                <a:lnTo>
                  <a:pt x="5715730" y="16408"/>
                </a:lnTo>
                <a:lnTo>
                  <a:pt x="5703369" y="34247"/>
                </a:lnTo>
                <a:lnTo>
                  <a:pt x="5698782" y="56133"/>
                </a:lnTo>
                <a:lnTo>
                  <a:pt x="5698782" y="56997"/>
                </a:lnTo>
                <a:lnTo>
                  <a:pt x="5703248" y="78884"/>
                </a:lnTo>
                <a:lnTo>
                  <a:pt x="5715406" y="96723"/>
                </a:lnTo>
                <a:lnTo>
                  <a:pt x="5733393" y="108732"/>
                </a:lnTo>
                <a:lnTo>
                  <a:pt x="5755347" y="113131"/>
                </a:lnTo>
                <a:lnTo>
                  <a:pt x="5777302" y="108732"/>
                </a:lnTo>
                <a:lnTo>
                  <a:pt x="5795289" y="96723"/>
                </a:lnTo>
                <a:lnTo>
                  <a:pt x="5807447" y="78884"/>
                </a:lnTo>
                <a:lnTo>
                  <a:pt x="5811913" y="56997"/>
                </a:lnTo>
                <a:lnTo>
                  <a:pt x="5811913" y="56133"/>
                </a:lnTo>
                <a:lnTo>
                  <a:pt x="5807265" y="34247"/>
                </a:lnTo>
                <a:lnTo>
                  <a:pt x="5794803" y="16408"/>
                </a:lnTo>
                <a:lnTo>
                  <a:pt x="5776755" y="4398"/>
                </a:lnTo>
                <a:lnTo>
                  <a:pt x="5755347" y="0"/>
                </a:lnTo>
                <a:close/>
              </a:path>
              <a:path w="8402320" h="113664">
                <a:moveTo>
                  <a:pt x="6014377" y="0"/>
                </a:moveTo>
                <a:lnTo>
                  <a:pt x="5992787" y="4398"/>
                </a:lnTo>
                <a:lnTo>
                  <a:pt x="5974759" y="16408"/>
                </a:lnTo>
                <a:lnTo>
                  <a:pt x="5962399" y="34247"/>
                </a:lnTo>
                <a:lnTo>
                  <a:pt x="5957811" y="56133"/>
                </a:lnTo>
                <a:lnTo>
                  <a:pt x="5957811" y="56997"/>
                </a:lnTo>
                <a:lnTo>
                  <a:pt x="5962277" y="78884"/>
                </a:lnTo>
                <a:lnTo>
                  <a:pt x="5974435" y="96723"/>
                </a:lnTo>
                <a:lnTo>
                  <a:pt x="5992422" y="108732"/>
                </a:lnTo>
                <a:lnTo>
                  <a:pt x="6014377" y="113131"/>
                </a:lnTo>
                <a:lnTo>
                  <a:pt x="6036331" y="108732"/>
                </a:lnTo>
                <a:lnTo>
                  <a:pt x="6054318" y="96723"/>
                </a:lnTo>
                <a:lnTo>
                  <a:pt x="6066476" y="78884"/>
                </a:lnTo>
                <a:lnTo>
                  <a:pt x="6070942" y="56997"/>
                </a:lnTo>
                <a:lnTo>
                  <a:pt x="6070942" y="56133"/>
                </a:lnTo>
                <a:lnTo>
                  <a:pt x="6066294" y="34247"/>
                </a:lnTo>
                <a:lnTo>
                  <a:pt x="6053832" y="16408"/>
                </a:lnTo>
                <a:lnTo>
                  <a:pt x="6035784" y="4398"/>
                </a:lnTo>
                <a:lnTo>
                  <a:pt x="6014377" y="0"/>
                </a:lnTo>
                <a:close/>
              </a:path>
              <a:path w="8402320" h="113664">
                <a:moveTo>
                  <a:pt x="6273419" y="0"/>
                </a:moveTo>
                <a:lnTo>
                  <a:pt x="6251829" y="4398"/>
                </a:lnTo>
                <a:lnTo>
                  <a:pt x="6233801" y="16408"/>
                </a:lnTo>
                <a:lnTo>
                  <a:pt x="6221441" y="34247"/>
                </a:lnTo>
                <a:lnTo>
                  <a:pt x="6216853" y="56133"/>
                </a:lnTo>
                <a:lnTo>
                  <a:pt x="6216853" y="56997"/>
                </a:lnTo>
                <a:lnTo>
                  <a:pt x="6221319" y="78884"/>
                </a:lnTo>
                <a:lnTo>
                  <a:pt x="6233477" y="96723"/>
                </a:lnTo>
                <a:lnTo>
                  <a:pt x="6251464" y="108732"/>
                </a:lnTo>
                <a:lnTo>
                  <a:pt x="6273419" y="113131"/>
                </a:lnTo>
                <a:lnTo>
                  <a:pt x="6295373" y="108732"/>
                </a:lnTo>
                <a:lnTo>
                  <a:pt x="6313360" y="96723"/>
                </a:lnTo>
                <a:lnTo>
                  <a:pt x="6325518" y="78884"/>
                </a:lnTo>
                <a:lnTo>
                  <a:pt x="6329984" y="56997"/>
                </a:lnTo>
                <a:lnTo>
                  <a:pt x="6329984" y="56133"/>
                </a:lnTo>
                <a:lnTo>
                  <a:pt x="6325336" y="34247"/>
                </a:lnTo>
                <a:lnTo>
                  <a:pt x="6312874" y="16408"/>
                </a:lnTo>
                <a:lnTo>
                  <a:pt x="6294826" y="4398"/>
                </a:lnTo>
                <a:lnTo>
                  <a:pt x="6273419" y="0"/>
                </a:lnTo>
                <a:close/>
              </a:path>
              <a:path w="8402320" h="113664">
                <a:moveTo>
                  <a:pt x="6532448" y="0"/>
                </a:moveTo>
                <a:lnTo>
                  <a:pt x="6510858" y="4398"/>
                </a:lnTo>
                <a:lnTo>
                  <a:pt x="6492830" y="16408"/>
                </a:lnTo>
                <a:lnTo>
                  <a:pt x="6480470" y="34247"/>
                </a:lnTo>
                <a:lnTo>
                  <a:pt x="6475882" y="56133"/>
                </a:lnTo>
                <a:lnTo>
                  <a:pt x="6475882" y="56997"/>
                </a:lnTo>
                <a:lnTo>
                  <a:pt x="6480348" y="78884"/>
                </a:lnTo>
                <a:lnTo>
                  <a:pt x="6492506" y="96723"/>
                </a:lnTo>
                <a:lnTo>
                  <a:pt x="6510493" y="108732"/>
                </a:lnTo>
                <a:lnTo>
                  <a:pt x="6532448" y="113131"/>
                </a:lnTo>
                <a:lnTo>
                  <a:pt x="6554402" y="108732"/>
                </a:lnTo>
                <a:lnTo>
                  <a:pt x="6572389" y="96723"/>
                </a:lnTo>
                <a:lnTo>
                  <a:pt x="6584547" y="78884"/>
                </a:lnTo>
                <a:lnTo>
                  <a:pt x="6589013" y="56997"/>
                </a:lnTo>
                <a:lnTo>
                  <a:pt x="6589013" y="56133"/>
                </a:lnTo>
                <a:lnTo>
                  <a:pt x="6584365" y="34247"/>
                </a:lnTo>
                <a:lnTo>
                  <a:pt x="6571903" y="16408"/>
                </a:lnTo>
                <a:lnTo>
                  <a:pt x="6553856" y="4398"/>
                </a:lnTo>
                <a:lnTo>
                  <a:pt x="6532448" y="0"/>
                </a:lnTo>
                <a:close/>
              </a:path>
              <a:path w="8402320" h="113664">
                <a:moveTo>
                  <a:pt x="6791490" y="0"/>
                </a:moveTo>
                <a:lnTo>
                  <a:pt x="6769900" y="4398"/>
                </a:lnTo>
                <a:lnTo>
                  <a:pt x="6751872" y="16408"/>
                </a:lnTo>
                <a:lnTo>
                  <a:pt x="6739512" y="34247"/>
                </a:lnTo>
                <a:lnTo>
                  <a:pt x="6734924" y="56133"/>
                </a:lnTo>
                <a:lnTo>
                  <a:pt x="6734924" y="56997"/>
                </a:lnTo>
                <a:lnTo>
                  <a:pt x="6739390" y="78884"/>
                </a:lnTo>
                <a:lnTo>
                  <a:pt x="6751548" y="96723"/>
                </a:lnTo>
                <a:lnTo>
                  <a:pt x="6769535" y="108732"/>
                </a:lnTo>
                <a:lnTo>
                  <a:pt x="6791490" y="113131"/>
                </a:lnTo>
                <a:lnTo>
                  <a:pt x="6813444" y="108732"/>
                </a:lnTo>
                <a:lnTo>
                  <a:pt x="6831431" y="96723"/>
                </a:lnTo>
                <a:lnTo>
                  <a:pt x="6843589" y="78884"/>
                </a:lnTo>
                <a:lnTo>
                  <a:pt x="6848055" y="56997"/>
                </a:lnTo>
                <a:lnTo>
                  <a:pt x="6848055" y="56133"/>
                </a:lnTo>
                <a:lnTo>
                  <a:pt x="6843407" y="34247"/>
                </a:lnTo>
                <a:lnTo>
                  <a:pt x="6830945" y="16408"/>
                </a:lnTo>
                <a:lnTo>
                  <a:pt x="6812897" y="4398"/>
                </a:lnTo>
                <a:lnTo>
                  <a:pt x="6791490" y="0"/>
                </a:lnTo>
                <a:close/>
              </a:path>
              <a:path w="8402320" h="113664">
                <a:moveTo>
                  <a:pt x="7050519" y="0"/>
                </a:moveTo>
                <a:lnTo>
                  <a:pt x="7028929" y="4398"/>
                </a:lnTo>
                <a:lnTo>
                  <a:pt x="7010901" y="16408"/>
                </a:lnTo>
                <a:lnTo>
                  <a:pt x="6998541" y="34247"/>
                </a:lnTo>
                <a:lnTo>
                  <a:pt x="6993953" y="56133"/>
                </a:lnTo>
                <a:lnTo>
                  <a:pt x="6993953" y="56997"/>
                </a:lnTo>
                <a:lnTo>
                  <a:pt x="6998419" y="78884"/>
                </a:lnTo>
                <a:lnTo>
                  <a:pt x="7010577" y="96723"/>
                </a:lnTo>
                <a:lnTo>
                  <a:pt x="7028564" y="108732"/>
                </a:lnTo>
                <a:lnTo>
                  <a:pt x="7050519" y="113131"/>
                </a:lnTo>
                <a:lnTo>
                  <a:pt x="7072473" y="108732"/>
                </a:lnTo>
                <a:lnTo>
                  <a:pt x="7090460" y="96723"/>
                </a:lnTo>
                <a:lnTo>
                  <a:pt x="7102618" y="78884"/>
                </a:lnTo>
                <a:lnTo>
                  <a:pt x="7107085" y="56997"/>
                </a:lnTo>
                <a:lnTo>
                  <a:pt x="7107085" y="56133"/>
                </a:lnTo>
                <a:lnTo>
                  <a:pt x="7102436" y="34247"/>
                </a:lnTo>
                <a:lnTo>
                  <a:pt x="7089975" y="16408"/>
                </a:lnTo>
                <a:lnTo>
                  <a:pt x="7071927" y="4398"/>
                </a:lnTo>
                <a:lnTo>
                  <a:pt x="7050519" y="0"/>
                </a:lnTo>
                <a:close/>
              </a:path>
              <a:path w="8402320" h="113664">
                <a:moveTo>
                  <a:pt x="7309561" y="0"/>
                </a:moveTo>
                <a:lnTo>
                  <a:pt x="7287971" y="4398"/>
                </a:lnTo>
                <a:lnTo>
                  <a:pt x="7269943" y="16408"/>
                </a:lnTo>
                <a:lnTo>
                  <a:pt x="7257583" y="34247"/>
                </a:lnTo>
                <a:lnTo>
                  <a:pt x="7252995" y="56133"/>
                </a:lnTo>
                <a:lnTo>
                  <a:pt x="7252995" y="56997"/>
                </a:lnTo>
                <a:lnTo>
                  <a:pt x="7257461" y="78884"/>
                </a:lnTo>
                <a:lnTo>
                  <a:pt x="7269619" y="96723"/>
                </a:lnTo>
                <a:lnTo>
                  <a:pt x="7287606" y="108732"/>
                </a:lnTo>
                <a:lnTo>
                  <a:pt x="7309561" y="113131"/>
                </a:lnTo>
                <a:lnTo>
                  <a:pt x="7331515" y="108732"/>
                </a:lnTo>
                <a:lnTo>
                  <a:pt x="7349502" y="96723"/>
                </a:lnTo>
                <a:lnTo>
                  <a:pt x="7361660" y="78884"/>
                </a:lnTo>
                <a:lnTo>
                  <a:pt x="7366127" y="56997"/>
                </a:lnTo>
                <a:lnTo>
                  <a:pt x="7366127" y="56133"/>
                </a:lnTo>
                <a:lnTo>
                  <a:pt x="7361478" y="34247"/>
                </a:lnTo>
                <a:lnTo>
                  <a:pt x="7349016" y="16408"/>
                </a:lnTo>
                <a:lnTo>
                  <a:pt x="7330969" y="4398"/>
                </a:lnTo>
                <a:lnTo>
                  <a:pt x="7309561" y="0"/>
                </a:lnTo>
                <a:close/>
              </a:path>
              <a:path w="8402320" h="113664">
                <a:moveTo>
                  <a:pt x="7568590" y="0"/>
                </a:moveTo>
                <a:lnTo>
                  <a:pt x="7547000" y="4398"/>
                </a:lnTo>
                <a:lnTo>
                  <a:pt x="7528972" y="16408"/>
                </a:lnTo>
                <a:lnTo>
                  <a:pt x="7516612" y="34247"/>
                </a:lnTo>
                <a:lnTo>
                  <a:pt x="7512024" y="56133"/>
                </a:lnTo>
                <a:lnTo>
                  <a:pt x="7512024" y="56997"/>
                </a:lnTo>
                <a:lnTo>
                  <a:pt x="7516491" y="78884"/>
                </a:lnTo>
                <a:lnTo>
                  <a:pt x="7528648" y="96723"/>
                </a:lnTo>
                <a:lnTo>
                  <a:pt x="7546636" y="108732"/>
                </a:lnTo>
                <a:lnTo>
                  <a:pt x="7568590" y="113131"/>
                </a:lnTo>
                <a:lnTo>
                  <a:pt x="7590544" y="108732"/>
                </a:lnTo>
                <a:lnTo>
                  <a:pt x="7608531" y="96723"/>
                </a:lnTo>
                <a:lnTo>
                  <a:pt x="7620689" y="78884"/>
                </a:lnTo>
                <a:lnTo>
                  <a:pt x="7625156" y="56997"/>
                </a:lnTo>
                <a:lnTo>
                  <a:pt x="7625156" y="56133"/>
                </a:lnTo>
                <a:lnTo>
                  <a:pt x="7620507" y="34247"/>
                </a:lnTo>
                <a:lnTo>
                  <a:pt x="7608046" y="16408"/>
                </a:lnTo>
                <a:lnTo>
                  <a:pt x="7589998" y="4398"/>
                </a:lnTo>
                <a:lnTo>
                  <a:pt x="7568590" y="0"/>
                </a:lnTo>
                <a:close/>
              </a:path>
              <a:path w="8402320" h="113664">
                <a:moveTo>
                  <a:pt x="7827632" y="0"/>
                </a:moveTo>
                <a:lnTo>
                  <a:pt x="7806042" y="4398"/>
                </a:lnTo>
                <a:lnTo>
                  <a:pt x="7788014" y="16408"/>
                </a:lnTo>
                <a:lnTo>
                  <a:pt x="7775654" y="34247"/>
                </a:lnTo>
                <a:lnTo>
                  <a:pt x="7771066" y="56133"/>
                </a:lnTo>
                <a:lnTo>
                  <a:pt x="7771066" y="56997"/>
                </a:lnTo>
                <a:lnTo>
                  <a:pt x="7775532" y="78884"/>
                </a:lnTo>
                <a:lnTo>
                  <a:pt x="7787690" y="96723"/>
                </a:lnTo>
                <a:lnTo>
                  <a:pt x="7805677" y="108732"/>
                </a:lnTo>
                <a:lnTo>
                  <a:pt x="7827632" y="113131"/>
                </a:lnTo>
                <a:lnTo>
                  <a:pt x="7849586" y="108732"/>
                </a:lnTo>
                <a:lnTo>
                  <a:pt x="7867573" y="96723"/>
                </a:lnTo>
                <a:lnTo>
                  <a:pt x="7879731" y="78884"/>
                </a:lnTo>
                <a:lnTo>
                  <a:pt x="7884198" y="56997"/>
                </a:lnTo>
                <a:lnTo>
                  <a:pt x="7884198" y="56133"/>
                </a:lnTo>
                <a:lnTo>
                  <a:pt x="7879549" y="34247"/>
                </a:lnTo>
                <a:lnTo>
                  <a:pt x="7867088" y="16408"/>
                </a:lnTo>
                <a:lnTo>
                  <a:pt x="7849040" y="4398"/>
                </a:lnTo>
                <a:lnTo>
                  <a:pt x="7827632" y="0"/>
                </a:lnTo>
                <a:close/>
              </a:path>
              <a:path w="8402320" h="113664">
                <a:moveTo>
                  <a:pt x="8086661" y="0"/>
                </a:moveTo>
                <a:lnTo>
                  <a:pt x="8065071" y="4398"/>
                </a:lnTo>
                <a:lnTo>
                  <a:pt x="8047043" y="16408"/>
                </a:lnTo>
                <a:lnTo>
                  <a:pt x="8034683" y="34247"/>
                </a:lnTo>
                <a:lnTo>
                  <a:pt x="8030095" y="56133"/>
                </a:lnTo>
                <a:lnTo>
                  <a:pt x="8030095" y="56997"/>
                </a:lnTo>
                <a:lnTo>
                  <a:pt x="8034562" y="78884"/>
                </a:lnTo>
                <a:lnTo>
                  <a:pt x="8046719" y="96723"/>
                </a:lnTo>
                <a:lnTo>
                  <a:pt x="8064707" y="108732"/>
                </a:lnTo>
                <a:lnTo>
                  <a:pt x="8086661" y="113131"/>
                </a:lnTo>
                <a:lnTo>
                  <a:pt x="8108615" y="108732"/>
                </a:lnTo>
                <a:lnTo>
                  <a:pt x="8126603" y="96723"/>
                </a:lnTo>
                <a:lnTo>
                  <a:pt x="8138760" y="78884"/>
                </a:lnTo>
                <a:lnTo>
                  <a:pt x="8143227" y="56997"/>
                </a:lnTo>
                <a:lnTo>
                  <a:pt x="8143227" y="56133"/>
                </a:lnTo>
                <a:lnTo>
                  <a:pt x="8138578" y="34247"/>
                </a:lnTo>
                <a:lnTo>
                  <a:pt x="8126117" y="16408"/>
                </a:lnTo>
                <a:lnTo>
                  <a:pt x="8108069" y="4398"/>
                </a:lnTo>
                <a:lnTo>
                  <a:pt x="8086661" y="0"/>
                </a:lnTo>
                <a:close/>
              </a:path>
              <a:path w="8402320" h="113664">
                <a:moveTo>
                  <a:pt x="8345703" y="0"/>
                </a:moveTo>
                <a:lnTo>
                  <a:pt x="8324113" y="4398"/>
                </a:lnTo>
                <a:lnTo>
                  <a:pt x="8306085" y="16408"/>
                </a:lnTo>
                <a:lnTo>
                  <a:pt x="8293725" y="34247"/>
                </a:lnTo>
                <a:lnTo>
                  <a:pt x="8289137" y="56133"/>
                </a:lnTo>
                <a:lnTo>
                  <a:pt x="8289137" y="56997"/>
                </a:lnTo>
                <a:lnTo>
                  <a:pt x="8293604" y="78884"/>
                </a:lnTo>
                <a:lnTo>
                  <a:pt x="8305761" y="96723"/>
                </a:lnTo>
                <a:lnTo>
                  <a:pt x="8323749" y="108732"/>
                </a:lnTo>
                <a:lnTo>
                  <a:pt x="8345703" y="113131"/>
                </a:lnTo>
                <a:lnTo>
                  <a:pt x="8367657" y="108732"/>
                </a:lnTo>
                <a:lnTo>
                  <a:pt x="8385644" y="96723"/>
                </a:lnTo>
                <a:lnTo>
                  <a:pt x="8397802" y="78884"/>
                </a:lnTo>
                <a:lnTo>
                  <a:pt x="8402269" y="56997"/>
                </a:lnTo>
                <a:lnTo>
                  <a:pt x="8402269" y="56133"/>
                </a:lnTo>
                <a:lnTo>
                  <a:pt x="8397620" y="34247"/>
                </a:lnTo>
                <a:lnTo>
                  <a:pt x="8385159" y="16408"/>
                </a:lnTo>
                <a:lnTo>
                  <a:pt x="8367111" y="4398"/>
                </a:lnTo>
                <a:lnTo>
                  <a:pt x="8345703" y="0"/>
                </a:ln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 name="object 2"/>
          <p:cNvSpPr>
            <a:spLocks/>
          </p:cNvSpPr>
          <p:nvPr userDrawn="1"/>
        </p:nvSpPr>
        <p:spPr bwMode="auto">
          <a:xfrm>
            <a:off x="371475" y="6384925"/>
            <a:ext cx="8401050" cy="114300"/>
          </a:xfrm>
          <a:custGeom>
            <a:avLst/>
            <a:gdLst>
              <a:gd name="T0" fmla="*/ 56466 w 8402320"/>
              <a:gd name="T1" fmla="*/ 120293 h 113664"/>
              <a:gd name="T2" fmla="*/ 315067 w 8402320"/>
              <a:gd name="T3" fmla="*/ 0 h 113664"/>
              <a:gd name="T4" fmla="*/ 336988 w 8402320"/>
              <a:gd name="T5" fmla="*/ 115615 h 113664"/>
              <a:gd name="T6" fmla="*/ 552125 w 8402320"/>
              <a:gd name="T7" fmla="*/ 4677 h 113664"/>
              <a:gd name="T8" fmla="*/ 613555 w 8402320"/>
              <a:gd name="T9" fmla="*/ 102845 h 113664"/>
              <a:gd name="T10" fmla="*/ 792728 w 8402320"/>
              <a:gd name="T11" fmla="*/ 17446 h 113664"/>
              <a:gd name="T12" fmla="*/ 884291 w 8402320"/>
              <a:gd name="T13" fmla="*/ 83877 h 113664"/>
              <a:gd name="T14" fmla="*/ 1039003 w 8402320"/>
              <a:gd name="T15" fmla="*/ 36415 h 113664"/>
              <a:gd name="T16" fmla="*/ 1147361 w 8402320"/>
              <a:gd name="T17" fmla="*/ 60605 h 113664"/>
              <a:gd name="T18" fmla="*/ 1293017 w 8402320"/>
              <a:gd name="T19" fmla="*/ 59686 h 113664"/>
              <a:gd name="T20" fmla="*/ 1405960 w 8402320"/>
              <a:gd name="T21" fmla="*/ 59686 h 113664"/>
              <a:gd name="T22" fmla="*/ 1551628 w 8402320"/>
              <a:gd name="T23" fmla="*/ 60605 h 113664"/>
              <a:gd name="T24" fmla="*/ 1659935 w 8402320"/>
              <a:gd name="T25" fmla="*/ 36415 h 113664"/>
              <a:gd name="T26" fmla="*/ 1814688 w 8402320"/>
              <a:gd name="T27" fmla="*/ 83877 h 113664"/>
              <a:gd name="T28" fmla="*/ 1906094 w 8402320"/>
              <a:gd name="T29" fmla="*/ 17446 h 113664"/>
              <a:gd name="T30" fmla="*/ 2085438 w 8402320"/>
              <a:gd name="T31" fmla="*/ 102845 h 113664"/>
              <a:gd name="T32" fmla="*/ 2146683 w 8402320"/>
              <a:gd name="T33" fmla="*/ 4677 h 113664"/>
              <a:gd name="T34" fmla="*/ 2361996 w 8402320"/>
              <a:gd name="T35" fmla="*/ 115615 h 113664"/>
              <a:gd name="T36" fmla="*/ 2383911 w 8402320"/>
              <a:gd name="T37" fmla="*/ 0 h 113664"/>
              <a:gd name="T38" fmla="*/ 2642522 w 8402320"/>
              <a:gd name="T39" fmla="*/ 120293 h 113664"/>
              <a:gd name="T40" fmla="*/ 2901121 w 8402320"/>
              <a:gd name="T41" fmla="*/ 0 h 113664"/>
              <a:gd name="T42" fmla="*/ 2923041 w 8402320"/>
              <a:gd name="T43" fmla="*/ 115615 h 113664"/>
              <a:gd name="T44" fmla="*/ 3138179 w 8402320"/>
              <a:gd name="T45" fmla="*/ 4677 h 113664"/>
              <a:gd name="T46" fmla="*/ 3199609 w 8402320"/>
              <a:gd name="T47" fmla="*/ 102845 h 113664"/>
              <a:gd name="T48" fmla="*/ 3378781 w 8402320"/>
              <a:gd name="T49" fmla="*/ 17446 h 113664"/>
              <a:gd name="T50" fmla="*/ 3470345 w 8402320"/>
              <a:gd name="T51" fmla="*/ 83877 h 113664"/>
              <a:gd name="T52" fmla="*/ 3625052 w 8402320"/>
              <a:gd name="T53" fmla="*/ 36415 h 113664"/>
              <a:gd name="T54" fmla="*/ 3733416 w 8402320"/>
              <a:gd name="T55" fmla="*/ 60605 h 113664"/>
              <a:gd name="T56" fmla="*/ 3879071 w 8402320"/>
              <a:gd name="T57" fmla="*/ 59686 h 113664"/>
              <a:gd name="T58" fmla="*/ 3992015 w 8402320"/>
              <a:gd name="T59" fmla="*/ 59686 h 113664"/>
              <a:gd name="T60" fmla="*/ 4137683 w 8402320"/>
              <a:gd name="T61" fmla="*/ 60605 h 113664"/>
              <a:gd name="T62" fmla="*/ 4245985 w 8402320"/>
              <a:gd name="T63" fmla="*/ 36415 h 113664"/>
              <a:gd name="T64" fmla="*/ 4400741 w 8402320"/>
              <a:gd name="T65" fmla="*/ 83877 h 113664"/>
              <a:gd name="T66" fmla="*/ 4492144 w 8402320"/>
              <a:gd name="T67" fmla="*/ 17446 h 113664"/>
              <a:gd name="T68" fmla="*/ 4671490 w 8402320"/>
              <a:gd name="T69" fmla="*/ 102845 h 113664"/>
              <a:gd name="T70" fmla="*/ 4732737 w 8402320"/>
              <a:gd name="T71" fmla="*/ 4677 h 113664"/>
              <a:gd name="T72" fmla="*/ 4948046 w 8402320"/>
              <a:gd name="T73" fmla="*/ 115615 h 113664"/>
              <a:gd name="T74" fmla="*/ 4969964 w 8402320"/>
              <a:gd name="T75" fmla="*/ 0 h 113664"/>
              <a:gd name="T76" fmla="*/ 5228575 w 8402320"/>
              <a:gd name="T77" fmla="*/ 120293 h 113664"/>
              <a:gd name="T78" fmla="*/ 5487173 w 8402320"/>
              <a:gd name="T79" fmla="*/ 0 h 113664"/>
              <a:gd name="T80" fmla="*/ 5509092 w 8402320"/>
              <a:gd name="T81" fmla="*/ 115615 h 113664"/>
              <a:gd name="T82" fmla="*/ 5724231 w 8402320"/>
              <a:gd name="T83" fmla="*/ 4677 h 113664"/>
              <a:gd name="T84" fmla="*/ 5785660 w 8402320"/>
              <a:gd name="T85" fmla="*/ 102845 h 113664"/>
              <a:gd name="T86" fmla="*/ 5964832 w 8402320"/>
              <a:gd name="T87" fmla="*/ 17446 h 113664"/>
              <a:gd name="T88" fmla="*/ 6056396 w 8402320"/>
              <a:gd name="T89" fmla="*/ 83877 h 113664"/>
              <a:gd name="T90" fmla="*/ 6211105 w 8402320"/>
              <a:gd name="T91" fmla="*/ 36415 h 113664"/>
              <a:gd name="T92" fmla="*/ 6319468 w 8402320"/>
              <a:gd name="T93" fmla="*/ 60605 h 113664"/>
              <a:gd name="T94" fmla="*/ 6465123 w 8402320"/>
              <a:gd name="T95" fmla="*/ 59686 h 113664"/>
              <a:gd name="T96" fmla="*/ 6578066 w 8402320"/>
              <a:gd name="T97" fmla="*/ 59686 h 113664"/>
              <a:gd name="T98" fmla="*/ 6723734 w 8402320"/>
              <a:gd name="T99" fmla="*/ 60605 h 113664"/>
              <a:gd name="T100" fmla="*/ 6832038 w 8402320"/>
              <a:gd name="T101" fmla="*/ 36415 h 113664"/>
              <a:gd name="T102" fmla="*/ 6986792 w 8402320"/>
              <a:gd name="T103" fmla="*/ 83877 h 113664"/>
              <a:gd name="T104" fmla="*/ 7078196 w 8402320"/>
              <a:gd name="T105" fmla="*/ 17446 h 113664"/>
              <a:gd name="T106" fmla="*/ 7257542 w 8402320"/>
              <a:gd name="T107" fmla="*/ 102845 h 113664"/>
              <a:gd name="T108" fmla="*/ 7318789 w 8402320"/>
              <a:gd name="T109" fmla="*/ 4677 h 113664"/>
              <a:gd name="T110" fmla="*/ 7534099 w 8402320"/>
              <a:gd name="T111" fmla="*/ 115615 h 113664"/>
              <a:gd name="T112" fmla="*/ 7556016 w 8402320"/>
              <a:gd name="T113" fmla="*/ 0 h 113664"/>
              <a:gd name="T114" fmla="*/ 7814627 w 8402320"/>
              <a:gd name="T115" fmla="*/ 120293 h 113664"/>
              <a:gd name="T116" fmla="*/ 8073226 w 8402320"/>
              <a:gd name="T117" fmla="*/ 0 h 113664"/>
              <a:gd name="T118" fmla="*/ 8095144 w 8402320"/>
              <a:gd name="T119" fmla="*/ 115615 h 113664"/>
              <a:gd name="T120" fmla="*/ 8310284 w 8402320"/>
              <a:gd name="T121" fmla="*/ 4677 h 113664"/>
              <a:gd name="T122" fmla="*/ 8371712 w 8402320"/>
              <a:gd name="T123" fmla="*/ 102845 h 1136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402320" h="113664">
                <a:moveTo>
                  <a:pt x="56565" y="0"/>
                </a:moveTo>
                <a:lnTo>
                  <a:pt x="34975" y="4398"/>
                </a:lnTo>
                <a:lnTo>
                  <a:pt x="16948" y="16408"/>
                </a:lnTo>
                <a:lnTo>
                  <a:pt x="4587" y="34247"/>
                </a:lnTo>
                <a:lnTo>
                  <a:pt x="0" y="56133"/>
                </a:lnTo>
                <a:lnTo>
                  <a:pt x="0" y="56997"/>
                </a:lnTo>
                <a:lnTo>
                  <a:pt x="4466" y="78884"/>
                </a:lnTo>
                <a:lnTo>
                  <a:pt x="16624" y="96723"/>
                </a:lnTo>
                <a:lnTo>
                  <a:pt x="34611" y="108732"/>
                </a:lnTo>
                <a:lnTo>
                  <a:pt x="56565" y="113131"/>
                </a:lnTo>
                <a:lnTo>
                  <a:pt x="78520" y="108732"/>
                </a:lnTo>
                <a:lnTo>
                  <a:pt x="96507" y="96723"/>
                </a:lnTo>
                <a:lnTo>
                  <a:pt x="108665" y="78884"/>
                </a:lnTo>
                <a:lnTo>
                  <a:pt x="113131" y="56997"/>
                </a:lnTo>
                <a:lnTo>
                  <a:pt x="113131" y="56133"/>
                </a:lnTo>
                <a:lnTo>
                  <a:pt x="108483" y="34247"/>
                </a:lnTo>
                <a:lnTo>
                  <a:pt x="96021" y="16408"/>
                </a:lnTo>
                <a:lnTo>
                  <a:pt x="77973" y="4398"/>
                </a:lnTo>
                <a:lnTo>
                  <a:pt x="56565" y="0"/>
                </a:lnTo>
                <a:close/>
              </a:path>
              <a:path w="8402320" h="113664">
                <a:moveTo>
                  <a:pt x="315595" y="0"/>
                </a:moveTo>
                <a:lnTo>
                  <a:pt x="294005" y="4398"/>
                </a:lnTo>
                <a:lnTo>
                  <a:pt x="275977" y="16408"/>
                </a:lnTo>
                <a:lnTo>
                  <a:pt x="263617" y="34247"/>
                </a:lnTo>
                <a:lnTo>
                  <a:pt x="259029" y="56133"/>
                </a:lnTo>
                <a:lnTo>
                  <a:pt x="259029" y="56997"/>
                </a:lnTo>
                <a:lnTo>
                  <a:pt x="263495" y="78884"/>
                </a:lnTo>
                <a:lnTo>
                  <a:pt x="275653" y="96723"/>
                </a:lnTo>
                <a:lnTo>
                  <a:pt x="293640" y="108732"/>
                </a:lnTo>
                <a:lnTo>
                  <a:pt x="315595" y="113131"/>
                </a:lnTo>
                <a:lnTo>
                  <a:pt x="337549" y="108732"/>
                </a:lnTo>
                <a:lnTo>
                  <a:pt x="355536" y="96723"/>
                </a:lnTo>
                <a:lnTo>
                  <a:pt x="367694" y="78884"/>
                </a:lnTo>
                <a:lnTo>
                  <a:pt x="372160" y="56997"/>
                </a:lnTo>
                <a:lnTo>
                  <a:pt x="372160" y="56133"/>
                </a:lnTo>
                <a:lnTo>
                  <a:pt x="367512" y="34247"/>
                </a:lnTo>
                <a:lnTo>
                  <a:pt x="355050" y="16408"/>
                </a:lnTo>
                <a:lnTo>
                  <a:pt x="337002" y="4398"/>
                </a:lnTo>
                <a:lnTo>
                  <a:pt x="315595" y="0"/>
                </a:lnTo>
                <a:close/>
              </a:path>
              <a:path w="8402320" h="113664">
                <a:moveTo>
                  <a:pt x="574636" y="0"/>
                </a:moveTo>
                <a:lnTo>
                  <a:pt x="553046" y="4398"/>
                </a:lnTo>
                <a:lnTo>
                  <a:pt x="535019" y="16408"/>
                </a:lnTo>
                <a:lnTo>
                  <a:pt x="522658" y="34247"/>
                </a:lnTo>
                <a:lnTo>
                  <a:pt x="518071" y="56133"/>
                </a:lnTo>
                <a:lnTo>
                  <a:pt x="518071" y="56997"/>
                </a:lnTo>
                <a:lnTo>
                  <a:pt x="522537" y="78884"/>
                </a:lnTo>
                <a:lnTo>
                  <a:pt x="534695" y="96723"/>
                </a:lnTo>
                <a:lnTo>
                  <a:pt x="552682" y="108732"/>
                </a:lnTo>
                <a:lnTo>
                  <a:pt x="574636" y="113131"/>
                </a:lnTo>
                <a:lnTo>
                  <a:pt x="596591" y="108732"/>
                </a:lnTo>
                <a:lnTo>
                  <a:pt x="614578" y="96723"/>
                </a:lnTo>
                <a:lnTo>
                  <a:pt x="626736" y="78884"/>
                </a:lnTo>
                <a:lnTo>
                  <a:pt x="631202" y="56997"/>
                </a:lnTo>
                <a:lnTo>
                  <a:pt x="631202" y="56133"/>
                </a:lnTo>
                <a:lnTo>
                  <a:pt x="626554" y="34247"/>
                </a:lnTo>
                <a:lnTo>
                  <a:pt x="614092" y="16408"/>
                </a:lnTo>
                <a:lnTo>
                  <a:pt x="596044" y="4398"/>
                </a:lnTo>
                <a:lnTo>
                  <a:pt x="574636" y="0"/>
                </a:lnTo>
                <a:close/>
              </a:path>
              <a:path w="8402320" h="113664">
                <a:moveTo>
                  <a:pt x="833666" y="0"/>
                </a:moveTo>
                <a:lnTo>
                  <a:pt x="812076" y="4398"/>
                </a:lnTo>
                <a:lnTo>
                  <a:pt x="794048" y="16408"/>
                </a:lnTo>
                <a:lnTo>
                  <a:pt x="781688" y="34247"/>
                </a:lnTo>
                <a:lnTo>
                  <a:pt x="777100" y="56133"/>
                </a:lnTo>
                <a:lnTo>
                  <a:pt x="777100" y="56997"/>
                </a:lnTo>
                <a:lnTo>
                  <a:pt x="781566" y="78884"/>
                </a:lnTo>
                <a:lnTo>
                  <a:pt x="793724" y="96723"/>
                </a:lnTo>
                <a:lnTo>
                  <a:pt x="811711" y="108732"/>
                </a:lnTo>
                <a:lnTo>
                  <a:pt x="833666" y="113131"/>
                </a:lnTo>
                <a:lnTo>
                  <a:pt x="855620" y="108732"/>
                </a:lnTo>
                <a:lnTo>
                  <a:pt x="873607" y="96723"/>
                </a:lnTo>
                <a:lnTo>
                  <a:pt x="885765" y="78884"/>
                </a:lnTo>
                <a:lnTo>
                  <a:pt x="890231" y="56997"/>
                </a:lnTo>
                <a:lnTo>
                  <a:pt x="890231" y="56133"/>
                </a:lnTo>
                <a:lnTo>
                  <a:pt x="885583" y="34247"/>
                </a:lnTo>
                <a:lnTo>
                  <a:pt x="873121" y="16408"/>
                </a:lnTo>
                <a:lnTo>
                  <a:pt x="855073" y="4398"/>
                </a:lnTo>
                <a:lnTo>
                  <a:pt x="833666" y="0"/>
                </a:lnTo>
                <a:close/>
              </a:path>
              <a:path w="8402320" h="113664">
                <a:moveTo>
                  <a:pt x="1092708" y="0"/>
                </a:moveTo>
                <a:lnTo>
                  <a:pt x="1071118" y="4398"/>
                </a:lnTo>
                <a:lnTo>
                  <a:pt x="1053090" y="16408"/>
                </a:lnTo>
                <a:lnTo>
                  <a:pt x="1040730" y="34247"/>
                </a:lnTo>
                <a:lnTo>
                  <a:pt x="1036142" y="56133"/>
                </a:lnTo>
                <a:lnTo>
                  <a:pt x="1036142" y="56997"/>
                </a:lnTo>
                <a:lnTo>
                  <a:pt x="1040608" y="78884"/>
                </a:lnTo>
                <a:lnTo>
                  <a:pt x="1052766" y="96723"/>
                </a:lnTo>
                <a:lnTo>
                  <a:pt x="1070753" y="108732"/>
                </a:lnTo>
                <a:lnTo>
                  <a:pt x="1092708" y="113131"/>
                </a:lnTo>
                <a:lnTo>
                  <a:pt x="1114662" y="108732"/>
                </a:lnTo>
                <a:lnTo>
                  <a:pt x="1132649" y="96723"/>
                </a:lnTo>
                <a:lnTo>
                  <a:pt x="1144807" y="78884"/>
                </a:lnTo>
                <a:lnTo>
                  <a:pt x="1149273" y="56997"/>
                </a:lnTo>
                <a:lnTo>
                  <a:pt x="1149273" y="56133"/>
                </a:lnTo>
                <a:lnTo>
                  <a:pt x="1144625" y="34247"/>
                </a:lnTo>
                <a:lnTo>
                  <a:pt x="1132163" y="16408"/>
                </a:lnTo>
                <a:lnTo>
                  <a:pt x="1114115" y="4398"/>
                </a:lnTo>
                <a:lnTo>
                  <a:pt x="1092708" y="0"/>
                </a:lnTo>
                <a:close/>
              </a:path>
              <a:path w="8402320" h="113664">
                <a:moveTo>
                  <a:pt x="1351737" y="0"/>
                </a:moveTo>
                <a:lnTo>
                  <a:pt x="1330147" y="4398"/>
                </a:lnTo>
                <a:lnTo>
                  <a:pt x="1312119" y="16408"/>
                </a:lnTo>
                <a:lnTo>
                  <a:pt x="1299759" y="34247"/>
                </a:lnTo>
                <a:lnTo>
                  <a:pt x="1295171" y="56133"/>
                </a:lnTo>
                <a:lnTo>
                  <a:pt x="1295171" y="56997"/>
                </a:lnTo>
                <a:lnTo>
                  <a:pt x="1299637" y="78884"/>
                </a:lnTo>
                <a:lnTo>
                  <a:pt x="1311795" y="96723"/>
                </a:lnTo>
                <a:lnTo>
                  <a:pt x="1329782" y="108732"/>
                </a:lnTo>
                <a:lnTo>
                  <a:pt x="1351737" y="113131"/>
                </a:lnTo>
                <a:lnTo>
                  <a:pt x="1373691" y="108732"/>
                </a:lnTo>
                <a:lnTo>
                  <a:pt x="1391678" y="96723"/>
                </a:lnTo>
                <a:lnTo>
                  <a:pt x="1403836" y="78884"/>
                </a:lnTo>
                <a:lnTo>
                  <a:pt x="1408303" y="56997"/>
                </a:lnTo>
                <a:lnTo>
                  <a:pt x="1408303" y="56133"/>
                </a:lnTo>
                <a:lnTo>
                  <a:pt x="1403654" y="34247"/>
                </a:lnTo>
                <a:lnTo>
                  <a:pt x="1391192" y="16408"/>
                </a:lnTo>
                <a:lnTo>
                  <a:pt x="1373145" y="4398"/>
                </a:lnTo>
                <a:lnTo>
                  <a:pt x="1351737" y="0"/>
                </a:lnTo>
                <a:close/>
              </a:path>
              <a:path w="8402320" h="113664">
                <a:moveTo>
                  <a:pt x="1610779" y="0"/>
                </a:moveTo>
                <a:lnTo>
                  <a:pt x="1589189" y="4398"/>
                </a:lnTo>
                <a:lnTo>
                  <a:pt x="1571161" y="16408"/>
                </a:lnTo>
                <a:lnTo>
                  <a:pt x="1558801" y="34247"/>
                </a:lnTo>
                <a:lnTo>
                  <a:pt x="1554213" y="56133"/>
                </a:lnTo>
                <a:lnTo>
                  <a:pt x="1554213" y="56997"/>
                </a:lnTo>
                <a:lnTo>
                  <a:pt x="1558679" y="78884"/>
                </a:lnTo>
                <a:lnTo>
                  <a:pt x="1570837" y="96723"/>
                </a:lnTo>
                <a:lnTo>
                  <a:pt x="1588824" y="108732"/>
                </a:lnTo>
                <a:lnTo>
                  <a:pt x="1610779" y="113131"/>
                </a:lnTo>
                <a:lnTo>
                  <a:pt x="1632733" y="108732"/>
                </a:lnTo>
                <a:lnTo>
                  <a:pt x="1650720" y="96723"/>
                </a:lnTo>
                <a:lnTo>
                  <a:pt x="1662878" y="78884"/>
                </a:lnTo>
                <a:lnTo>
                  <a:pt x="1667344" y="56997"/>
                </a:lnTo>
                <a:lnTo>
                  <a:pt x="1667344" y="56133"/>
                </a:lnTo>
                <a:lnTo>
                  <a:pt x="1662696" y="34247"/>
                </a:lnTo>
                <a:lnTo>
                  <a:pt x="1650234" y="16408"/>
                </a:lnTo>
                <a:lnTo>
                  <a:pt x="1632186" y="4398"/>
                </a:lnTo>
                <a:lnTo>
                  <a:pt x="1610779" y="0"/>
                </a:lnTo>
                <a:close/>
              </a:path>
              <a:path w="8402320" h="113664">
                <a:moveTo>
                  <a:pt x="1869808" y="0"/>
                </a:moveTo>
                <a:lnTo>
                  <a:pt x="1848218" y="4398"/>
                </a:lnTo>
                <a:lnTo>
                  <a:pt x="1830190" y="16408"/>
                </a:lnTo>
                <a:lnTo>
                  <a:pt x="1817830" y="34247"/>
                </a:lnTo>
                <a:lnTo>
                  <a:pt x="1813242" y="56133"/>
                </a:lnTo>
                <a:lnTo>
                  <a:pt x="1813242" y="56997"/>
                </a:lnTo>
                <a:lnTo>
                  <a:pt x="1817708" y="78884"/>
                </a:lnTo>
                <a:lnTo>
                  <a:pt x="1829866" y="96723"/>
                </a:lnTo>
                <a:lnTo>
                  <a:pt x="1847853" y="108732"/>
                </a:lnTo>
                <a:lnTo>
                  <a:pt x="1869808" y="113131"/>
                </a:lnTo>
                <a:lnTo>
                  <a:pt x="1891762" y="108732"/>
                </a:lnTo>
                <a:lnTo>
                  <a:pt x="1909749" y="96723"/>
                </a:lnTo>
                <a:lnTo>
                  <a:pt x="1921907" y="78884"/>
                </a:lnTo>
                <a:lnTo>
                  <a:pt x="1926374" y="56997"/>
                </a:lnTo>
                <a:lnTo>
                  <a:pt x="1926374" y="56133"/>
                </a:lnTo>
                <a:lnTo>
                  <a:pt x="1921725" y="34247"/>
                </a:lnTo>
                <a:lnTo>
                  <a:pt x="1909264" y="16408"/>
                </a:lnTo>
                <a:lnTo>
                  <a:pt x="1891216" y="4398"/>
                </a:lnTo>
                <a:lnTo>
                  <a:pt x="1869808" y="0"/>
                </a:lnTo>
                <a:close/>
              </a:path>
              <a:path w="8402320" h="113664">
                <a:moveTo>
                  <a:pt x="2128850" y="0"/>
                </a:moveTo>
                <a:lnTo>
                  <a:pt x="2107260" y="4398"/>
                </a:lnTo>
                <a:lnTo>
                  <a:pt x="2089232" y="16408"/>
                </a:lnTo>
                <a:lnTo>
                  <a:pt x="2076872" y="34247"/>
                </a:lnTo>
                <a:lnTo>
                  <a:pt x="2072284" y="56133"/>
                </a:lnTo>
                <a:lnTo>
                  <a:pt x="2072284" y="56997"/>
                </a:lnTo>
                <a:lnTo>
                  <a:pt x="2076750" y="78884"/>
                </a:lnTo>
                <a:lnTo>
                  <a:pt x="2088908" y="96723"/>
                </a:lnTo>
                <a:lnTo>
                  <a:pt x="2106895" y="108732"/>
                </a:lnTo>
                <a:lnTo>
                  <a:pt x="2128850" y="113131"/>
                </a:lnTo>
                <a:lnTo>
                  <a:pt x="2150804" y="108732"/>
                </a:lnTo>
                <a:lnTo>
                  <a:pt x="2168791" y="96723"/>
                </a:lnTo>
                <a:lnTo>
                  <a:pt x="2180949" y="78884"/>
                </a:lnTo>
                <a:lnTo>
                  <a:pt x="2185416" y="56997"/>
                </a:lnTo>
                <a:lnTo>
                  <a:pt x="2185416" y="56133"/>
                </a:lnTo>
                <a:lnTo>
                  <a:pt x="2180767" y="34247"/>
                </a:lnTo>
                <a:lnTo>
                  <a:pt x="2168305" y="16408"/>
                </a:lnTo>
                <a:lnTo>
                  <a:pt x="2150258" y="4398"/>
                </a:lnTo>
                <a:lnTo>
                  <a:pt x="2128850" y="0"/>
                </a:lnTo>
                <a:close/>
              </a:path>
              <a:path w="8402320" h="113664">
                <a:moveTo>
                  <a:pt x="2387879" y="0"/>
                </a:moveTo>
                <a:lnTo>
                  <a:pt x="2366289" y="4398"/>
                </a:lnTo>
                <a:lnTo>
                  <a:pt x="2348261" y="16408"/>
                </a:lnTo>
                <a:lnTo>
                  <a:pt x="2335901" y="34247"/>
                </a:lnTo>
                <a:lnTo>
                  <a:pt x="2331313" y="56133"/>
                </a:lnTo>
                <a:lnTo>
                  <a:pt x="2331313" y="56997"/>
                </a:lnTo>
                <a:lnTo>
                  <a:pt x="2335780" y="78884"/>
                </a:lnTo>
                <a:lnTo>
                  <a:pt x="2347937" y="96723"/>
                </a:lnTo>
                <a:lnTo>
                  <a:pt x="2365925" y="108732"/>
                </a:lnTo>
                <a:lnTo>
                  <a:pt x="2387879" y="113131"/>
                </a:lnTo>
                <a:lnTo>
                  <a:pt x="2409833" y="108732"/>
                </a:lnTo>
                <a:lnTo>
                  <a:pt x="2427820" y="96723"/>
                </a:lnTo>
                <a:lnTo>
                  <a:pt x="2439978" y="78884"/>
                </a:lnTo>
                <a:lnTo>
                  <a:pt x="2444445" y="56997"/>
                </a:lnTo>
                <a:lnTo>
                  <a:pt x="2444445" y="56133"/>
                </a:lnTo>
                <a:lnTo>
                  <a:pt x="2439796" y="34247"/>
                </a:lnTo>
                <a:lnTo>
                  <a:pt x="2427335" y="16408"/>
                </a:lnTo>
                <a:lnTo>
                  <a:pt x="2409287" y="4398"/>
                </a:lnTo>
                <a:lnTo>
                  <a:pt x="2387879" y="0"/>
                </a:lnTo>
                <a:close/>
              </a:path>
              <a:path w="8402320" h="113664">
                <a:moveTo>
                  <a:pt x="2646921" y="0"/>
                </a:moveTo>
                <a:lnTo>
                  <a:pt x="2625331" y="4398"/>
                </a:lnTo>
                <a:lnTo>
                  <a:pt x="2607303" y="16408"/>
                </a:lnTo>
                <a:lnTo>
                  <a:pt x="2594943" y="34247"/>
                </a:lnTo>
                <a:lnTo>
                  <a:pt x="2590355" y="56133"/>
                </a:lnTo>
                <a:lnTo>
                  <a:pt x="2590355" y="56997"/>
                </a:lnTo>
                <a:lnTo>
                  <a:pt x="2594821" y="78884"/>
                </a:lnTo>
                <a:lnTo>
                  <a:pt x="2606979" y="96723"/>
                </a:lnTo>
                <a:lnTo>
                  <a:pt x="2624966" y="108732"/>
                </a:lnTo>
                <a:lnTo>
                  <a:pt x="2646921" y="113131"/>
                </a:lnTo>
                <a:lnTo>
                  <a:pt x="2668875" y="108732"/>
                </a:lnTo>
                <a:lnTo>
                  <a:pt x="2686862" y="96723"/>
                </a:lnTo>
                <a:lnTo>
                  <a:pt x="2699020" y="78884"/>
                </a:lnTo>
                <a:lnTo>
                  <a:pt x="2703487" y="56997"/>
                </a:lnTo>
                <a:lnTo>
                  <a:pt x="2703487" y="56133"/>
                </a:lnTo>
                <a:lnTo>
                  <a:pt x="2698838" y="34247"/>
                </a:lnTo>
                <a:lnTo>
                  <a:pt x="2686377" y="16408"/>
                </a:lnTo>
                <a:lnTo>
                  <a:pt x="2668329" y="4398"/>
                </a:lnTo>
                <a:lnTo>
                  <a:pt x="2646921" y="0"/>
                </a:lnTo>
                <a:close/>
              </a:path>
              <a:path w="8402320" h="113664">
                <a:moveTo>
                  <a:pt x="2905950" y="0"/>
                </a:moveTo>
                <a:lnTo>
                  <a:pt x="2884360" y="4398"/>
                </a:lnTo>
                <a:lnTo>
                  <a:pt x="2866332" y="16408"/>
                </a:lnTo>
                <a:lnTo>
                  <a:pt x="2853972" y="34247"/>
                </a:lnTo>
                <a:lnTo>
                  <a:pt x="2849384" y="56133"/>
                </a:lnTo>
                <a:lnTo>
                  <a:pt x="2849384" y="56997"/>
                </a:lnTo>
                <a:lnTo>
                  <a:pt x="2853851" y="78884"/>
                </a:lnTo>
                <a:lnTo>
                  <a:pt x="2866009" y="96723"/>
                </a:lnTo>
                <a:lnTo>
                  <a:pt x="2883996" y="108732"/>
                </a:lnTo>
                <a:lnTo>
                  <a:pt x="2905950" y="113131"/>
                </a:lnTo>
                <a:lnTo>
                  <a:pt x="2927904" y="108732"/>
                </a:lnTo>
                <a:lnTo>
                  <a:pt x="2945892" y="96723"/>
                </a:lnTo>
                <a:lnTo>
                  <a:pt x="2958049" y="78884"/>
                </a:lnTo>
                <a:lnTo>
                  <a:pt x="2962516" y="56997"/>
                </a:lnTo>
                <a:lnTo>
                  <a:pt x="2962516" y="56133"/>
                </a:lnTo>
                <a:lnTo>
                  <a:pt x="2957867" y="34247"/>
                </a:lnTo>
                <a:lnTo>
                  <a:pt x="2945406" y="16408"/>
                </a:lnTo>
                <a:lnTo>
                  <a:pt x="2927358" y="4398"/>
                </a:lnTo>
                <a:lnTo>
                  <a:pt x="2905950" y="0"/>
                </a:lnTo>
                <a:close/>
              </a:path>
              <a:path w="8402320" h="113664">
                <a:moveTo>
                  <a:pt x="3164992" y="0"/>
                </a:moveTo>
                <a:lnTo>
                  <a:pt x="3143402" y="4398"/>
                </a:lnTo>
                <a:lnTo>
                  <a:pt x="3125374" y="16408"/>
                </a:lnTo>
                <a:lnTo>
                  <a:pt x="3113014" y="34247"/>
                </a:lnTo>
                <a:lnTo>
                  <a:pt x="3108426" y="56133"/>
                </a:lnTo>
                <a:lnTo>
                  <a:pt x="3108426" y="56997"/>
                </a:lnTo>
                <a:lnTo>
                  <a:pt x="3112893" y="78884"/>
                </a:lnTo>
                <a:lnTo>
                  <a:pt x="3125050" y="96723"/>
                </a:lnTo>
                <a:lnTo>
                  <a:pt x="3143038" y="108732"/>
                </a:lnTo>
                <a:lnTo>
                  <a:pt x="3164992" y="113131"/>
                </a:lnTo>
                <a:lnTo>
                  <a:pt x="3186946" y="108732"/>
                </a:lnTo>
                <a:lnTo>
                  <a:pt x="3204933" y="96723"/>
                </a:lnTo>
                <a:lnTo>
                  <a:pt x="3217091" y="78884"/>
                </a:lnTo>
                <a:lnTo>
                  <a:pt x="3221558" y="56997"/>
                </a:lnTo>
                <a:lnTo>
                  <a:pt x="3221558" y="56133"/>
                </a:lnTo>
                <a:lnTo>
                  <a:pt x="3216909" y="34247"/>
                </a:lnTo>
                <a:lnTo>
                  <a:pt x="3204448" y="16408"/>
                </a:lnTo>
                <a:lnTo>
                  <a:pt x="3186400" y="4398"/>
                </a:lnTo>
                <a:lnTo>
                  <a:pt x="3164992" y="0"/>
                </a:lnTo>
                <a:close/>
              </a:path>
              <a:path w="8402320" h="113664">
                <a:moveTo>
                  <a:pt x="3424021" y="0"/>
                </a:moveTo>
                <a:lnTo>
                  <a:pt x="3402431" y="4398"/>
                </a:lnTo>
                <a:lnTo>
                  <a:pt x="3384403" y="16408"/>
                </a:lnTo>
                <a:lnTo>
                  <a:pt x="3372043" y="34247"/>
                </a:lnTo>
                <a:lnTo>
                  <a:pt x="3367455" y="56133"/>
                </a:lnTo>
                <a:lnTo>
                  <a:pt x="3367455" y="56997"/>
                </a:lnTo>
                <a:lnTo>
                  <a:pt x="3371922" y="78884"/>
                </a:lnTo>
                <a:lnTo>
                  <a:pt x="3384080" y="96723"/>
                </a:lnTo>
                <a:lnTo>
                  <a:pt x="3402067" y="108732"/>
                </a:lnTo>
                <a:lnTo>
                  <a:pt x="3424021" y="113131"/>
                </a:lnTo>
                <a:lnTo>
                  <a:pt x="3445975" y="108732"/>
                </a:lnTo>
                <a:lnTo>
                  <a:pt x="3463963" y="96723"/>
                </a:lnTo>
                <a:lnTo>
                  <a:pt x="3476120" y="78884"/>
                </a:lnTo>
                <a:lnTo>
                  <a:pt x="3480587" y="56997"/>
                </a:lnTo>
                <a:lnTo>
                  <a:pt x="3480587" y="56133"/>
                </a:lnTo>
                <a:lnTo>
                  <a:pt x="3475938" y="34247"/>
                </a:lnTo>
                <a:lnTo>
                  <a:pt x="3463477" y="16408"/>
                </a:lnTo>
                <a:lnTo>
                  <a:pt x="3445429" y="4398"/>
                </a:lnTo>
                <a:lnTo>
                  <a:pt x="3424021" y="0"/>
                </a:lnTo>
                <a:close/>
              </a:path>
              <a:path w="8402320" h="113664">
                <a:moveTo>
                  <a:pt x="3683063" y="0"/>
                </a:moveTo>
                <a:lnTo>
                  <a:pt x="3661473" y="4398"/>
                </a:lnTo>
                <a:lnTo>
                  <a:pt x="3643445" y="16408"/>
                </a:lnTo>
                <a:lnTo>
                  <a:pt x="3631085" y="34247"/>
                </a:lnTo>
                <a:lnTo>
                  <a:pt x="3626497" y="56133"/>
                </a:lnTo>
                <a:lnTo>
                  <a:pt x="3626497" y="56997"/>
                </a:lnTo>
                <a:lnTo>
                  <a:pt x="3630964" y="78884"/>
                </a:lnTo>
                <a:lnTo>
                  <a:pt x="3643122" y="96723"/>
                </a:lnTo>
                <a:lnTo>
                  <a:pt x="3661109" y="108732"/>
                </a:lnTo>
                <a:lnTo>
                  <a:pt x="3683063" y="113131"/>
                </a:lnTo>
                <a:lnTo>
                  <a:pt x="3705017" y="108732"/>
                </a:lnTo>
                <a:lnTo>
                  <a:pt x="3723005" y="96723"/>
                </a:lnTo>
                <a:lnTo>
                  <a:pt x="3735162" y="78884"/>
                </a:lnTo>
                <a:lnTo>
                  <a:pt x="3739629" y="56997"/>
                </a:lnTo>
                <a:lnTo>
                  <a:pt x="3739629" y="56133"/>
                </a:lnTo>
                <a:lnTo>
                  <a:pt x="3734980" y="34247"/>
                </a:lnTo>
                <a:lnTo>
                  <a:pt x="3722519" y="16408"/>
                </a:lnTo>
                <a:lnTo>
                  <a:pt x="3704471" y="4398"/>
                </a:lnTo>
                <a:lnTo>
                  <a:pt x="3683063" y="0"/>
                </a:lnTo>
                <a:close/>
              </a:path>
              <a:path w="8402320" h="113664">
                <a:moveTo>
                  <a:pt x="3942092" y="0"/>
                </a:moveTo>
                <a:lnTo>
                  <a:pt x="3920502" y="4398"/>
                </a:lnTo>
                <a:lnTo>
                  <a:pt x="3902475" y="16408"/>
                </a:lnTo>
                <a:lnTo>
                  <a:pt x="3890114" y="34247"/>
                </a:lnTo>
                <a:lnTo>
                  <a:pt x="3885526" y="56133"/>
                </a:lnTo>
                <a:lnTo>
                  <a:pt x="3885526" y="56997"/>
                </a:lnTo>
                <a:lnTo>
                  <a:pt x="3889993" y="78884"/>
                </a:lnTo>
                <a:lnTo>
                  <a:pt x="3902151" y="96723"/>
                </a:lnTo>
                <a:lnTo>
                  <a:pt x="3920138" y="108732"/>
                </a:lnTo>
                <a:lnTo>
                  <a:pt x="3942092" y="113131"/>
                </a:lnTo>
                <a:lnTo>
                  <a:pt x="3964047" y="108732"/>
                </a:lnTo>
                <a:lnTo>
                  <a:pt x="3982034" y="96723"/>
                </a:lnTo>
                <a:lnTo>
                  <a:pt x="3994192" y="78884"/>
                </a:lnTo>
                <a:lnTo>
                  <a:pt x="3998658" y="56997"/>
                </a:lnTo>
                <a:lnTo>
                  <a:pt x="3998658" y="56133"/>
                </a:lnTo>
                <a:lnTo>
                  <a:pt x="3994009" y="34247"/>
                </a:lnTo>
                <a:lnTo>
                  <a:pt x="3981548" y="16408"/>
                </a:lnTo>
                <a:lnTo>
                  <a:pt x="3963500" y="4398"/>
                </a:lnTo>
                <a:lnTo>
                  <a:pt x="3942092" y="0"/>
                </a:lnTo>
                <a:close/>
              </a:path>
              <a:path w="8402320" h="113664">
                <a:moveTo>
                  <a:pt x="4201134" y="0"/>
                </a:moveTo>
                <a:lnTo>
                  <a:pt x="4179544" y="4398"/>
                </a:lnTo>
                <a:lnTo>
                  <a:pt x="4161516" y="16408"/>
                </a:lnTo>
                <a:lnTo>
                  <a:pt x="4149156" y="34247"/>
                </a:lnTo>
                <a:lnTo>
                  <a:pt x="4144568" y="56133"/>
                </a:lnTo>
                <a:lnTo>
                  <a:pt x="4144568" y="56997"/>
                </a:lnTo>
                <a:lnTo>
                  <a:pt x="4149035" y="78884"/>
                </a:lnTo>
                <a:lnTo>
                  <a:pt x="4161193" y="96723"/>
                </a:lnTo>
                <a:lnTo>
                  <a:pt x="4179180" y="108732"/>
                </a:lnTo>
                <a:lnTo>
                  <a:pt x="4201134" y="113131"/>
                </a:lnTo>
                <a:lnTo>
                  <a:pt x="4223088" y="108732"/>
                </a:lnTo>
                <a:lnTo>
                  <a:pt x="4241076" y="96723"/>
                </a:lnTo>
                <a:lnTo>
                  <a:pt x="4253233" y="78884"/>
                </a:lnTo>
                <a:lnTo>
                  <a:pt x="4257700" y="56997"/>
                </a:lnTo>
                <a:lnTo>
                  <a:pt x="4257700" y="56133"/>
                </a:lnTo>
                <a:lnTo>
                  <a:pt x="4253051" y="34247"/>
                </a:lnTo>
                <a:lnTo>
                  <a:pt x="4240590" y="16408"/>
                </a:lnTo>
                <a:lnTo>
                  <a:pt x="4222542" y="4398"/>
                </a:lnTo>
                <a:lnTo>
                  <a:pt x="4201134" y="0"/>
                </a:lnTo>
                <a:close/>
              </a:path>
              <a:path w="8402320" h="113664">
                <a:moveTo>
                  <a:pt x="4460163" y="0"/>
                </a:moveTo>
                <a:lnTo>
                  <a:pt x="4438573" y="4398"/>
                </a:lnTo>
                <a:lnTo>
                  <a:pt x="4420546" y="16408"/>
                </a:lnTo>
                <a:lnTo>
                  <a:pt x="4408185" y="34247"/>
                </a:lnTo>
                <a:lnTo>
                  <a:pt x="4403598" y="56133"/>
                </a:lnTo>
                <a:lnTo>
                  <a:pt x="4403598" y="56997"/>
                </a:lnTo>
                <a:lnTo>
                  <a:pt x="4408064" y="78884"/>
                </a:lnTo>
                <a:lnTo>
                  <a:pt x="4420222" y="96723"/>
                </a:lnTo>
                <a:lnTo>
                  <a:pt x="4438209" y="108732"/>
                </a:lnTo>
                <a:lnTo>
                  <a:pt x="4460163" y="113131"/>
                </a:lnTo>
                <a:lnTo>
                  <a:pt x="4482118" y="108732"/>
                </a:lnTo>
                <a:lnTo>
                  <a:pt x="4500105" y="96723"/>
                </a:lnTo>
                <a:lnTo>
                  <a:pt x="4512263" y="78884"/>
                </a:lnTo>
                <a:lnTo>
                  <a:pt x="4516729" y="56997"/>
                </a:lnTo>
                <a:lnTo>
                  <a:pt x="4516729" y="56133"/>
                </a:lnTo>
                <a:lnTo>
                  <a:pt x="4512081" y="34247"/>
                </a:lnTo>
                <a:lnTo>
                  <a:pt x="4499619" y="16408"/>
                </a:lnTo>
                <a:lnTo>
                  <a:pt x="4481571" y="4398"/>
                </a:lnTo>
                <a:lnTo>
                  <a:pt x="4460163" y="0"/>
                </a:lnTo>
                <a:close/>
              </a:path>
              <a:path w="8402320" h="113664">
                <a:moveTo>
                  <a:pt x="4719205" y="0"/>
                </a:moveTo>
                <a:lnTo>
                  <a:pt x="4697615" y="4398"/>
                </a:lnTo>
                <a:lnTo>
                  <a:pt x="4679588" y="16408"/>
                </a:lnTo>
                <a:lnTo>
                  <a:pt x="4667227" y="34247"/>
                </a:lnTo>
                <a:lnTo>
                  <a:pt x="4662639" y="56133"/>
                </a:lnTo>
                <a:lnTo>
                  <a:pt x="4662639" y="56997"/>
                </a:lnTo>
                <a:lnTo>
                  <a:pt x="4667106" y="78884"/>
                </a:lnTo>
                <a:lnTo>
                  <a:pt x="4679264" y="96723"/>
                </a:lnTo>
                <a:lnTo>
                  <a:pt x="4697251" y="108732"/>
                </a:lnTo>
                <a:lnTo>
                  <a:pt x="4719205" y="113131"/>
                </a:lnTo>
                <a:lnTo>
                  <a:pt x="4741160" y="108732"/>
                </a:lnTo>
                <a:lnTo>
                  <a:pt x="4759147" y="96723"/>
                </a:lnTo>
                <a:lnTo>
                  <a:pt x="4771305" y="78884"/>
                </a:lnTo>
                <a:lnTo>
                  <a:pt x="4775771" y="56997"/>
                </a:lnTo>
                <a:lnTo>
                  <a:pt x="4775771" y="56133"/>
                </a:lnTo>
                <a:lnTo>
                  <a:pt x="4771122" y="34247"/>
                </a:lnTo>
                <a:lnTo>
                  <a:pt x="4758661" y="16408"/>
                </a:lnTo>
                <a:lnTo>
                  <a:pt x="4740613" y="4398"/>
                </a:lnTo>
                <a:lnTo>
                  <a:pt x="4719205" y="0"/>
                </a:lnTo>
                <a:close/>
              </a:path>
              <a:path w="8402320" h="113664">
                <a:moveTo>
                  <a:pt x="4978234" y="0"/>
                </a:moveTo>
                <a:lnTo>
                  <a:pt x="4956644" y="4398"/>
                </a:lnTo>
                <a:lnTo>
                  <a:pt x="4938617" y="16408"/>
                </a:lnTo>
                <a:lnTo>
                  <a:pt x="4926256" y="34247"/>
                </a:lnTo>
                <a:lnTo>
                  <a:pt x="4921669" y="56133"/>
                </a:lnTo>
                <a:lnTo>
                  <a:pt x="4921669" y="56997"/>
                </a:lnTo>
                <a:lnTo>
                  <a:pt x="4926135" y="78884"/>
                </a:lnTo>
                <a:lnTo>
                  <a:pt x="4938293" y="96723"/>
                </a:lnTo>
                <a:lnTo>
                  <a:pt x="4956280" y="108732"/>
                </a:lnTo>
                <a:lnTo>
                  <a:pt x="4978234" y="113131"/>
                </a:lnTo>
                <a:lnTo>
                  <a:pt x="5000189" y="108732"/>
                </a:lnTo>
                <a:lnTo>
                  <a:pt x="5018176" y="96723"/>
                </a:lnTo>
                <a:lnTo>
                  <a:pt x="5030334" y="78884"/>
                </a:lnTo>
                <a:lnTo>
                  <a:pt x="5034800" y="56997"/>
                </a:lnTo>
                <a:lnTo>
                  <a:pt x="5034800" y="56133"/>
                </a:lnTo>
                <a:lnTo>
                  <a:pt x="5030152" y="34247"/>
                </a:lnTo>
                <a:lnTo>
                  <a:pt x="5017690" y="16408"/>
                </a:lnTo>
                <a:lnTo>
                  <a:pt x="4999642" y="4398"/>
                </a:lnTo>
                <a:lnTo>
                  <a:pt x="4978234" y="0"/>
                </a:lnTo>
                <a:close/>
              </a:path>
              <a:path w="8402320" h="113664">
                <a:moveTo>
                  <a:pt x="5237276" y="0"/>
                </a:moveTo>
                <a:lnTo>
                  <a:pt x="5215686" y="4398"/>
                </a:lnTo>
                <a:lnTo>
                  <a:pt x="5197659" y="16408"/>
                </a:lnTo>
                <a:lnTo>
                  <a:pt x="5185298" y="34247"/>
                </a:lnTo>
                <a:lnTo>
                  <a:pt x="5180711" y="56133"/>
                </a:lnTo>
                <a:lnTo>
                  <a:pt x="5180711" y="56997"/>
                </a:lnTo>
                <a:lnTo>
                  <a:pt x="5185177" y="78884"/>
                </a:lnTo>
                <a:lnTo>
                  <a:pt x="5197335" y="96723"/>
                </a:lnTo>
                <a:lnTo>
                  <a:pt x="5215322" y="108732"/>
                </a:lnTo>
                <a:lnTo>
                  <a:pt x="5237276" y="113131"/>
                </a:lnTo>
                <a:lnTo>
                  <a:pt x="5259231" y="108732"/>
                </a:lnTo>
                <a:lnTo>
                  <a:pt x="5277218" y="96723"/>
                </a:lnTo>
                <a:lnTo>
                  <a:pt x="5289376" y="78884"/>
                </a:lnTo>
                <a:lnTo>
                  <a:pt x="5293842" y="56997"/>
                </a:lnTo>
                <a:lnTo>
                  <a:pt x="5293842" y="56133"/>
                </a:lnTo>
                <a:lnTo>
                  <a:pt x="5289194" y="34247"/>
                </a:lnTo>
                <a:lnTo>
                  <a:pt x="5276732" y="16408"/>
                </a:lnTo>
                <a:lnTo>
                  <a:pt x="5258684" y="4398"/>
                </a:lnTo>
                <a:lnTo>
                  <a:pt x="5237276" y="0"/>
                </a:lnTo>
                <a:close/>
              </a:path>
              <a:path w="8402320" h="113664">
                <a:moveTo>
                  <a:pt x="5496306" y="0"/>
                </a:moveTo>
                <a:lnTo>
                  <a:pt x="5474716" y="4398"/>
                </a:lnTo>
                <a:lnTo>
                  <a:pt x="5456688" y="16408"/>
                </a:lnTo>
                <a:lnTo>
                  <a:pt x="5444328" y="34247"/>
                </a:lnTo>
                <a:lnTo>
                  <a:pt x="5439740" y="56133"/>
                </a:lnTo>
                <a:lnTo>
                  <a:pt x="5439740" y="56997"/>
                </a:lnTo>
                <a:lnTo>
                  <a:pt x="5444206" y="78884"/>
                </a:lnTo>
                <a:lnTo>
                  <a:pt x="5456364" y="96723"/>
                </a:lnTo>
                <a:lnTo>
                  <a:pt x="5474351" y="108732"/>
                </a:lnTo>
                <a:lnTo>
                  <a:pt x="5496306" y="113131"/>
                </a:lnTo>
                <a:lnTo>
                  <a:pt x="5518260" y="108732"/>
                </a:lnTo>
                <a:lnTo>
                  <a:pt x="5536247" y="96723"/>
                </a:lnTo>
                <a:lnTo>
                  <a:pt x="5548405" y="78884"/>
                </a:lnTo>
                <a:lnTo>
                  <a:pt x="5552871" y="56997"/>
                </a:lnTo>
                <a:lnTo>
                  <a:pt x="5552871" y="56133"/>
                </a:lnTo>
                <a:lnTo>
                  <a:pt x="5548223" y="34247"/>
                </a:lnTo>
                <a:lnTo>
                  <a:pt x="5535761" y="16408"/>
                </a:lnTo>
                <a:lnTo>
                  <a:pt x="5517713" y="4398"/>
                </a:lnTo>
                <a:lnTo>
                  <a:pt x="5496306" y="0"/>
                </a:lnTo>
                <a:close/>
              </a:path>
              <a:path w="8402320" h="113664">
                <a:moveTo>
                  <a:pt x="5755347" y="0"/>
                </a:moveTo>
                <a:lnTo>
                  <a:pt x="5733757" y="4398"/>
                </a:lnTo>
                <a:lnTo>
                  <a:pt x="5715730" y="16408"/>
                </a:lnTo>
                <a:lnTo>
                  <a:pt x="5703369" y="34247"/>
                </a:lnTo>
                <a:lnTo>
                  <a:pt x="5698782" y="56133"/>
                </a:lnTo>
                <a:lnTo>
                  <a:pt x="5698782" y="56997"/>
                </a:lnTo>
                <a:lnTo>
                  <a:pt x="5703248" y="78884"/>
                </a:lnTo>
                <a:lnTo>
                  <a:pt x="5715406" y="96723"/>
                </a:lnTo>
                <a:lnTo>
                  <a:pt x="5733393" y="108732"/>
                </a:lnTo>
                <a:lnTo>
                  <a:pt x="5755347" y="113131"/>
                </a:lnTo>
                <a:lnTo>
                  <a:pt x="5777302" y="108732"/>
                </a:lnTo>
                <a:lnTo>
                  <a:pt x="5795289" y="96723"/>
                </a:lnTo>
                <a:lnTo>
                  <a:pt x="5807447" y="78884"/>
                </a:lnTo>
                <a:lnTo>
                  <a:pt x="5811913" y="56997"/>
                </a:lnTo>
                <a:lnTo>
                  <a:pt x="5811913" y="56133"/>
                </a:lnTo>
                <a:lnTo>
                  <a:pt x="5807265" y="34247"/>
                </a:lnTo>
                <a:lnTo>
                  <a:pt x="5794803" y="16408"/>
                </a:lnTo>
                <a:lnTo>
                  <a:pt x="5776755" y="4398"/>
                </a:lnTo>
                <a:lnTo>
                  <a:pt x="5755347" y="0"/>
                </a:lnTo>
                <a:close/>
              </a:path>
              <a:path w="8402320" h="113664">
                <a:moveTo>
                  <a:pt x="6014377" y="0"/>
                </a:moveTo>
                <a:lnTo>
                  <a:pt x="5992787" y="4398"/>
                </a:lnTo>
                <a:lnTo>
                  <a:pt x="5974759" y="16408"/>
                </a:lnTo>
                <a:lnTo>
                  <a:pt x="5962399" y="34247"/>
                </a:lnTo>
                <a:lnTo>
                  <a:pt x="5957811" y="56133"/>
                </a:lnTo>
                <a:lnTo>
                  <a:pt x="5957811" y="56997"/>
                </a:lnTo>
                <a:lnTo>
                  <a:pt x="5962277" y="78884"/>
                </a:lnTo>
                <a:lnTo>
                  <a:pt x="5974435" y="96723"/>
                </a:lnTo>
                <a:lnTo>
                  <a:pt x="5992422" y="108732"/>
                </a:lnTo>
                <a:lnTo>
                  <a:pt x="6014377" y="113131"/>
                </a:lnTo>
                <a:lnTo>
                  <a:pt x="6036331" y="108732"/>
                </a:lnTo>
                <a:lnTo>
                  <a:pt x="6054318" y="96723"/>
                </a:lnTo>
                <a:lnTo>
                  <a:pt x="6066476" y="78884"/>
                </a:lnTo>
                <a:lnTo>
                  <a:pt x="6070942" y="56997"/>
                </a:lnTo>
                <a:lnTo>
                  <a:pt x="6070942" y="56133"/>
                </a:lnTo>
                <a:lnTo>
                  <a:pt x="6066294" y="34247"/>
                </a:lnTo>
                <a:lnTo>
                  <a:pt x="6053832" y="16408"/>
                </a:lnTo>
                <a:lnTo>
                  <a:pt x="6035784" y="4398"/>
                </a:lnTo>
                <a:lnTo>
                  <a:pt x="6014377" y="0"/>
                </a:lnTo>
                <a:close/>
              </a:path>
              <a:path w="8402320" h="113664">
                <a:moveTo>
                  <a:pt x="6273419" y="0"/>
                </a:moveTo>
                <a:lnTo>
                  <a:pt x="6251829" y="4398"/>
                </a:lnTo>
                <a:lnTo>
                  <a:pt x="6233801" y="16408"/>
                </a:lnTo>
                <a:lnTo>
                  <a:pt x="6221441" y="34247"/>
                </a:lnTo>
                <a:lnTo>
                  <a:pt x="6216853" y="56133"/>
                </a:lnTo>
                <a:lnTo>
                  <a:pt x="6216853" y="56997"/>
                </a:lnTo>
                <a:lnTo>
                  <a:pt x="6221319" y="78884"/>
                </a:lnTo>
                <a:lnTo>
                  <a:pt x="6233477" y="96723"/>
                </a:lnTo>
                <a:lnTo>
                  <a:pt x="6251464" y="108732"/>
                </a:lnTo>
                <a:lnTo>
                  <a:pt x="6273419" y="113131"/>
                </a:lnTo>
                <a:lnTo>
                  <a:pt x="6295373" y="108732"/>
                </a:lnTo>
                <a:lnTo>
                  <a:pt x="6313360" y="96723"/>
                </a:lnTo>
                <a:lnTo>
                  <a:pt x="6325518" y="78884"/>
                </a:lnTo>
                <a:lnTo>
                  <a:pt x="6329984" y="56997"/>
                </a:lnTo>
                <a:lnTo>
                  <a:pt x="6329984" y="56133"/>
                </a:lnTo>
                <a:lnTo>
                  <a:pt x="6325336" y="34247"/>
                </a:lnTo>
                <a:lnTo>
                  <a:pt x="6312874" y="16408"/>
                </a:lnTo>
                <a:lnTo>
                  <a:pt x="6294826" y="4398"/>
                </a:lnTo>
                <a:lnTo>
                  <a:pt x="6273419" y="0"/>
                </a:lnTo>
                <a:close/>
              </a:path>
              <a:path w="8402320" h="113664">
                <a:moveTo>
                  <a:pt x="6532448" y="0"/>
                </a:moveTo>
                <a:lnTo>
                  <a:pt x="6510858" y="4398"/>
                </a:lnTo>
                <a:lnTo>
                  <a:pt x="6492830" y="16408"/>
                </a:lnTo>
                <a:lnTo>
                  <a:pt x="6480470" y="34247"/>
                </a:lnTo>
                <a:lnTo>
                  <a:pt x="6475882" y="56133"/>
                </a:lnTo>
                <a:lnTo>
                  <a:pt x="6475882" y="56997"/>
                </a:lnTo>
                <a:lnTo>
                  <a:pt x="6480348" y="78884"/>
                </a:lnTo>
                <a:lnTo>
                  <a:pt x="6492506" y="96723"/>
                </a:lnTo>
                <a:lnTo>
                  <a:pt x="6510493" y="108732"/>
                </a:lnTo>
                <a:lnTo>
                  <a:pt x="6532448" y="113131"/>
                </a:lnTo>
                <a:lnTo>
                  <a:pt x="6554402" y="108732"/>
                </a:lnTo>
                <a:lnTo>
                  <a:pt x="6572389" y="96723"/>
                </a:lnTo>
                <a:lnTo>
                  <a:pt x="6584547" y="78884"/>
                </a:lnTo>
                <a:lnTo>
                  <a:pt x="6589013" y="56997"/>
                </a:lnTo>
                <a:lnTo>
                  <a:pt x="6589013" y="56133"/>
                </a:lnTo>
                <a:lnTo>
                  <a:pt x="6584365" y="34247"/>
                </a:lnTo>
                <a:lnTo>
                  <a:pt x="6571903" y="16408"/>
                </a:lnTo>
                <a:lnTo>
                  <a:pt x="6553856" y="4398"/>
                </a:lnTo>
                <a:lnTo>
                  <a:pt x="6532448" y="0"/>
                </a:lnTo>
                <a:close/>
              </a:path>
              <a:path w="8402320" h="113664">
                <a:moveTo>
                  <a:pt x="6791490" y="0"/>
                </a:moveTo>
                <a:lnTo>
                  <a:pt x="6769900" y="4398"/>
                </a:lnTo>
                <a:lnTo>
                  <a:pt x="6751872" y="16408"/>
                </a:lnTo>
                <a:lnTo>
                  <a:pt x="6739512" y="34247"/>
                </a:lnTo>
                <a:lnTo>
                  <a:pt x="6734924" y="56133"/>
                </a:lnTo>
                <a:lnTo>
                  <a:pt x="6734924" y="56997"/>
                </a:lnTo>
                <a:lnTo>
                  <a:pt x="6739390" y="78884"/>
                </a:lnTo>
                <a:lnTo>
                  <a:pt x="6751548" y="96723"/>
                </a:lnTo>
                <a:lnTo>
                  <a:pt x="6769535" y="108732"/>
                </a:lnTo>
                <a:lnTo>
                  <a:pt x="6791490" y="113131"/>
                </a:lnTo>
                <a:lnTo>
                  <a:pt x="6813444" y="108732"/>
                </a:lnTo>
                <a:lnTo>
                  <a:pt x="6831431" y="96723"/>
                </a:lnTo>
                <a:lnTo>
                  <a:pt x="6843589" y="78884"/>
                </a:lnTo>
                <a:lnTo>
                  <a:pt x="6848055" y="56997"/>
                </a:lnTo>
                <a:lnTo>
                  <a:pt x="6848055" y="56133"/>
                </a:lnTo>
                <a:lnTo>
                  <a:pt x="6843407" y="34247"/>
                </a:lnTo>
                <a:lnTo>
                  <a:pt x="6830945" y="16408"/>
                </a:lnTo>
                <a:lnTo>
                  <a:pt x="6812897" y="4398"/>
                </a:lnTo>
                <a:lnTo>
                  <a:pt x="6791490" y="0"/>
                </a:lnTo>
                <a:close/>
              </a:path>
              <a:path w="8402320" h="113664">
                <a:moveTo>
                  <a:pt x="7050519" y="0"/>
                </a:moveTo>
                <a:lnTo>
                  <a:pt x="7028929" y="4398"/>
                </a:lnTo>
                <a:lnTo>
                  <a:pt x="7010901" y="16408"/>
                </a:lnTo>
                <a:lnTo>
                  <a:pt x="6998541" y="34247"/>
                </a:lnTo>
                <a:lnTo>
                  <a:pt x="6993953" y="56133"/>
                </a:lnTo>
                <a:lnTo>
                  <a:pt x="6993953" y="56997"/>
                </a:lnTo>
                <a:lnTo>
                  <a:pt x="6998419" y="78884"/>
                </a:lnTo>
                <a:lnTo>
                  <a:pt x="7010577" y="96723"/>
                </a:lnTo>
                <a:lnTo>
                  <a:pt x="7028564" y="108732"/>
                </a:lnTo>
                <a:lnTo>
                  <a:pt x="7050519" y="113131"/>
                </a:lnTo>
                <a:lnTo>
                  <a:pt x="7072473" y="108732"/>
                </a:lnTo>
                <a:lnTo>
                  <a:pt x="7090460" y="96723"/>
                </a:lnTo>
                <a:lnTo>
                  <a:pt x="7102618" y="78884"/>
                </a:lnTo>
                <a:lnTo>
                  <a:pt x="7107085" y="56997"/>
                </a:lnTo>
                <a:lnTo>
                  <a:pt x="7107085" y="56133"/>
                </a:lnTo>
                <a:lnTo>
                  <a:pt x="7102436" y="34247"/>
                </a:lnTo>
                <a:lnTo>
                  <a:pt x="7089975" y="16408"/>
                </a:lnTo>
                <a:lnTo>
                  <a:pt x="7071927" y="4398"/>
                </a:lnTo>
                <a:lnTo>
                  <a:pt x="7050519" y="0"/>
                </a:lnTo>
                <a:close/>
              </a:path>
              <a:path w="8402320" h="113664">
                <a:moveTo>
                  <a:pt x="7309561" y="0"/>
                </a:moveTo>
                <a:lnTo>
                  <a:pt x="7287971" y="4398"/>
                </a:lnTo>
                <a:lnTo>
                  <a:pt x="7269943" y="16408"/>
                </a:lnTo>
                <a:lnTo>
                  <a:pt x="7257583" y="34247"/>
                </a:lnTo>
                <a:lnTo>
                  <a:pt x="7252995" y="56133"/>
                </a:lnTo>
                <a:lnTo>
                  <a:pt x="7252995" y="56997"/>
                </a:lnTo>
                <a:lnTo>
                  <a:pt x="7257461" y="78884"/>
                </a:lnTo>
                <a:lnTo>
                  <a:pt x="7269619" y="96723"/>
                </a:lnTo>
                <a:lnTo>
                  <a:pt x="7287606" y="108732"/>
                </a:lnTo>
                <a:lnTo>
                  <a:pt x="7309561" y="113131"/>
                </a:lnTo>
                <a:lnTo>
                  <a:pt x="7331515" y="108732"/>
                </a:lnTo>
                <a:lnTo>
                  <a:pt x="7349502" y="96723"/>
                </a:lnTo>
                <a:lnTo>
                  <a:pt x="7361660" y="78884"/>
                </a:lnTo>
                <a:lnTo>
                  <a:pt x="7366127" y="56997"/>
                </a:lnTo>
                <a:lnTo>
                  <a:pt x="7366127" y="56133"/>
                </a:lnTo>
                <a:lnTo>
                  <a:pt x="7361478" y="34247"/>
                </a:lnTo>
                <a:lnTo>
                  <a:pt x="7349016" y="16408"/>
                </a:lnTo>
                <a:lnTo>
                  <a:pt x="7330969" y="4398"/>
                </a:lnTo>
                <a:lnTo>
                  <a:pt x="7309561" y="0"/>
                </a:lnTo>
                <a:close/>
              </a:path>
              <a:path w="8402320" h="113664">
                <a:moveTo>
                  <a:pt x="7568590" y="0"/>
                </a:moveTo>
                <a:lnTo>
                  <a:pt x="7547000" y="4398"/>
                </a:lnTo>
                <a:lnTo>
                  <a:pt x="7528972" y="16408"/>
                </a:lnTo>
                <a:lnTo>
                  <a:pt x="7516612" y="34247"/>
                </a:lnTo>
                <a:lnTo>
                  <a:pt x="7512024" y="56133"/>
                </a:lnTo>
                <a:lnTo>
                  <a:pt x="7512024" y="56997"/>
                </a:lnTo>
                <a:lnTo>
                  <a:pt x="7516491" y="78884"/>
                </a:lnTo>
                <a:lnTo>
                  <a:pt x="7528648" y="96723"/>
                </a:lnTo>
                <a:lnTo>
                  <a:pt x="7546636" y="108732"/>
                </a:lnTo>
                <a:lnTo>
                  <a:pt x="7568590" y="113131"/>
                </a:lnTo>
                <a:lnTo>
                  <a:pt x="7590544" y="108732"/>
                </a:lnTo>
                <a:lnTo>
                  <a:pt x="7608531" y="96723"/>
                </a:lnTo>
                <a:lnTo>
                  <a:pt x="7620689" y="78884"/>
                </a:lnTo>
                <a:lnTo>
                  <a:pt x="7625156" y="56997"/>
                </a:lnTo>
                <a:lnTo>
                  <a:pt x="7625156" y="56133"/>
                </a:lnTo>
                <a:lnTo>
                  <a:pt x="7620507" y="34247"/>
                </a:lnTo>
                <a:lnTo>
                  <a:pt x="7608046" y="16408"/>
                </a:lnTo>
                <a:lnTo>
                  <a:pt x="7589998" y="4398"/>
                </a:lnTo>
                <a:lnTo>
                  <a:pt x="7568590" y="0"/>
                </a:lnTo>
                <a:close/>
              </a:path>
              <a:path w="8402320" h="113664">
                <a:moveTo>
                  <a:pt x="7827632" y="0"/>
                </a:moveTo>
                <a:lnTo>
                  <a:pt x="7806042" y="4398"/>
                </a:lnTo>
                <a:lnTo>
                  <a:pt x="7788014" y="16408"/>
                </a:lnTo>
                <a:lnTo>
                  <a:pt x="7775654" y="34247"/>
                </a:lnTo>
                <a:lnTo>
                  <a:pt x="7771066" y="56133"/>
                </a:lnTo>
                <a:lnTo>
                  <a:pt x="7771066" y="56997"/>
                </a:lnTo>
                <a:lnTo>
                  <a:pt x="7775532" y="78884"/>
                </a:lnTo>
                <a:lnTo>
                  <a:pt x="7787690" y="96723"/>
                </a:lnTo>
                <a:lnTo>
                  <a:pt x="7805677" y="108732"/>
                </a:lnTo>
                <a:lnTo>
                  <a:pt x="7827632" y="113131"/>
                </a:lnTo>
                <a:lnTo>
                  <a:pt x="7849586" y="108732"/>
                </a:lnTo>
                <a:lnTo>
                  <a:pt x="7867573" y="96723"/>
                </a:lnTo>
                <a:lnTo>
                  <a:pt x="7879731" y="78884"/>
                </a:lnTo>
                <a:lnTo>
                  <a:pt x="7884198" y="56997"/>
                </a:lnTo>
                <a:lnTo>
                  <a:pt x="7884198" y="56133"/>
                </a:lnTo>
                <a:lnTo>
                  <a:pt x="7879549" y="34247"/>
                </a:lnTo>
                <a:lnTo>
                  <a:pt x="7867088" y="16408"/>
                </a:lnTo>
                <a:lnTo>
                  <a:pt x="7849040" y="4398"/>
                </a:lnTo>
                <a:lnTo>
                  <a:pt x="7827632" y="0"/>
                </a:lnTo>
                <a:close/>
              </a:path>
              <a:path w="8402320" h="113664">
                <a:moveTo>
                  <a:pt x="8086661" y="0"/>
                </a:moveTo>
                <a:lnTo>
                  <a:pt x="8065071" y="4398"/>
                </a:lnTo>
                <a:lnTo>
                  <a:pt x="8047043" y="16408"/>
                </a:lnTo>
                <a:lnTo>
                  <a:pt x="8034683" y="34247"/>
                </a:lnTo>
                <a:lnTo>
                  <a:pt x="8030095" y="56133"/>
                </a:lnTo>
                <a:lnTo>
                  <a:pt x="8030095" y="56997"/>
                </a:lnTo>
                <a:lnTo>
                  <a:pt x="8034562" y="78884"/>
                </a:lnTo>
                <a:lnTo>
                  <a:pt x="8046719" y="96723"/>
                </a:lnTo>
                <a:lnTo>
                  <a:pt x="8064707" y="108732"/>
                </a:lnTo>
                <a:lnTo>
                  <a:pt x="8086661" y="113131"/>
                </a:lnTo>
                <a:lnTo>
                  <a:pt x="8108615" y="108732"/>
                </a:lnTo>
                <a:lnTo>
                  <a:pt x="8126603" y="96723"/>
                </a:lnTo>
                <a:lnTo>
                  <a:pt x="8138760" y="78884"/>
                </a:lnTo>
                <a:lnTo>
                  <a:pt x="8143227" y="56997"/>
                </a:lnTo>
                <a:lnTo>
                  <a:pt x="8143227" y="56133"/>
                </a:lnTo>
                <a:lnTo>
                  <a:pt x="8138578" y="34247"/>
                </a:lnTo>
                <a:lnTo>
                  <a:pt x="8126117" y="16408"/>
                </a:lnTo>
                <a:lnTo>
                  <a:pt x="8108069" y="4398"/>
                </a:lnTo>
                <a:lnTo>
                  <a:pt x="8086661" y="0"/>
                </a:lnTo>
                <a:close/>
              </a:path>
              <a:path w="8402320" h="113664">
                <a:moveTo>
                  <a:pt x="8345703" y="0"/>
                </a:moveTo>
                <a:lnTo>
                  <a:pt x="8324113" y="4398"/>
                </a:lnTo>
                <a:lnTo>
                  <a:pt x="8306085" y="16408"/>
                </a:lnTo>
                <a:lnTo>
                  <a:pt x="8293725" y="34247"/>
                </a:lnTo>
                <a:lnTo>
                  <a:pt x="8289137" y="56133"/>
                </a:lnTo>
                <a:lnTo>
                  <a:pt x="8289137" y="56997"/>
                </a:lnTo>
                <a:lnTo>
                  <a:pt x="8293604" y="78884"/>
                </a:lnTo>
                <a:lnTo>
                  <a:pt x="8305761" y="96723"/>
                </a:lnTo>
                <a:lnTo>
                  <a:pt x="8323749" y="108732"/>
                </a:lnTo>
                <a:lnTo>
                  <a:pt x="8345703" y="113131"/>
                </a:lnTo>
                <a:lnTo>
                  <a:pt x="8367657" y="108732"/>
                </a:lnTo>
                <a:lnTo>
                  <a:pt x="8385644" y="96723"/>
                </a:lnTo>
                <a:lnTo>
                  <a:pt x="8397802" y="78884"/>
                </a:lnTo>
                <a:lnTo>
                  <a:pt x="8402269" y="56997"/>
                </a:lnTo>
                <a:lnTo>
                  <a:pt x="8402269" y="56133"/>
                </a:lnTo>
                <a:lnTo>
                  <a:pt x="8397620" y="34247"/>
                </a:lnTo>
                <a:lnTo>
                  <a:pt x="8385159" y="16408"/>
                </a:lnTo>
                <a:lnTo>
                  <a:pt x="8367111" y="4398"/>
                </a:lnTo>
                <a:lnTo>
                  <a:pt x="8345703" y="0"/>
                </a:ln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 name="object 3"/>
          <p:cNvSpPr>
            <a:spLocks/>
          </p:cNvSpPr>
          <p:nvPr userDrawn="1"/>
        </p:nvSpPr>
        <p:spPr bwMode="auto">
          <a:xfrm>
            <a:off x="371475" y="6143625"/>
            <a:ext cx="8401050" cy="114300"/>
          </a:xfrm>
          <a:custGeom>
            <a:avLst/>
            <a:gdLst>
              <a:gd name="T0" fmla="*/ 56466 w 8402320"/>
              <a:gd name="T1" fmla="*/ 120293 h 113664"/>
              <a:gd name="T2" fmla="*/ 315067 w 8402320"/>
              <a:gd name="T3" fmla="*/ 0 h 113664"/>
              <a:gd name="T4" fmla="*/ 336988 w 8402320"/>
              <a:gd name="T5" fmla="*/ 115615 h 113664"/>
              <a:gd name="T6" fmla="*/ 552125 w 8402320"/>
              <a:gd name="T7" fmla="*/ 4677 h 113664"/>
              <a:gd name="T8" fmla="*/ 613555 w 8402320"/>
              <a:gd name="T9" fmla="*/ 102845 h 113664"/>
              <a:gd name="T10" fmla="*/ 792728 w 8402320"/>
              <a:gd name="T11" fmla="*/ 17446 h 113664"/>
              <a:gd name="T12" fmla="*/ 884291 w 8402320"/>
              <a:gd name="T13" fmla="*/ 83877 h 113664"/>
              <a:gd name="T14" fmla="*/ 1039003 w 8402320"/>
              <a:gd name="T15" fmla="*/ 36415 h 113664"/>
              <a:gd name="T16" fmla="*/ 1147361 w 8402320"/>
              <a:gd name="T17" fmla="*/ 60605 h 113664"/>
              <a:gd name="T18" fmla="*/ 1293017 w 8402320"/>
              <a:gd name="T19" fmla="*/ 59686 h 113664"/>
              <a:gd name="T20" fmla="*/ 1405960 w 8402320"/>
              <a:gd name="T21" fmla="*/ 59686 h 113664"/>
              <a:gd name="T22" fmla="*/ 1551628 w 8402320"/>
              <a:gd name="T23" fmla="*/ 60605 h 113664"/>
              <a:gd name="T24" fmla="*/ 1659935 w 8402320"/>
              <a:gd name="T25" fmla="*/ 36415 h 113664"/>
              <a:gd name="T26" fmla="*/ 1814688 w 8402320"/>
              <a:gd name="T27" fmla="*/ 83877 h 113664"/>
              <a:gd name="T28" fmla="*/ 1906094 w 8402320"/>
              <a:gd name="T29" fmla="*/ 17446 h 113664"/>
              <a:gd name="T30" fmla="*/ 2085438 w 8402320"/>
              <a:gd name="T31" fmla="*/ 102845 h 113664"/>
              <a:gd name="T32" fmla="*/ 2146683 w 8402320"/>
              <a:gd name="T33" fmla="*/ 4677 h 113664"/>
              <a:gd name="T34" fmla="*/ 2361996 w 8402320"/>
              <a:gd name="T35" fmla="*/ 115615 h 113664"/>
              <a:gd name="T36" fmla="*/ 2383911 w 8402320"/>
              <a:gd name="T37" fmla="*/ 0 h 113664"/>
              <a:gd name="T38" fmla="*/ 2642522 w 8402320"/>
              <a:gd name="T39" fmla="*/ 120293 h 113664"/>
              <a:gd name="T40" fmla="*/ 2901121 w 8402320"/>
              <a:gd name="T41" fmla="*/ 0 h 113664"/>
              <a:gd name="T42" fmla="*/ 2923041 w 8402320"/>
              <a:gd name="T43" fmla="*/ 115615 h 113664"/>
              <a:gd name="T44" fmla="*/ 3138179 w 8402320"/>
              <a:gd name="T45" fmla="*/ 4677 h 113664"/>
              <a:gd name="T46" fmla="*/ 3199609 w 8402320"/>
              <a:gd name="T47" fmla="*/ 102845 h 113664"/>
              <a:gd name="T48" fmla="*/ 3378781 w 8402320"/>
              <a:gd name="T49" fmla="*/ 17446 h 113664"/>
              <a:gd name="T50" fmla="*/ 3470345 w 8402320"/>
              <a:gd name="T51" fmla="*/ 83877 h 113664"/>
              <a:gd name="T52" fmla="*/ 3625052 w 8402320"/>
              <a:gd name="T53" fmla="*/ 36415 h 113664"/>
              <a:gd name="T54" fmla="*/ 3733416 w 8402320"/>
              <a:gd name="T55" fmla="*/ 60605 h 113664"/>
              <a:gd name="T56" fmla="*/ 3879071 w 8402320"/>
              <a:gd name="T57" fmla="*/ 59686 h 113664"/>
              <a:gd name="T58" fmla="*/ 3992015 w 8402320"/>
              <a:gd name="T59" fmla="*/ 59686 h 113664"/>
              <a:gd name="T60" fmla="*/ 4137683 w 8402320"/>
              <a:gd name="T61" fmla="*/ 60605 h 113664"/>
              <a:gd name="T62" fmla="*/ 4245985 w 8402320"/>
              <a:gd name="T63" fmla="*/ 36415 h 113664"/>
              <a:gd name="T64" fmla="*/ 4400741 w 8402320"/>
              <a:gd name="T65" fmla="*/ 83877 h 113664"/>
              <a:gd name="T66" fmla="*/ 4492144 w 8402320"/>
              <a:gd name="T67" fmla="*/ 17446 h 113664"/>
              <a:gd name="T68" fmla="*/ 4671490 w 8402320"/>
              <a:gd name="T69" fmla="*/ 102845 h 113664"/>
              <a:gd name="T70" fmla="*/ 4732737 w 8402320"/>
              <a:gd name="T71" fmla="*/ 4677 h 113664"/>
              <a:gd name="T72" fmla="*/ 4948046 w 8402320"/>
              <a:gd name="T73" fmla="*/ 115615 h 113664"/>
              <a:gd name="T74" fmla="*/ 4969964 w 8402320"/>
              <a:gd name="T75" fmla="*/ 0 h 113664"/>
              <a:gd name="T76" fmla="*/ 5228575 w 8402320"/>
              <a:gd name="T77" fmla="*/ 120293 h 113664"/>
              <a:gd name="T78" fmla="*/ 5487173 w 8402320"/>
              <a:gd name="T79" fmla="*/ 0 h 113664"/>
              <a:gd name="T80" fmla="*/ 5509092 w 8402320"/>
              <a:gd name="T81" fmla="*/ 115615 h 113664"/>
              <a:gd name="T82" fmla="*/ 5724231 w 8402320"/>
              <a:gd name="T83" fmla="*/ 4677 h 113664"/>
              <a:gd name="T84" fmla="*/ 5785660 w 8402320"/>
              <a:gd name="T85" fmla="*/ 102845 h 113664"/>
              <a:gd name="T86" fmla="*/ 5964832 w 8402320"/>
              <a:gd name="T87" fmla="*/ 17446 h 113664"/>
              <a:gd name="T88" fmla="*/ 6056396 w 8402320"/>
              <a:gd name="T89" fmla="*/ 83877 h 113664"/>
              <a:gd name="T90" fmla="*/ 6211105 w 8402320"/>
              <a:gd name="T91" fmla="*/ 36415 h 113664"/>
              <a:gd name="T92" fmla="*/ 6319468 w 8402320"/>
              <a:gd name="T93" fmla="*/ 60605 h 113664"/>
              <a:gd name="T94" fmla="*/ 6465123 w 8402320"/>
              <a:gd name="T95" fmla="*/ 59686 h 113664"/>
              <a:gd name="T96" fmla="*/ 6578066 w 8402320"/>
              <a:gd name="T97" fmla="*/ 59686 h 113664"/>
              <a:gd name="T98" fmla="*/ 6723734 w 8402320"/>
              <a:gd name="T99" fmla="*/ 60605 h 113664"/>
              <a:gd name="T100" fmla="*/ 6832038 w 8402320"/>
              <a:gd name="T101" fmla="*/ 36415 h 113664"/>
              <a:gd name="T102" fmla="*/ 6986792 w 8402320"/>
              <a:gd name="T103" fmla="*/ 83877 h 113664"/>
              <a:gd name="T104" fmla="*/ 7078196 w 8402320"/>
              <a:gd name="T105" fmla="*/ 17446 h 113664"/>
              <a:gd name="T106" fmla="*/ 7257542 w 8402320"/>
              <a:gd name="T107" fmla="*/ 102845 h 113664"/>
              <a:gd name="T108" fmla="*/ 7318789 w 8402320"/>
              <a:gd name="T109" fmla="*/ 4677 h 113664"/>
              <a:gd name="T110" fmla="*/ 7534099 w 8402320"/>
              <a:gd name="T111" fmla="*/ 115615 h 113664"/>
              <a:gd name="T112" fmla="*/ 7556016 w 8402320"/>
              <a:gd name="T113" fmla="*/ 0 h 113664"/>
              <a:gd name="T114" fmla="*/ 7814627 w 8402320"/>
              <a:gd name="T115" fmla="*/ 120293 h 113664"/>
              <a:gd name="T116" fmla="*/ 8073226 w 8402320"/>
              <a:gd name="T117" fmla="*/ 0 h 113664"/>
              <a:gd name="T118" fmla="*/ 8095144 w 8402320"/>
              <a:gd name="T119" fmla="*/ 115615 h 113664"/>
              <a:gd name="T120" fmla="*/ 8310284 w 8402320"/>
              <a:gd name="T121" fmla="*/ 4677 h 113664"/>
              <a:gd name="T122" fmla="*/ 8371712 w 8402320"/>
              <a:gd name="T123" fmla="*/ 102845 h 1136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402320" h="113664">
                <a:moveTo>
                  <a:pt x="56565" y="0"/>
                </a:moveTo>
                <a:lnTo>
                  <a:pt x="34975" y="4398"/>
                </a:lnTo>
                <a:lnTo>
                  <a:pt x="16948" y="16408"/>
                </a:lnTo>
                <a:lnTo>
                  <a:pt x="4587" y="34247"/>
                </a:lnTo>
                <a:lnTo>
                  <a:pt x="0" y="56133"/>
                </a:lnTo>
                <a:lnTo>
                  <a:pt x="0" y="56997"/>
                </a:lnTo>
                <a:lnTo>
                  <a:pt x="4466" y="78884"/>
                </a:lnTo>
                <a:lnTo>
                  <a:pt x="16624" y="96723"/>
                </a:lnTo>
                <a:lnTo>
                  <a:pt x="34611" y="108732"/>
                </a:lnTo>
                <a:lnTo>
                  <a:pt x="56565" y="113131"/>
                </a:lnTo>
                <a:lnTo>
                  <a:pt x="78520" y="108732"/>
                </a:lnTo>
                <a:lnTo>
                  <a:pt x="96507" y="96723"/>
                </a:lnTo>
                <a:lnTo>
                  <a:pt x="108665" y="78884"/>
                </a:lnTo>
                <a:lnTo>
                  <a:pt x="113131" y="56997"/>
                </a:lnTo>
                <a:lnTo>
                  <a:pt x="113131" y="56133"/>
                </a:lnTo>
                <a:lnTo>
                  <a:pt x="108483" y="34247"/>
                </a:lnTo>
                <a:lnTo>
                  <a:pt x="96021" y="16408"/>
                </a:lnTo>
                <a:lnTo>
                  <a:pt x="77973" y="4398"/>
                </a:lnTo>
                <a:lnTo>
                  <a:pt x="56565" y="0"/>
                </a:lnTo>
                <a:close/>
              </a:path>
              <a:path w="8402320" h="113664">
                <a:moveTo>
                  <a:pt x="315595" y="0"/>
                </a:moveTo>
                <a:lnTo>
                  <a:pt x="294005" y="4398"/>
                </a:lnTo>
                <a:lnTo>
                  <a:pt x="275977" y="16408"/>
                </a:lnTo>
                <a:lnTo>
                  <a:pt x="263617" y="34247"/>
                </a:lnTo>
                <a:lnTo>
                  <a:pt x="259029" y="56133"/>
                </a:lnTo>
                <a:lnTo>
                  <a:pt x="259029" y="56997"/>
                </a:lnTo>
                <a:lnTo>
                  <a:pt x="263495" y="78884"/>
                </a:lnTo>
                <a:lnTo>
                  <a:pt x="275653" y="96723"/>
                </a:lnTo>
                <a:lnTo>
                  <a:pt x="293640" y="108732"/>
                </a:lnTo>
                <a:lnTo>
                  <a:pt x="315595" y="113131"/>
                </a:lnTo>
                <a:lnTo>
                  <a:pt x="337549" y="108732"/>
                </a:lnTo>
                <a:lnTo>
                  <a:pt x="355536" y="96723"/>
                </a:lnTo>
                <a:lnTo>
                  <a:pt x="367694" y="78884"/>
                </a:lnTo>
                <a:lnTo>
                  <a:pt x="372160" y="56997"/>
                </a:lnTo>
                <a:lnTo>
                  <a:pt x="372160" y="56133"/>
                </a:lnTo>
                <a:lnTo>
                  <a:pt x="367512" y="34247"/>
                </a:lnTo>
                <a:lnTo>
                  <a:pt x="355050" y="16408"/>
                </a:lnTo>
                <a:lnTo>
                  <a:pt x="337002" y="4398"/>
                </a:lnTo>
                <a:lnTo>
                  <a:pt x="315595" y="0"/>
                </a:lnTo>
                <a:close/>
              </a:path>
              <a:path w="8402320" h="113664">
                <a:moveTo>
                  <a:pt x="574636" y="0"/>
                </a:moveTo>
                <a:lnTo>
                  <a:pt x="553046" y="4398"/>
                </a:lnTo>
                <a:lnTo>
                  <a:pt x="535019" y="16408"/>
                </a:lnTo>
                <a:lnTo>
                  <a:pt x="522658" y="34247"/>
                </a:lnTo>
                <a:lnTo>
                  <a:pt x="518071" y="56133"/>
                </a:lnTo>
                <a:lnTo>
                  <a:pt x="518071" y="56997"/>
                </a:lnTo>
                <a:lnTo>
                  <a:pt x="522537" y="78884"/>
                </a:lnTo>
                <a:lnTo>
                  <a:pt x="534695" y="96723"/>
                </a:lnTo>
                <a:lnTo>
                  <a:pt x="552682" y="108732"/>
                </a:lnTo>
                <a:lnTo>
                  <a:pt x="574636" y="113131"/>
                </a:lnTo>
                <a:lnTo>
                  <a:pt x="596591" y="108732"/>
                </a:lnTo>
                <a:lnTo>
                  <a:pt x="614578" y="96723"/>
                </a:lnTo>
                <a:lnTo>
                  <a:pt x="626736" y="78884"/>
                </a:lnTo>
                <a:lnTo>
                  <a:pt x="631202" y="56997"/>
                </a:lnTo>
                <a:lnTo>
                  <a:pt x="631202" y="56133"/>
                </a:lnTo>
                <a:lnTo>
                  <a:pt x="626554" y="34247"/>
                </a:lnTo>
                <a:lnTo>
                  <a:pt x="614092" y="16408"/>
                </a:lnTo>
                <a:lnTo>
                  <a:pt x="596044" y="4398"/>
                </a:lnTo>
                <a:lnTo>
                  <a:pt x="574636" y="0"/>
                </a:lnTo>
                <a:close/>
              </a:path>
              <a:path w="8402320" h="113664">
                <a:moveTo>
                  <a:pt x="833666" y="0"/>
                </a:moveTo>
                <a:lnTo>
                  <a:pt x="812076" y="4398"/>
                </a:lnTo>
                <a:lnTo>
                  <a:pt x="794048" y="16408"/>
                </a:lnTo>
                <a:lnTo>
                  <a:pt x="781688" y="34247"/>
                </a:lnTo>
                <a:lnTo>
                  <a:pt x="777100" y="56133"/>
                </a:lnTo>
                <a:lnTo>
                  <a:pt x="777100" y="56997"/>
                </a:lnTo>
                <a:lnTo>
                  <a:pt x="781566" y="78884"/>
                </a:lnTo>
                <a:lnTo>
                  <a:pt x="793724" y="96723"/>
                </a:lnTo>
                <a:lnTo>
                  <a:pt x="811711" y="108732"/>
                </a:lnTo>
                <a:lnTo>
                  <a:pt x="833666" y="113131"/>
                </a:lnTo>
                <a:lnTo>
                  <a:pt x="855620" y="108732"/>
                </a:lnTo>
                <a:lnTo>
                  <a:pt x="873607" y="96723"/>
                </a:lnTo>
                <a:lnTo>
                  <a:pt x="885765" y="78884"/>
                </a:lnTo>
                <a:lnTo>
                  <a:pt x="890231" y="56997"/>
                </a:lnTo>
                <a:lnTo>
                  <a:pt x="890231" y="56133"/>
                </a:lnTo>
                <a:lnTo>
                  <a:pt x="885583" y="34247"/>
                </a:lnTo>
                <a:lnTo>
                  <a:pt x="873121" y="16408"/>
                </a:lnTo>
                <a:lnTo>
                  <a:pt x="855073" y="4398"/>
                </a:lnTo>
                <a:lnTo>
                  <a:pt x="833666" y="0"/>
                </a:lnTo>
                <a:close/>
              </a:path>
              <a:path w="8402320" h="113664">
                <a:moveTo>
                  <a:pt x="1092708" y="0"/>
                </a:moveTo>
                <a:lnTo>
                  <a:pt x="1071118" y="4398"/>
                </a:lnTo>
                <a:lnTo>
                  <a:pt x="1053090" y="16408"/>
                </a:lnTo>
                <a:lnTo>
                  <a:pt x="1040730" y="34247"/>
                </a:lnTo>
                <a:lnTo>
                  <a:pt x="1036142" y="56133"/>
                </a:lnTo>
                <a:lnTo>
                  <a:pt x="1036142" y="56997"/>
                </a:lnTo>
                <a:lnTo>
                  <a:pt x="1040608" y="78884"/>
                </a:lnTo>
                <a:lnTo>
                  <a:pt x="1052766" y="96723"/>
                </a:lnTo>
                <a:lnTo>
                  <a:pt x="1070753" y="108732"/>
                </a:lnTo>
                <a:lnTo>
                  <a:pt x="1092708" y="113131"/>
                </a:lnTo>
                <a:lnTo>
                  <a:pt x="1114662" y="108732"/>
                </a:lnTo>
                <a:lnTo>
                  <a:pt x="1132649" y="96723"/>
                </a:lnTo>
                <a:lnTo>
                  <a:pt x="1144807" y="78884"/>
                </a:lnTo>
                <a:lnTo>
                  <a:pt x="1149273" y="56997"/>
                </a:lnTo>
                <a:lnTo>
                  <a:pt x="1149273" y="56133"/>
                </a:lnTo>
                <a:lnTo>
                  <a:pt x="1144625" y="34247"/>
                </a:lnTo>
                <a:lnTo>
                  <a:pt x="1132163" y="16408"/>
                </a:lnTo>
                <a:lnTo>
                  <a:pt x="1114115" y="4398"/>
                </a:lnTo>
                <a:lnTo>
                  <a:pt x="1092708" y="0"/>
                </a:lnTo>
                <a:close/>
              </a:path>
              <a:path w="8402320" h="113664">
                <a:moveTo>
                  <a:pt x="1351737" y="0"/>
                </a:moveTo>
                <a:lnTo>
                  <a:pt x="1330147" y="4398"/>
                </a:lnTo>
                <a:lnTo>
                  <a:pt x="1312119" y="16408"/>
                </a:lnTo>
                <a:lnTo>
                  <a:pt x="1299759" y="34247"/>
                </a:lnTo>
                <a:lnTo>
                  <a:pt x="1295171" y="56133"/>
                </a:lnTo>
                <a:lnTo>
                  <a:pt x="1295171" y="56997"/>
                </a:lnTo>
                <a:lnTo>
                  <a:pt x="1299637" y="78884"/>
                </a:lnTo>
                <a:lnTo>
                  <a:pt x="1311795" y="96723"/>
                </a:lnTo>
                <a:lnTo>
                  <a:pt x="1329782" y="108732"/>
                </a:lnTo>
                <a:lnTo>
                  <a:pt x="1351737" y="113131"/>
                </a:lnTo>
                <a:lnTo>
                  <a:pt x="1373691" y="108732"/>
                </a:lnTo>
                <a:lnTo>
                  <a:pt x="1391678" y="96723"/>
                </a:lnTo>
                <a:lnTo>
                  <a:pt x="1403836" y="78884"/>
                </a:lnTo>
                <a:lnTo>
                  <a:pt x="1408303" y="56997"/>
                </a:lnTo>
                <a:lnTo>
                  <a:pt x="1408303" y="56133"/>
                </a:lnTo>
                <a:lnTo>
                  <a:pt x="1403654" y="34247"/>
                </a:lnTo>
                <a:lnTo>
                  <a:pt x="1391192" y="16408"/>
                </a:lnTo>
                <a:lnTo>
                  <a:pt x="1373145" y="4398"/>
                </a:lnTo>
                <a:lnTo>
                  <a:pt x="1351737" y="0"/>
                </a:lnTo>
                <a:close/>
              </a:path>
              <a:path w="8402320" h="113664">
                <a:moveTo>
                  <a:pt x="1610779" y="0"/>
                </a:moveTo>
                <a:lnTo>
                  <a:pt x="1589189" y="4398"/>
                </a:lnTo>
                <a:lnTo>
                  <a:pt x="1571161" y="16408"/>
                </a:lnTo>
                <a:lnTo>
                  <a:pt x="1558801" y="34247"/>
                </a:lnTo>
                <a:lnTo>
                  <a:pt x="1554213" y="56133"/>
                </a:lnTo>
                <a:lnTo>
                  <a:pt x="1554213" y="56997"/>
                </a:lnTo>
                <a:lnTo>
                  <a:pt x="1558679" y="78884"/>
                </a:lnTo>
                <a:lnTo>
                  <a:pt x="1570837" y="96723"/>
                </a:lnTo>
                <a:lnTo>
                  <a:pt x="1588824" y="108732"/>
                </a:lnTo>
                <a:lnTo>
                  <a:pt x="1610779" y="113131"/>
                </a:lnTo>
                <a:lnTo>
                  <a:pt x="1632733" y="108732"/>
                </a:lnTo>
                <a:lnTo>
                  <a:pt x="1650720" y="96723"/>
                </a:lnTo>
                <a:lnTo>
                  <a:pt x="1662878" y="78884"/>
                </a:lnTo>
                <a:lnTo>
                  <a:pt x="1667344" y="56997"/>
                </a:lnTo>
                <a:lnTo>
                  <a:pt x="1667344" y="56133"/>
                </a:lnTo>
                <a:lnTo>
                  <a:pt x="1662696" y="34247"/>
                </a:lnTo>
                <a:lnTo>
                  <a:pt x="1650234" y="16408"/>
                </a:lnTo>
                <a:lnTo>
                  <a:pt x="1632186" y="4398"/>
                </a:lnTo>
                <a:lnTo>
                  <a:pt x="1610779" y="0"/>
                </a:lnTo>
                <a:close/>
              </a:path>
              <a:path w="8402320" h="113664">
                <a:moveTo>
                  <a:pt x="1869808" y="0"/>
                </a:moveTo>
                <a:lnTo>
                  <a:pt x="1848218" y="4398"/>
                </a:lnTo>
                <a:lnTo>
                  <a:pt x="1830190" y="16408"/>
                </a:lnTo>
                <a:lnTo>
                  <a:pt x="1817830" y="34247"/>
                </a:lnTo>
                <a:lnTo>
                  <a:pt x="1813242" y="56133"/>
                </a:lnTo>
                <a:lnTo>
                  <a:pt x="1813242" y="56997"/>
                </a:lnTo>
                <a:lnTo>
                  <a:pt x="1817708" y="78884"/>
                </a:lnTo>
                <a:lnTo>
                  <a:pt x="1829866" y="96723"/>
                </a:lnTo>
                <a:lnTo>
                  <a:pt x="1847853" y="108732"/>
                </a:lnTo>
                <a:lnTo>
                  <a:pt x="1869808" y="113131"/>
                </a:lnTo>
                <a:lnTo>
                  <a:pt x="1891762" y="108732"/>
                </a:lnTo>
                <a:lnTo>
                  <a:pt x="1909749" y="96723"/>
                </a:lnTo>
                <a:lnTo>
                  <a:pt x="1921907" y="78884"/>
                </a:lnTo>
                <a:lnTo>
                  <a:pt x="1926374" y="56997"/>
                </a:lnTo>
                <a:lnTo>
                  <a:pt x="1926374" y="56133"/>
                </a:lnTo>
                <a:lnTo>
                  <a:pt x="1921725" y="34247"/>
                </a:lnTo>
                <a:lnTo>
                  <a:pt x="1909264" y="16408"/>
                </a:lnTo>
                <a:lnTo>
                  <a:pt x="1891216" y="4398"/>
                </a:lnTo>
                <a:lnTo>
                  <a:pt x="1869808" y="0"/>
                </a:lnTo>
                <a:close/>
              </a:path>
              <a:path w="8402320" h="113664">
                <a:moveTo>
                  <a:pt x="2128850" y="0"/>
                </a:moveTo>
                <a:lnTo>
                  <a:pt x="2107260" y="4398"/>
                </a:lnTo>
                <a:lnTo>
                  <a:pt x="2089232" y="16408"/>
                </a:lnTo>
                <a:lnTo>
                  <a:pt x="2076872" y="34247"/>
                </a:lnTo>
                <a:lnTo>
                  <a:pt x="2072284" y="56133"/>
                </a:lnTo>
                <a:lnTo>
                  <a:pt x="2072284" y="56997"/>
                </a:lnTo>
                <a:lnTo>
                  <a:pt x="2076750" y="78884"/>
                </a:lnTo>
                <a:lnTo>
                  <a:pt x="2088908" y="96723"/>
                </a:lnTo>
                <a:lnTo>
                  <a:pt x="2106895" y="108732"/>
                </a:lnTo>
                <a:lnTo>
                  <a:pt x="2128850" y="113131"/>
                </a:lnTo>
                <a:lnTo>
                  <a:pt x="2150804" y="108732"/>
                </a:lnTo>
                <a:lnTo>
                  <a:pt x="2168791" y="96723"/>
                </a:lnTo>
                <a:lnTo>
                  <a:pt x="2180949" y="78884"/>
                </a:lnTo>
                <a:lnTo>
                  <a:pt x="2185416" y="56997"/>
                </a:lnTo>
                <a:lnTo>
                  <a:pt x="2185416" y="56133"/>
                </a:lnTo>
                <a:lnTo>
                  <a:pt x="2180767" y="34247"/>
                </a:lnTo>
                <a:lnTo>
                  <a:pt x="2168305" y="16408"/>
                </a:lnTo>
                <a:lnTo>
                  <a:pt x="2150258" y="4398"/>
                </a:lnTo>
                <a:lnTo>
                  <a:pt x="2128850" y="0"/>
                </a:lnTo>
                <a:close/>
              </a:path>
              <a:path w="8402320" h="113664">
                <a:moveTo>
                  <a:pt x="2387879" y="0"/>
                </a:moveTo>
                <a:lnTo>
                  <a:pt x="2366289" y="4398"/>
                </a:lnTo>
                <a:lnTo>
                  <a:pt x="2348261" y="16408"/>
                </a:lnTo>
                <a:lnTo>
                  <a:pt x="2335901" y="34247"/>
                </a:lnTo>
                <a:lnTo>
                  <a:pt x="2331313" y="56133"/>
                </a:lnTo>
                <a:lnTo>
                  <a:pt x="2331313" y="56997"/>
                </a:lnTo>
                <a:lnTo>
                  <a:pt x="2335780" y="78884"/>
                </a:lnTo>
                <a:lnTo>
                  <a:pt x="2347937" y="96723"/>
                </a:lnTo>
                <a:lnTo>
                  <a:pt x="2365925" y="108732"/>
                </a:lnTo>
                <a:lnTo>
                  <a:pt x="2387879" y="113131"/>
                </a:lnTo>
                <a:lnTo>
                  <a:pt x="2409833" y="108732"/>
                </a:lnTo>
                <a:lnTo>
                  <a:pt x="2427820" y="96723"/>
                </a:lnTo>
                <a:lnTo>
                  <a:pt x="2439978" y="78884"/>
                </a:lnTo>
                <a:lnTo>
                  <a:pt x="2444445" y="56997"/>
                </a:lnTo>
                <a:lnTo>
                  <a:pt x="2444445" y="56133"/>
                </a:lnTo>
                <a:lnTo>
                  <a:pt x="2439796" y="34247"/>
                </a:lnTo>
                <a:lnTo>
                  <a:pt x="2427335" y="16408"/>
                </a:lnTo>
                <a:lnTo>
                  <a:pt x="2409287" y="4398"/>
                </a:lnTo>
                <a:lnTo>
                  <a:pt x="2387879" y="0"/>
                </a:lnTo>
                <a:close/>
              </a:path>
              <a:path w="8402320" h="113664">
                <a:moveTo>
                  <a:pt x="2646921" y="0"/>
                </a:moveTo>
                <a:lnTo>
                  <a:pt x="2625331" y="4398"/>
                </a:lnTo>
                <a:lnTo>
                  <a:pt x="2607303" y="16408"/>
                </a:lnTo>
                <a:lnTo>
                  <a:pt x="2594943" y="34247"/>
                </a:lnTo>
                <a:lnTo>
                  <a:pt x="2590355" y="56133"/>
                </a:lnTo>
                <a:lnTo>
                  <a:pt x="2590355" y="56997"/>
                </a:lnTo>
                <a:lnTo>
                  <a:pt x="2594821" y="78884"/>
                </a:lnTo>
                <a:lnTo>
                  <a:pt x="2606979" y="96723"/>
                </a:lnTo>
                <a:lnTo>
                  <a:pt x="2624966" y="108732"/>
                </a:lnTo>
                <a:lnTo>
                  <a:pt x="2646921" y="113131"/>
                </a:lnTo>
                <a:lnTo>
                  <a:pt x="2668875" y="108732"/>
                </a:lnTo>
                <a:lnTo>
                  <a:pt x="2686862" y="96723"/>
                </a:lnTo>
                <a:lnTo>
                  <a:pt x="2699020" y="78884"/>
                </a:lnTo>
                <a:lnTo>
                  <a:pt x="2703487" y="56997"/>
                </a:lnTo>
                <a:lnTo>
                  <a:pt x="2703487" y="56133"/>
                </a:lnTo>
                <a:lnTo>
                  <a:pt x="2698838" y="34247"/>
                </a:lnTo>
                <a:lnTo>
                  <a:pt x="2686377" y="16408"/>
                </a:lnTo>
                <a:lnTo>
                  <a:pt x="2668329" y="4398"/>
                </a:lnTo>
                <a:lnTo>
                  <a:pt x="2646921" y="0"/>
                </a:lnTo>
                <a:close/>
              </a:path>
              <a:path w="8402320" h="113664">
                <a:moveTo>
                  <a:pt x="2905950" y="0"/>
                </a:moveTo>
                <a:lnTo>
                  <a:pt x="2884360" y="4398"/>
                </a:lnTo>
                <a:lnTo>
                  <a:pt x="2866332" y="16408"/>
                </a:lnTo>
                <a:lnTo>
                  <a:pt x="2853972" y="34247"/>
                </a:lnTo>
                <a:lnTo>
                  <a:pt x="2849384" y="56133"/>
                </a:lnTo>
                <a:lnTo>
                  <a:pt x="2849384" y="56997"/>
                </a:lnTo>
                <a:lnTo>
                  <a:pt x="2853851" y="78884"/>
                </a:lnTo>
                <a:lnTo>
                  <a:pt x="2866009" y="96723"/>
                </a:lnTo>
                <a:lnTo>
                  <a:pt x="2883996" y="108732"/>
                </a:lnTo>
                <a:lnTo>
                  <a:pt x="2905950" y="113131"/>
                </a:lnTo>
                <a:lnTo>
                  <a:pt x="2927904" y="108732"/>
                </a:lnTo>
                <a:lnTo>
                  <a:pt x="2945892" y="96723"/>
                </a:lnTo>
                <a:lnTo>
                  <a:pt x="2958049" y="78884"/>
                </a:lnTo>
                <a:lnTo>
                  <a:pt x="2962516" y="56997"/>
                </a:lnTo>
                <a:lnTo>
                  <a:pt x="2962516" y="56133"/>
                </a:lnTo>
                <a:lnTo>
                  <a:pt x="2957867" y="34247"/>
                </a:lnTo>
                <a:lnTo>
                  <a:pt x="2945406" y="16408"/>
                </a:lnTo>
                <a:lnTo>
                  <a:pt x="2927358" y="4398"/>
                </a:lnTo>
                <a:lnTo>
                  <a:pt x="2905950" y="0"/>
                </a:lnTo>
                <a:close/>
              </a:path>
              <a:path w="8402320" h="113664">
                <a:moveTo>
                  <a:pt x="3164992" y="0"/>
                </a:moveTo>
                <a:lnTo>
                  <a:pt x="3143402" y="4398"/>
                </a:lnTo>
                <a:lnTo>
                  <a:pt x="3125374" y="16408"/>
                </a:lnTo>
                <a:lnTo>
                  <a:pt x="3113014" y="34247"/>
                </a:lnTo>
                <a:lnTo>
                  <a:pt x="3108426" y="56133"/>
                </a:lnTo>
                <a:lnTo>
                  <a:pt x="3108426" y="56997"/>
                </a:lnTo>
                <a:lnTo>
                  <a:pt x="3112893" y="78884"/>
                </a:lnTo>
                <a:lnTo>
                  <a:pt x="3125050" y="96723"/>
                </a:lnTo>
                <a:lnTo>
                  <a:pt x="3143038" y="108732"/>
                </a:lnTo>
                <a:lnTo>
                  <a:pt x="3164992" y="113131"/>
                </a:lnTo>
                <a:lnTo>
                  <a:pt x="3186946" y="108732"/>
                </a:lnTo>
                <a:lnTo>
                  <a:pt x="3204933" y="96723"/>
                </a:lnTo>
                <a:lnTo>
                  <a:pt x="3217091" y="78884"/>
                </a:lnTo>
                <a:lnTo>
                  <a:pt x="3221558" y="56997"/>
                </a:lnTo>
                <a:lnTo>
                  <a:pt x="3221558" y="56133"/>
                </a:lnTo>
                <a:lnTo>
                  <a:pt x="3216909" y="34247"/>
                </a:lnTo>
                <a:lnTo>
                  <a:pt x="3204448" y="16408"/>
                </a:lnTo>
                <a:lnTo>
                  <a:pt x="3186400" y="4398"/>
                </a:lnTo>
                <a:lnTo>
                  <a:pt x="3164992" y="0"/>
                </a:lnTo>
                <a:close/>
              </a:path>
              <a:path w="8402320" h="113664">
                <a:moveTo>
                  <a:pt x="3424021" y="0"/>
                </a:moveTo>
                <a:lnTo>
                  <a:pt x="3402431" y="4398"/>
                </a:lnTo>
                <a:lnTo>
                  <a:pt x="3384403" y="16408"/>
                </a:lnTo>
                <a:lnTo>
                  <a:pt x="3372043" y="34247"/>
                </a:lnTo>
                <a:lnTo>
                  <a:pt x="3367455" y="56133"/>
                </a:lnTo>
                <a:lnTo>
                  <a:pt x="3367455" y="56997"/>
                </a:lnTo>
                <a:lnTo>
                  <a:pt x="3371922" y="78884"/>
                </a:lnTo>
                <a:lnTo>
                  <a:pt x="3384080" y="96723"/>
                </a:lnTo>
                <a:lnTo>
                  <a:pt x="3402067" y="108732"/>
                </a:lnTo>
                <a:lnTo>
                  <a:pt x="3424021" y="113131"/>
                </a:lnTo>
                <a:lnTo>
                  <a:pt x="3445975" y="108732"/>
                </a:lnTo>
                <a:lnTo>
                  <a:pt x="3463963" y="96723"/>
                </a:lnTo>
                <a:lnTo>
                  <a:pt x="3476120" y="78884"/>
                </a:lnTo>
                <a:lnTo>
                  <a:pt x="3480587" y="56997"/>
                </a:lnTo>
                <a:lnTo>
                  <a:pt x="3480587" y="56133"/>
                </a:lnTo>
                <a:lnTo>
                  <a:pt x="3475938" y="34247"/>
                </a:lnTo>
                <a:lnTo>
                  <a:pt x="3463477" y="16408"/>
                </a:lnTo>
                <a:lnTo>
                  <a:pt x="3445429" y="4398"/>
                </a:lnTo>
                <a:lnTo>
                  <a:pt x="3424021" y="0"/>
                </a:lnTo>
                <a:close/>
              </a:path>
              <a:path w="8402320" h="113664">
                <a:moveTo>
                  <a:pt x="3683063" y="0"/>
                </a:moveTo>
                <a:lnTo>
                  <a:pt x="3661473" y="4398"/>
                </a:lnTo>
                <a:lnTo>
                  <a:pt x="3643445" y="16408"/>
                </a:lnTo>
                <a:lnTo>
                  <a:pt x="3631085" y="34247"/>
                </a:lnTo>
                <a:lnTo>
                  <a:pt x="3626497" y="56133"/>
                </a:lnTo>
                <a:lnTo>
                  <a:pt x="3626497" y="56997"/>
                </a:lnTo>
                <a:lnTo>
                  <a:pt x="3630964" y="78884"/>
                </a:lnTo>
                <a:lnTo>
                  <a:pt x="3643122" y="96723"/>
                </a:lnTo>
                <a:lnTo>
                  <a:pt x="3661109" y="108732"/>
                </a:lnTo>
                <a:lnTo>
                  <a:pt x="3683063" y="113131"/>
                </a:lnTo>
                <a:lnTo>
                  <a:pt x="3705017" y="108732"/>
                </a:lnTo>
                <a:lnTo>
                  <a:pt x="3723005" y="96723"/>
                </a:lnTo>
                <a:lnTo>
                  <a:pt x="3735162" y="78884"/>
                </a:lnTo>
                <a:lnTo>
                  <a:pt x="3739629" y="56997"/>
                </a:lnTo>
                <a:lnTo>
                  <a:pt x="3739629" y="56133"/>
                </a:lnTo>
                <a:lnTo>
                  <a:pt x="3734980" y="34247"/>
                </a:lnTo>
                <a:lnTo>
                  <a:pt x="3722519" y="16408"/>
                </a:lnTo>
                <a:lnTo>
                  <a:pt x="3704471" y="4398"/>
                </a:lnTo>
                <a:lnTo>
                  <a:pt x="3683063" y="0"/>
                </a:lnTo>
                <a:close/>
              </a:path>
              <a:path w="8402320" h="113664">
                <a:moveTo>
                  <a:pt x="3942092" y="0"/>
                </a:moveTo>
                <a:lnTo>
                  <a:pt x="3920502" y="4398"/>
                </a:lnTo>
                <a:lnTo>
                  <a:pt x="3902475" y="16408"/>
                </a:lnTo>
                <a:lnTo>
                  <a:pt x="3890114" y="34247"/>
                </a:lnTo>
                <a:lnTo>
                  <a:pt x="3885526" y="56133"/>
                </a:lnTo>
                <a:lnTo>
                  <a:pt x="3885526" y="56997"/>
                </a:lnTo>
                <a:lnTo>
                  <a:pt x="3889993" y="78884"/>
                </a:lnTo>
                <a:lnTo>
                  <a:pt x="3902151" y="96723"/>
                </a:lnTo>
                <a:lnTo>
                  <a:pt x="3920138" y="108732"/>
                </a:lnTo>
                <a:lnTo>
                  <a:pt x="3942092" y="113131"/>
                </a:lnTo>
                <a:lnTo>
                  <a:pt x="3964047" y="108732"/>
                </a:lnTo>
                <a:lnTo>
                  <a:pt x="3982034" y="96723"/>
                </a:lnTo>
                <a:lnTo>
                  <a:pt x="3994192" y="78884"/>
                </a:lnTo>
                <a:lnTo>
                  <a:pt x="3998658" y="56997"/>
                </a:lnTo>
                <a:lnTo>
                  <a:pt x="3998658" y="56133"/>
                </a:lnTo>
                <a:lnTo>
                  <a:pt x="3994009" y="34247"/>
                </a:lnTo>
                <a:lnTo>
                  <a:pt x="3981548" y="16408"/>
                </a:lnTo>
                <a:lnTo>
                  <a:pt x="3963500" y="4398"/>
                </a:lnTo>
                <a:lnTo>
                  <a:pt x="3942092" y="0"/>
                </a:lnTo>
                <a:close/>
              </a:path>
              <a:path w="8402320" h="113664">
                <a:moveTo>
                  <a:pt x="4201134" y="0"/>
                </a:moveTo>
                <a:lnTo>
                  <a:pt x="4179544" y="4398"/>
                </a:lnTo>
                <a:lnTo>
                  <a:pt x="4161516" y="16408"/>
                </a:lnTo>
                <a:lnTo>
                  <a:pt x="4149156" y="34247"/>
                </a:lnTo>
                <a:lnTo>
                  <a:pt x="4144568" y="56133"/>
                </a:lnTo>
                <a:lnTo>
                  <a:pt x="4144568" y="56997"/>
                </a:lnTo>
                <a:lnTo>
                  <a:pt x="4149035" y="78884"/>
                </a:lnTo>
                <a:lnTo>
                  <a:pt x="4161193" y="96723"/>
                </a:lnTo>
                <a:lnTo>
                  <a:pt x="4179180" y="108732"/>
                </a:lnTo>
                <a:lnTo>
                  <a:pt x="4201134" y="113131"/>
                </a:lnTo>
                <a:lnTo>
                  <a:pt x="4223088" y="108732"/>
                </a:lnTo>
                <a:lnTo>
                  <a:pt x="4241076" y="96723"/>
                </a:lnTo>
                <a:lnTo>
                  <a:pt x="4253233" y="78884"/>
                </a:lnTo>
                <a:lnTo>
                  <a:pt x="4257700" y="56997"/>
                </a:lnTo>
                <a:lnTo>
                  <a:pt x="4257700" y="56133"/>
                </a:lnTo>
                <a:lnTo>
                  <a:pt x="4253051" y="34247"/>
                </a:lnTo>
                <a:lnTo>
                  <a:pt x="4240590" y="16408"/>
                </a:lnTo>
                <a:lnTo>
                  <a:pt x="4222542" y="4398"/>
                </a:lnTo>
                <a:lnTo>
                  <a:pt x="4201134" y="0"/>
                </a:lnTo>
                <a:close/>
              </a:path>
              <a:path w="8402320" h="113664">
                <a:moveTo>
                  <a:pt x="4460163" y="0"/>
                </a:moveTo>
                <a:lnTo>
                  <a:pt x="4438573" y="4398"/>
                </a:lnTo>
                <a:lnTo>
                  <a:pt x="4420546" y="16408"/>
                </a:lnTo>
                <a:lnTo>
                  <a:pt x="4408185" y="34247"/>
                </a:lnTo>
                <a:lnTo>
                  <a:pt x="4403598" y="56133"/>
                </a:lnTo>
                <a:lnTo>
                  <a:pt x="4403598" y="56997"/>
                </a:lnTo>
                <a:lnTo>
                  <a:pt x="4408064" y="78884"/>
                </a:lnTo>
                <a:lnTo>
                  <a:pt x="4420222" y="96723"/>
                </a:lnTo>
                <a:lnTo>
                  <a:pt x="4438209" y="108732"/>
                </a:lnTo>
                <a:lnTo>
                  <a:pt x="4460163" y="113131"/>
                </a:lnTo>
                <a:lnTo>
                  <a:pt x="4482118" y="108732"/>
                </a:lnTo>
                <a:lnTo>
                  <a:pt x="4500105" y="96723"/>
                </a:lnTo>
                <a:lnTo>
                  <a:pt x="4512263" y="78884"/>
                </a:lnTo>
                <a:lnTo>
                  <a:pt x="4516729" y="56997"/>
                </a:lnTo>
                <a:lnTo>
                  <a:pt x="4516729" y="56133"/>
                </a:lnTo>
                <a:lnTo>
                  <a:pt x="4512081" y="34247"/>
                </a:lnTo>
                <a:lnTo>
                  <a:pt x="4499619" y="16408"/>
                </a:lnTo>
                <a:lnTo>
                  <a:pt x="4481571" y="4398"/>
                </a:lnTo>
                <a:lnTo>
                  <a:pt x="4460163" y="0"/>
                </a:lnTo>
                <a:close/>
              </a:path>
              <a:path w="8402320" h="113664">
                <a:moveTo>
                  <a:pt x="4719205" y="0"/>
                </a:moveTo>
                <a:lnTo>
                  <a:pt x="4697615" y="4398"/>
                </a:lnTo>
                <a:lnTo>
                  <a:pt x="4679588" y="16408"/>
                </a:lnTo>
                <a:lnTo>
                  <a:pt x="4667227" y="34247"/>
                </a:lnTo>
                <a:lnTo>
                  <a:pt x="4662639" y="56133"/>
                </a:lnTo>
                <a:lnTo>
                  <a:pt x="4662639" y="56997"/>
                </a:lnTo>
                <a:lnTo>
                  <a:pt x="4667106" y="78884"/>
                </a:lnTo>
                <a:lnTo>
                  <a:pt x="4679264" y="96723"/>
                </a:lnTo>
                <a:lnTo>
                  <a:pt x="4697251" y="108732"/>
                </a:lnTo>
                <a:lnTo>
                  <a:pt x="4719205" y="113131"/>
                </a:lnTo>
                <a:lnTo>
                  <a:pt x="4741160" y="108732"/>
                </a:lnTo>
                <a:lnTo>
                  <a:pt x="4759147" y="96723"/>
                </a:lnTo>
                <a:lnTo>
                  <a:pt x="4771305" y="78884"/>
                </a:lnTo>
                <a:lnTo>
                  <a:pt x="4775771" y="56997"/>
                </a:lnTo>
                <a:lnTo>
                  <a:pt x="4775771" y="56133"/>
                </a:lnTo>
                <a:lnTo>
                  <a:pt x="4771122" y="34247"/>
                </a:lnTo>
                <a:lnTo>
                  <a:pt x="4758661" y="16408"/>
                </a:lnTo>
                <a:lnTo>
                  <a:pt x="4740613" y="4398"/>
                </a:lnTo>
                <a:lnTo>
                  <a:pt x="4719205" y="0"/>
                </a:lnTo>
                <a:close/>
              </a:path>
              <a:path w="8402320" h="113664">
                <a:moveTo>
                  <a:pt x="4978234" y="0"/>
                </a:moveTo>
                <a:lnTo>
                  <a:pt x="4956644" y="4398"/>
                </a:lnTo>
                <a:lnTo>
                  <a:pt x="4938617" y="16408"/>
                </a:lnTo>
                <a:lnTo>
                  <a:pt x="4926256" y="34247"/>
                </a:lnTo>
                <a:lnTo>
                  <a:pt x="4921669" y="56133"/>
                </a:lnTo>
                <a:lnTo>
                  <a:pt x="4921669" y="56997"/>
                </a:lnTo>
                <a:lnTo>
                  <a:pt x="4926135" y="78884"/>
                </a:lnTo>
                <a:lnTo>
                  <a:pt x="4938293" y="96723"/>
                </a:lnTo>
                <a:lnTo>
                  <a:pt x="4956280" y="108732"/>
                </a:lnTo>
                <a:lnTo>
                  <a:pt x="4978234" y="113131"/>
                </a:lnTo>
                <a:lnTo>
                  <a:pt x="5000189" y="108732"/>
                </a:lnTo>
                <a:lnTo>
                  <a:pt x="5018176" y="96723"/>
                </a:lnTo>
                <a:lnTo>
                  <a:pt x="5030334" y="78884"/>
                </a:lnTo>
                <a:lnTo>
                  <a:pt x="5034800" y="56997"/>
                </a:lnTo>
                <a:lnTo>
                  <a:pt x="5034800" y="56133"/>
                </a:lnTo>
                <a:lnTo>
                  <a:pt x="5030152" y="34247"/>
                </a:lnTo>
                <a:lnTo>
                  <a:pt x="5017690" y="16408"/>
                </a:lnTo>
                <a:lnTo>
                  <a:pt x="4999642" y="4398"/>
                </a:lnTo>
                <a:lnTo>
                  <a:pt x="4978234" y="0"/>
                </a:lnTo>
                <a:close/>
              </a:path>
              <a:path w="8402320" h="113664">
                <a:moveTo>
                  <a:pt x="5237276" y="0"/>
                </a:moveTo>
                <a:lnTo>
                  <a:pt x="5215686" y="4398"/>
                </a:lnTo>
                <a:lnTo>
                  <a:pt x="5197659" y="16408"/>
                </a:lnTo>
                <a:lnTo>
                  <a:pt x="5185298" y="34247"/>
                </a:lnTo>
                <a:lnTo>
                  <a:pt x="5180711" y="56133"/>
                </a:lnTo>
                <a:lnTo>
                  <a:pt x="5180711" y="56997"/>
                </a:lnTo>
                <a:lnTo>
                  <a:pt x="5185177" y="78884"/>
                </a:lnTo>
                <a:lnTo>
                  <a:pt x="5197335" y="96723"/>
                </a:lnTo>
                <a:lnTo>
                  <a:pt x="5215322" y="108732"/>
                </a:lnTo>
                <a:lnTo>
                  <a:pt x="5237276" y="113131"/>
                </a:lnTo>
                <a:lnTo>
                  <a:pt x="5259231" y="108732"/>
                </a:lnTo>
                <a:lnTo>
                  <a:pt x="5277218" y="96723"/>
                </a:lnTo>
                <a:lnTo>
                  <a:pt x="5289376" y="78884"/>
                </a:lnTo>
                <a:lnTo>
                  <a:pt x="5293842" y="56997"/>
                </a:lnTo>
                <a:lnTo>
                  <a:pt x="5293842" y="56133"/>
                </a:lnTo>
                <a:lnTo>
                  <a:pt x="5289194" y="34247"/>
                </a:lnTo>
                <a:lnTo>
                  <a:pt x="5276732" y="16408"/>
                </a:lnTo>
                <a:lnTo>
                  <a:pt x="5258684" y="4398"/>
                </a:lnTo>
                <a:lnTo>
                  <a:pt x="5237276" y="0"/>
                </a:lnTo>
                <a:close/>
              </a:path>
              <a:path w="8402320" h="113664">
                <a:moveTo>
                  <a:pt x="5496306" y="0"/>
                </a:moveTo>
                <a:lnTo>
                  <a:pt x="5474716" y="4398"/>
                </a:lnTo>
                <a:lnTo>
                  <a:pt x="5456688" y="16408"/>
                </a:lnTo>
                <a:lnTo>
                  <a:pt x="5444328" y="34247"/>
                </a:lnTo>
                <a:lnTo>
                  <a:pt x="5439740" y="56133"/>
                </a:lnTo>
                <a:lnTo>
                  <a:pt x="5439740" y="56997"/>
                </a:lnTo>
                <a:lnTo>
                  <a:pt x="5444206" y="78884"/>
                </a:lnTo>
                <a:lnTo>
                  <a:pt x="5456364" y="96723"/>
                </a:lnTo>
                <a:lnTo>
                  <a:pt x="5474351" y="108732"/>
                </a:lnTo>
                <a:lnTo>
                  <a:pt x="5496306" y="113131"/>
                </a:lnTo>
                <a:lnTo>
                  <a:pt x="5518260" y="108732"/>
                </a:lnTo>
                <a:lnTo>
                  <a:pt x="5536247" y="96723"/>
                </a:lnTo>
                <a:lnTo>
                  <a:pt x="5548405" y="78884"/>
                </a:lnTo>
                <a:lnTo>
                  <a:pt x="5552871" y="56997"/>
                </a:lnTo>
                <a:lnTo>
                  <a:pt x="5552871" y="56133"/>
                </a:lnTo>
                <a:lnTo>
                  <a:pt x="5548223" y="34247"/>
                </a:lnTo>
                <a:lnTo>
                  <a:pt x="5535761" y="16408"/>
                </a:lnTo>
                <a:lnTo>
                  <a:pt x="5517713" y="4398"/>
                </a:lnTo>
                <a:lnTo>
                  <a:pt x="5496306" y="0"/>
                </a:lnTo>
                <a:close/>
              </a:path>
              <a:path w="8402320" h="113664">
                <a:moveTo>
                  <a:pt x="5755347" y="0"/>
                </a:moveTo>
                <a:lnTo>
                  <a:pt x="5733757" y="4398"/>
                </a:lnTo>
                <a:lnTo>
                  <a:pt x="5715730" y="16408"/>
                </a:lnTo>
                <a:lnTo>
                  <a:pt x="5703369" y="34247"/>
                </a:lnTo>
                <a:lnTo>
                  <a:pt x="5698782" y="56133"/>
                </a:lnTo>
                <a:lnTo>
                  <a:pt x="5698782" y="56997"/>
                </a:lnTo>
                <a:lnTo>
                  <a:pt x="5703248" y="78884"/>
                </a:lnTo>
                <a:lnTo>
                  <a:pt x="5715406" y="96723"/>
                </a:lnTo>
                <a:lnTo>
                  <a:pt x="5733393" y="108732"/>
                </a:lnTo>
                <a:lnTo>
                  <a:pt x="5755347" y="113131"/>
                </a:lnTo>
                <a:lnTo>
                  <a:pt x="5777302" y="108732"/>
                </a:lnTo>
                <a:lnTo>
                  <a:pt x="5795289" y="96723"/>
                </a:lnTo>
                <a:lnTo>
                  <a:pt x="5807447" y="78884"/>
                </a:lnTo>
                <a:lnTo>
                  <a:pt x="5811913" y="56997"/>
                </a:lnTo>
                <a:lnTo>
                  <a:pt x="5811913" y="56133"/>
                </a:lnTo>
                <a:lnTo>
                  <a:pt x="5807265" y="34247"/>
                </a:lnTo>
                <a:lnTo>
                  <a:pt x="5794803" y="16408"/>
                </a:lnTo>
                <a:lnTo>
                  <a:pt x="5776755" y="4398"/>
                </a:lnTo>
                <a:lnTo>
                  <a:pt x="5755347" y="0"/>
                </a:lnTo>
                <a:close/>
              </a:path>
              <a:path w="8402320" h="113664">
                <a:moveTo>
                  <a:pt x="6014377" y="0"/>
                </a:moveTo>
                <a:lnTo>
                  <a:pt x="5992787" y="4398"/>
                </a:lnTo>
                <a:lnTo>
                  <a:pt x="5974759" y="16408"/>
                </a:lnTo>
                <a:lnTo>
                  <a:pt x="5962399" y="34247"/>
                </a:lnTo>
                <a:lnTo>
                  <a:pt x="5957811" y="56133"/>
                </a:lnTo>
                <a:lnTo>
                  <a:pt x="5957811" y="56997"/>
                </a:lnTo>
                <a:lnTo>
                  <a:pt x="5962277" y="78884"/>
                </a:lnTo>
                <a:lnTo>
                  <a:pt x="5974435" y="96723"/>
                </a:lnTo>
                <a:lnTo>
                  <a:pt x="5992422" y="108732"/>
                </a:lnTo>
                <a:lnTo>
                  <a:pt x="6014377" y="113131"/>
                </a:lnTo>
                <a:lnTo>
                  <a:pt x="6036331" y="108732"/>
                </a:lnTo>
                <a:lnTo>
                  <a:pt x="6054318" y="96723"/>
                </a:lnTo>
                <a:lnTo>
                  <a:pt x="6066476" y="78884"/>
                </a:lnTo>
                <a:lnTo>
                  <a:pt x="6070942" y="56997"/>
                </a:lnTo>
                <a:lnTo>
                  <a:pt x="6070942" y="56133"/>
                </a:lnTo>
                <a:lnTo>
                  <a:pt x="6066294" y="34247"/>
                </a:lnTo>
                <a:lnTo>
                  <a:pt x="6053832" y="16408"/>
                </a:lnTo>
                <a:lnTo>
                  <a:pt x="6035784" y="4398"/>
                </a:lnTo>
                <a:lnTo>
                  <a:pt x="6014377" y="0"/>
                </a:lnTo>
                <a:close/>
              </a:path>
              <a:path w="8402320" h="113664">
                <a:moveTo>
                  <a:pt x="6273419" y="0"/>
                </a:moveTo>
                <a:lnTo>
                  <a:pt x="6251829" y="4398"/>
                </a:lnTo>
                <a:lnTo>
                  <a:pt x="6233801" y="16408"/>
                </a:lnTo>
                <a:lnTo>
                  <a:pt x="6221441" y="34247"/>
                </a:lnTo>
                <a:lnTo>
                  <a:pt x="6216853" y="56133"/>
                </a:lnTo>
                <a:lnTo>
                  <a:pt x="6216853" y="56997"/>
                </a:lnTo>
                <a:lnTo>
                  <a:pt x="6221319" y="78884"/>
                </a:lnTo>
                <a:lnTo>
                  <a:pt x="6233477" y="96723"/>
                </a:lnTo>
                <a:lnTo>
                  <a:pt x="6251464" y="108732"/>
                </a:lnTo>
                <a:lnTo>
                  <a:pt x="6273419" y="113131"/>
                </a:lnTo>
                <a:lnTo>
                  <a:pt x="6295373" y="108732"/>
                </a:lnTo>
                <a:lnTo>
                  <a:pt x="6313360" y="96723"/>
                </a:lnTo>
                <a:lnTo>
                  <a:pt x="6325518" y="78884"/>
                </a:lnTo>
                <a:lnTo>
                  <a:pt x="6329984" y="56997"/>
                </a:lnTo>
                <a:lnTo>
                  <a:pt x="6329984" y="56133"/>
                </a:lnTo>
                <a:lnTo>
                  <a:pt x="6325336" y="34247"/>
                </a:lnTo>
                <a:lnTo>
                  <a:pt x="6312874" y="16408"/>
                </a:lnTo>
                <a:lnTo>
                  <a:pt x="6294826" y="4398"/>
                </a:lnTo>
                <a:lnTo>
                  <a:pt x="6273419" y="0"/>
                </a:lnTo>
                <a:close/>
              </a:path>
              <a:path w="8402320" h="113664">
                <a:moveTo>
                  <a:pt x="6532448" y="0"/>
                </a:moveTo>
                <a:lnTo>
                  <a:pt x="6510858" y="4398"/>
                </a:lnTo>
                <a:lnTo>
                  <a:pt x="6492830" y="16408"/>
                </a:lnTo>
                <a:lnTo>
                  <a:pt x="6480470" y="34247"/>
                </a:lnTo>
                <a:lnTo>
                  <a:pt x="6475882" y="56133"/>
                </a:lnTo>
                <a:lnTo>
                  <a:pt x="6475882" y="56997"/>
                </a:lnTo>
                <a:lnTo>
                  <a:pt x="6480348" y="78884"/>
                </a:lnTo>
                <a:lnTo>
                  <a:pt x="6492506" y="96723"/>
                </a:lnTo>
                <a:lnTo>
                  <a:pt x="6510493" y="108732"/>
                </a:lnTo>
                <a:lnTo>
                  <a:pt x="6532448" y="113131"/>
                </a:lnTo>
                <a:lnTo>
                  <a:pt x="6554402" y="108732"/>
                </a:lnTo>
                <a:lnTo>
                  <a:pt x="6572389" y="96723"/>
                </a:lnTo>
                <a:lnTo>
                  <a:pt x="6584547" y="78884"/>
                </a:lnTo>
                <a:lnTo>
                  <a:pt x="6589013" y="56997"/>
                </a:lnTo>
                <a:lnTo>
                  <a:pt x="6589013" y="56133"/>
                </a:lnTo>
                <a:lnTo>
                  <a:pt x="6584365" y="34247"/>
                </a:lnTo>
                <a:lnTo>
                  <a:pt x="6571903" y="16408"/>
                </a:lnTo>
                <a:lnTo>
                  <a:pt x="6553856" y="4398"/>
                </a:lnTo>
                <a:lnTo>
                  <a:pt x="6532448" y="0"/>
                </a:lnTo>
                <a:close/>
              </a:path>
              <a:path w="8402320" h="113664">
                <a:moveTo>
                  <a:pt x="6791490" y="0"/>
                </a:moveTo>
                <a:lnTo>
                  <a:pt x="6769900" y="4398"/>
                </a:lnTo>
                <a:lnTo>
                  <a:pt x="6751872" y="16408"/>
                </a:lnTo>
                <a:lnTo>
                  <a:pt x="6739512" y="34247"/>
                </a:lnTo>
                <a:lnTo>
                  <a:pt x="6734924" y="56133"/>
                </a:lnTo>
                <a:lnTo>
                  <a:pt x="6734924" y="56997"/>
                </a:lnTo>
                <a:lnTo>
                  <a:pt x="6739390" y="78884"/>
                </a:lnTo>
                <a:lnTo>
                  <a:pt x="6751548" y="96723"/>
                </a:lnTo>
                <a:lnTo>
                  <a:pt x="6769535" y="108732"/>
                </a:lnTo>
                <a:lnTo>
                  <a:pt x="6791490" y="113131"/>
                </a:lnTo>
                <a:lnTo>
                  <a:pt x="6813444" y="108732"/>
                </a:lnTo>
                <a:lnTo>
                  <a:pt x="6831431" y="96723"/>
                </a:lnTo>
                <a:lnTo>
                  <a:pt x="6843589" y="78884"/>
                </a:lnTo>
                <a:lnTo>
                  <a:pt x="6848055" y="56997"/>
                </a:lnTo>
                <a:lnTo>
                  <a:pt x="6848055" y="56133"/>
                </a:lnTo>
                <a:lnTo>
                  <a:pt x="6843407" y="34247"/>
                </a:lnTo>
                <a:lnTo>
                  <a:pt x="6830945" y="16408"/>
                </a:lnTo>
                <a:lnTo>
                  <a:pt x="6812897" y="4398"/>
                </a:lnTo>
                <a:lnTo>
                  <a:pt x="6791490" y="0"/>
                </a:lnTo>
                <a:close/>
              </a:path>
              <a:path w="8402320" h="113664">
                <a:moveTo>
                  <a:pt x="7050519" y="0"/>
                </a:moveTo>
                <a:lnTo>
                  <a:pt x="7028929" y="4398"/>
                </a:lnTo>
                <a:lnTo>
                  <a:pt x="7010901" y="16408"/>
                </a:lnTo>
                <a:lnTo>
                  <a:pt x="6998541" y="34247"/>
                </a:lnTo>
                <a:lnTo>
                  <a:pt x="6993953" y="56133"/>
                </a:lnTo>
                <a:lnTo>
                  <a:pt x="6993953" y="56997"/>
                </a:lnTo>
                <a:lnTo>
                  <a:pt x="6998419" y="78884"/>
                </a:lnTo>
                <a:lnTo>
                  <a:pt x="7010577" y="96723"/>
                </a:lnTo>
                <a:lnTo>
                  <a:pt x="7028564" y="108732"/>
                </a:lnTo>
                <a:lnTo>
                  <a:pt x="7050519" y="113131"/>
                </a:lnTo>
                <a:lnTo>
                  <a:pt x="7072473" y="108732"/>
                </a:lnTo>
                <a:lnTo>
                  <a:pt x="7090460" y="96723"/>
                </a:lnTo>
                <a:lnTo>
                  <a:pt x="7102618" y="78884"/>
                </a:lnTo>
                <a:lnTo>
                  <a:pt x="7107085" y="56997"/>
                </a:lnTo>
                <a:lnTo>
                  <a:pt x="7107085" y="56133"/>
                </a:lnTo>
                <a:lnTo>
                  <a:pt x="7102436" y="34247"/>
                </a:lnTo>
                <a:lnTo>
                  <a:pt x="7089975" y="16408"/>
                </a:lnTo>
                <a:lnTo>
                  <a:pt x="7071927" y="4398"/>
                </a:lnTo>
                <a:lnTo>
                  <a:pt x="7050519" y="0"/>
                </a:lnTo>
                <a:close/>
              </a:path>
              <a:path w="8402320" h="113664">
                <a:moveTo>
                  <a:pt x="7309561" y="0"/>
                </a:moveTo>
                <a:lnTo>
                  <a:pt x="7287971" y="4398"/>
                </a:lnTo>
                <a:lnTo>
                  <a:pt x="7269943" y="16408"/>
                </a:lnTo>
                <a:lnTo>
                  <a:pt x="7257583" y="34247"/>
                </a:lnTo>
                <a:lnTo>
                  <a:pt x="7252995" y="56133"/>
                </a:lnTo>
                <a:lnTo>
                  <a:pt x="7252995" y="56997"/>
                </a:lnTo>
                <a:lnTo>
                  <a:pt x="7257461" y="78884"/>
                </a:lnTo>
                <a:lnTo>
                  <a:pt x="7269619" y="96723"/>
                </a:lnTo>
                <a:lnTo>
                  <a:pt x="7287606" y="108732"/>
                </a:lnTo>
                <a:lnTo>
                  <a:pt x="7309561" y="113131"/>
                </a:lnTo>
                <a:lnTo>
                  <a:pt x="7331515" y="108732"/>
                </a:lnTo>
                <a:lnTo>
                  <a:pt x="7349502" y="96723"/>
                </a:lnTo>
                <a:lnTo>
                  <a:pt x="7361660" y="78884"/>
                </a:lnTo>
                <a:lnTo>
                  <a:pt x="7366127" y="56997"/>
                </a:lnTo>
                <a:lnTo>
                  <a:pt x="7366127" y="56133"/>
                </a:lnTo>
                <a:lnTo>
                  <a:pt x="7361478" y="34247"/>
                </a:lnTo>
                <a:lnTo>
                  <a:pt x="7349016" y="16408"/>
                </a:lnTo>
                <a:lnTo>
                  <a:pt x="7330969" y="4398"/>
                </a:lnTo>
                <a:lnTo>
                  <a:pt x="7309561" y="0"/>
                </a:lnTo>
                <a:close/>
              </a:path>
              <a:path w="8402320" h="113664">
                <a:moveTo>
                  <a:pt x="7568590" y="0"/>
                </a:moveTo>
                <a:lnTo>
                  <a:pt x="7547000" y="4398"/>
                </a:lnTo>
                <a:lnTo>
                  <a:pt x="7528972" y="16408"/>
                </a:lnTo>
                <a:lnTo>
                  <a:pt x="7516612" y="34247"/>
                </a:lnTo>
                <a:lnTo>
                  <a:pt x="7512024" y="56133"/>
                </a:lnTo>
                <a:lnTo>
                  <a:pt x="7512024" y="56997"/>
                </a:lnTo>
                <a:lnTo>
                  <a:pt x="7516491" y="78884"/>
                </a:lnTo>
                <a:lnTo>
                  <a:pt x="7528648" y="96723"/>
                </a:lnTo>
                <a:lnTo>
                  <a:pt x="7546636" y="108732"/>
                </a:lnTo>
                <a:lnTo>
                  <a:pt x="7568590" y="113131"/>
                </a:lnTo>
                <a:lnTo>
                  <a:pt x="7590544" y="108732"/>
                </a:lnTo>
                <a:lnTo>
                  <a:pt x="7608531" y="96723"/>
                </a:lnTo>
                <a:lnTo>
                  <a:pt x="7620689" y="78884"/>
                </a:lnTo>
                <a:lnTo>
                  <a:pt x="7625156" y="56997"/>
                </a:lnTo>
                <a:lnTo>
                  <a:pt x="7625156" y="56133"/>
                </a:lnTo>
                <a:lnTo>
                  <a:pt x="7620507" y="34247"/>
                </a:lnTo>
                <a:lnTo>
                  <a:pt x="7608046" y="16408"/>
                </a:lnTo>
                <a:lnTo>
                  <a:pt x="7589998" y="4398"/>
                </a:lnTo>
                <a:lnTo>
                  <a:pt x="7568590" y="0"/>
                </a:lnTo>
                <a:close/>
              </a:path>
              <a:path w="8402320" h="113664">
                <a:moveTo>
                  <a:pt x="7827632" y="0"/>
                </a:moveTo>
                <a:lnTo>
                  <a:pt x="7806042" y="4398"/>
                </a:lnTo>
                <a:lnTo>
                  <a:pt x="7788014" y="16408"/>
                </a:lnTo>
                <a:lnTo>
                  <a:pt x="7775654" y="34247"/>
                </a:lnTo>
                <a:lnTo>
                  <a:pt x="7771066" y="56133"/>
                </a:lnTo>
                <a:lnTo>
                  <a:pt x="7771066" y="56997"/>
                </a:lnTo>
                <a:lnTo>
                  <a:pt x="7775532" y="78884"/>
                </a:lnTo>
                <a:lnTo>
                  <a:pt x="7787690" y="96723"/>
                </a:lnTo>
                <a:lnTo>
                  <a:pt x="7805677" y="108732"/>
                </a:lnTo>
                <a:lnTo>
                  <a:pt x="7827632" y="113131"/>
                </a:lnTo>
                <a:lnTo>
                  <a:pt x="7849586" y="108732"/>
                </a:lnTo>
                <a:lnTo>
                  <a:pt x="7867573" y="96723"/>
                </a:lnTo>
                <a:lnTo>
                  <a:pt x="7879731" y="78884"/>
                </a:lnTo>
                <a:lnTo>
                  <a:pt x="7884198" y="56997"/>
                </a:lnTo>
                <a:lnTo>
                  <a:pt x="7884198" y="56133"/>
                </a:lnTo>
                <a:lnTo>
                  <a:pt x="7879549" y="34247"/>
                </a:lnTo>
                <a:lnTo>
                  <a:pt x="7867088" y="16408"/>
                </a:lnTo>
                <a:lnTo>
                  <a:pt x="7849040" y="4398"/>
                </a:lnTo>
                <a:lnTo>
                  <a:pt x="7827632" y="0"/>
                </a:lnTo>
                <a:close/>
              </a:path>
              <a:path w="8402320" h="113664">
                <a:moveTo>
                  <a:pt x="8086661" y="0"/>
                </a:moveTo>
                <a:lnTo>
                  <a:pt x="8065071" y="4398"/>
                </a:lnTo>
                <a:lnTo>
                  <a:pt x="8047043" y="16408"/>
                </a:lnTo>
                <a:lnTo>
                  <a:pt x="8034683" y="34247"/>
                </a:lnTo>
                <a:lnTo>
                  <a:pt x="8030095" y="56133"/>
                </a:lnTo>
                <a:lnTo>
                  <a:pt x="8030095" y="56997"/>
                </a:lnTo>
                <a:lnTo>
                  <a:pt x="8034562" y="78884"/>
                </a:lnTo>
                <a:lnTo>
                  <a:pt x="8046719" y="96723"/>
                </a:lnTo>
                <a:lnTo>
                  <a:pt x="8064707" y="108732"/>
                </a:lnTo>
                <a:lnTo>
                  <a:pt x="8086661" y="113131"/>
                </a:lnTo>
                <a:lnTo>
                  <a:pt x="8108615" y="108732"/>
                </a:lnTo>
                <a:lnTo>
                  <a:pt x="8126603" y="96723"/>
                </a:lnTo>
                <a:lnTo>
                  <a:pt x="8138760" y="78884"/>
                </a:lnTo>
                <a:lnTo>
                  <a:pt x="8143227" y="56997"/>
                </a:lnTo>
                <a:lnTo>
                  <a:pt x="8143227" y="56133"/>
                </a:lnTo>
                <a:lnTo>
                  <a:pt x="8138578" y="34247"/>
                </a:lnTo>
                <a:lnTo>
                  <a:pt x="8126117" y="16408"/>
                </a:lnTo>
                <a:lnTo>
                  <a:pt x="8108069" y="4398"/>
                </a:lnTo>
                <a:lnTo>
                  <a:pt x="8086661" y="0"/>
                </a:lnTo>
                <a:close/>
              </a:path>
              <a:path w="8402320" h="113664">
                <a:moveTo>
                  <a:pt x="8345703" y="0"/>
                </a:moveTo>
                <a:lnTo>
                  <a:pt x="8324113" y="4398"/>
                </a:lnTo>
                <a:lnTo>
                  <a:pt x="8306085" y="16408"/>
                </a:lnTo>
                <a:lnTo>
                  <a:pt x="8293725" y="34247"/>
                </a:lnTo>
                <a:lnTo>
                  <a:pt x="8289137" y="56133"/>
                </a:lnTo>
                <a:lnTo>
                  <a:pt x="8289137" y="56997"/>
                </a:lnTo>
                <a:lnTo>
                  <a:pt x="8293604" y="78884"/>
                </a:lnTo>
                <a:lnTo>
                  <a:pt x="8305761" y="96723"/>
                </a:lnTo>
                <a:lnTo>
                  <a:pt x="8323749" y="108732"/>
                </a:lnTo>
                <a:lnTo>
                  <a:pt x="8345703" y="113131"/>
                </a:lnTo>
                <a:lnTo>
                  <a:pt x="8367657" y="108732"/>
                </a:lnTo>
                <a:lnTo>
                  <a:pt x="8385644" y="96723"/>
                </a:lnTo>
                <a:lnTo>
                  <a:pt x="8397802" y="78884"/>
                </a:lnTo>
                <a:lnTo>
                  <a:pt x="8402269" y="56997"/>
                </a:lnTo>
                <a:lnTo>
                  <a:pt x="8402269" y="56133"/>
                </a:lnTo>
                <a:lnTo>
                  <a:pt x="8397620" y="34247"/>
                </a:lnTo>
                <a:lnTo>
                  <a:pt x="8385159" y="16408"/>
                </a:lnTo>
                <a:lnTo>
                  <a:pt x="8367111" y="4398"/>
                </a:lnTo>
                <a:lnTo>
                  <a:pt x="8345703" y="0"/>
                </a:ln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pic>
        <p:nvPicPr>
          <p:cNvPr id="10" name="Picture 8"/>
          <p:cNvPicPr>
            <a:picLocks noChangeAspect="1"/>
          </p:cNvPicPr>
          <p:nvPr userDrawn="1"/>
        </p:nvPicPr>
        <p:blipFill>
          <a:blip r:embed="rId2">
            <a:extLst>
              <a:ext uri="{28A0092B-C50C-407E-A947-70E740481C1C}">
                <a14:useLocalDpi xmlns:a14="http://schemas.microsoft.com/office/drawing/2010/main" val="0"/>
              </a:ext>
            </a:extLst>
          </a:blip>
          <a:srcRect l="-3178" r="87106"/>
          <a:stretch>
            <a:fillRect/>
          </a:stretch>
        </p:blipFill>
        <p:spPr bwMode="auto">
          <a:xfrm>
            <a:off x="8031163" y="6022975"/>
            <a:ext cx="823912"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 name="Picture 9"/>
          <p:cNvPicPr>
            <a:picLocks noChangeAspect="1"/>
          </p:cNvPicPr>
          <p:nvPr userDrawn="1"/>
        </p:nvPicPr>
        <p:blipFill>
          <a:blip r:embed="rId2">
            <a:extLst>
              <a:ext uri="{28A0092B-C50C-407E-A947-70E740481C1C}">
                <a14:useLocalDpi xmlns:a14="http://schemas.microsoft.com/office/drawing/2010/main" val="0"/>
              </a:ext>
            </a:extLst>
          </a:blip>
          <a:srcRect l="52269" r="35178"/>
          <a:stretch>
            <a:fillRect/>
          </a:stretch>
        </p:blipFill>
        <p:spPr bwMode="auto">
          <a:xfrm>
            <a:off x="371475" y="5953125"/>
            <a:ext cx="639763"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2" name="Picture 9"/>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77875" y="3733800"/>
            <a:ext cx="7588250" cy="4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a:xfrm>
            <a:off x="685800" y="2130425"/>
            <a:ext cx="7772400" cy="1470025"/>
          </a:xfrm>
        </p:spPr>
        <p:txBody>
          <a:bodyPr>
            <a:normAutofit/>
          </a:bodyPr>
          <a:lstStyle>
            <a:lvl1pPr algn="l">
              <a:defRPr sz="2800">
                <a:solidFill>
                  <a:srgbClr val="00A94F"/>
                </a:solidFill>
                <a:latin typeface="Arial Rounded MT Bold" panose="020F0704030504030204" pitchFamily="34" charset="0"/>
              </a:defRPr>
            </a:lvl1pPr>
          </a:lstStyle>
          <a:p>
            <a:r>
              <a:rPr lang="en-US"/>
              <a:t>Click to edit Master title style</a:t>
            </a:r>
          </a:p>
        </p:txBody>
      </p:sp>
      <p:sp>
        <p:nvSpPr>
          <p:cNvPr id="9" name="Subtitle 2"/>
          <p:cNvSpPr>
            <a:spLocks noGrp="1"/>
          </p:cNvSpPr>
          <p:nvPr>
            <p:ph type="subTitle" idx="1"/>
          </p:nvPr>
        </p:nvSpPr>
        <p:spPr>
          <a:xfrm>
            <a:off x="685800" y="3886200"/>
            <a:ext cx="7772400" cy="1371600"/>
          </a:xfrm>
        </p:spPr>
        <p:txBody>
          <a:bodyPr>
            <a:normAutofit/>
          </a:bodyPr>
          <a:lstStyle>
            <a:lvl1pPr marL="0" indent="0" algn="l">
              <a:buNone/>
              <a:defRPr sz="24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892385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Slide Number Placeholder 5"/>
          <p:cNvSpPr txBox="1">
            <a:spLocks/>
          </p:cNvSpPr>
          <p:nvPr userDrawn="1"/>
        </p:nvSpPr>
        <p:spPr>
          <a:xfrm>
            <a:off x="7924800" y="6264275"/>
            <a:ext cx="762000" cy="365125"/>
          </a:xfrm>
          <a:prstGeom prst="rect">
            <a:avLst/>
          </a:prstGeom>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defRPr/>
            </a:pPr>
            <a:fld id="{74DDD2FC-8DD1-441B-BA56-00FDED4607D2}" type="slidenum">
              <a:rPr lang="en-US" altLang="en-US" sz="1600" smtClean="0">
                <a:solidFill>
                  <a:srgbClr val="7F7F7F"/>
                </a:solidFill>
                <a:cs typeface="Arial" panose="020B0604020202020204" pitchFamily="34" charset="0"/>
              </a:rPr>
              <a:pPr algn="r" eaLnBrk="1" hangingPunct="1">
                <a:defRPr/>
              </a:pPr>
              <a:t>‹#›</a:t>
            </a:fld>
            <a:endParaRPr lang="en-US" altLang="en-US" sz="1600">
              <a:solidFill>
                <a:srgbClr val="7F7F7F"/>
              </a:solidFill>
              <a:cs typeface="Arial" panose="020B0604020202020204" pitchFamily="34" charset="0"/>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5625" y="1150938"/>
            <a:ext cx="8045450" cy="5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sz="half" idx="2"/>
          </p:nvPr>
        </p:nvSpPr>
        <p:spPr>
          <a:xfrm>
            <a:off x="4648200" y="1295400"/>
            <a:ext cx="4038600" cy="4953000"/>
          </a:xfrm>
        </p:spPr>
        <p:txBody>
          <a:bodyPr>
            <a:normAutofit/>
          </a:bodyPr>
          <a:lstStyle>
            <a:lvl1pPr>
              <a:defRPr sz="2400">
                <a:solidFill>
                  <a:srgbClr val="000000"/>
                </a:solidFill>
              </a:defRPr>
            </a:lvl1pPr>
            <a:lvl2pPr>
              <a:defRPr sz="2400">
                <a:solidFill>
                  <a:srgbClr val="000000"/>
                </a:solidFill>
              </a:defRPr>
            </a:lvl2pPr>
            <a:lvl3pPr>
              <a:defRPr sz="2400">
                <a:solidFill>
                  <a:srgbClr val="000000"/>
                </a:solidFill>
              </a:defRPr>
            </a:lvl3pPr>
            <a:lvl4pPr>
              <a:defRPr sz="2400">
                <a:solidFill>
                  <a:srgbClr val="000000"/>
                </a:solidFill>
              </a:defRPr>
            </a:lvl4pPr>
            <a:lvl5pPr>
              <a:defRPr sz="2400">
                <a:solidFill>
                  <a:srgbClr val="00000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p:cNvSpPr>
            <a:spLocks noGrp="1"/>
          </p:cNvSpPr>
          <p:nvPr>
            <p:ph type="title"/>
          </p:nvPr>
        </p:nvSpPr>
        <p:spPr>
          <a:xfrm>
            <a:off x="457200" y="274638"/>
            <a:ext cx="8229600" cy="792162"/>
          </a:xfrm>
        </p:spPr>
        <p:txBody>
          <a:bodyPr>
            <a:normAutofit/>
          </a:bodyPr>
          <a:lstStyle>
            <a:lvl1pPr algn="l">
              <a:defRPr sz="2800">
                <a:solidFill>
                  <a:srgbClr val="00A94F"/>
                </a:solidFill>
                <a:latin typeface="Arial Rounded MT Bold" panose="020F0704030504030204" pitchFamily="34" charset="0"/>
              </a:defRPr>
            </a:lvl1pPr>
          </a:lstStyle>
          <a:p>
            <a:r>
              <a:rPr lang="en-US"/>
              <a:t>Click to edit Master title style</a:t>
            </a:r>
          </a:p>
        </p:txBody>
      </p:sp>
      <p:sp>
        <p:nvSpPr>
          <p:cNvPr id="10" name="Content Placeholder 9"/>
          <p:cNvSpPr>
            <a:spLocks noGrp="1"/>
          </p:cNvSpPr>
          <p:nvPr>
            <p:ph sz="quarter" idx="11"/>
          </p:nvPr>
        </p:nvSpPr>
        <p:spPr>
          <a:xfrm>
            <a:off x="457200" y="1295400"/>
            <a:ext cx="39624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2709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 caption">
    <p:spTree>
      <p:nvGrpSpPr>
        <p:cNvPr id="1" name=""/>
        <p:cNvGrpSpPr/>
        <p:nvPr/>
      </p:nvGrpSpPr>
      <p:grpSpPr>
        <a:xfrm>
          <a:off x="0" y="0"/>
          <a:ext cx="0" cy="0"/>
          <a:chOff x="0" y="0"/>
          <a:chExt cx="0" cy="0"/>
        </a:xfrm>
      </p:grpSpPr>
      <p:sp>
        <p:nvSpPr>
          <p:cNvPr id="5" name="Slide Number Placeholder 5"/>
          <p:cNvSpPr txBox="1">
            <a:spLocks/>
          </p:cNvSpPr>
          <p:nvPr userDrawn="1"/>
        </p:nvSpPr>
        <p:spPr>
          <a:xfrm>
            <a:off x="7924800" y="6264275"/>
            <a:ext cx="762000" cy="365125"/>
          </a:xfrm>
          <a:prstGeom prst="rect">
            <a:avLst/>
          </a:prstGeom>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defRPr/>
            </a:pPr>
            <a:fld id="{14208CD0-055A-450C-BDA6-B3B5A17DAA8C}" type="slidenum">
              <a:rPr lang="en-US" altLang="en-US" sz="1600" smtClean="0">
                <a:solidFill>
                  <a:srgbClr val="7F7F7F"/>
                </a:solidFill>
                <a:cs typeface="Arial" panose="020B0604020202020204" pitchFamily="34" charset="0"/>
              </a:rPr>
              <a:pPr algn="r" eaLnBrk="1" hangingPunct="1">
                <a:defRPr/>
              </a:pPr>
              <a:t>‹#›</a:t>
            </a:fld>
            <a:endParaRPr lang="en-US" altLang="en-US" sz="1600">
              <a:solidFill>
                <a:srgbClr val="7F7F7F"/>
              </a:solidFill>
              <a:cs typeface="Arial" panose="020B0604020202020204" pitchFamily="34" charset="0"/>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5625" y="1150938"/>
            <a:ext cx="8045450" cy="5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sz="half" idx="2"/>
          </p:nvPr>
        </p:nvSpPr>
        <p:spPr>
          <a:xfrm>
            <a:off x="4648200" y="1295400"/>
            <a:ext cx="4038600" cy="4953000"/>
          </a:xfrm>
        </p:spPr>
        <p:txBody>
          <a:bodyPr>
            <a:normAutofit/>
          </a:bodyPr>
          <a:lstStyle>
            <a:lvl1pPr>
              <a:defRPr sz="2400">
                <a:solidFill>
                  <a:srgbClr val="000000"/>
                </a:solidFill>
              </a:defRPr>
            </a:lvl1pPr>
            <a:lvl2pPr>
              <a:defRPr sz="2400">
                <a:solidFill>
                  <a:srgbClr val="000000"/>
                </a:solidFill>
              </a:defRPr>
            </a:lvl2pPr>
            <a:lvl3pPr>
              <a:defRPr sz="2400">
                <a:solidFill>
                  <a:srgbClr val="000000"/>
                </a:solidFill>
              </a:defRPr>
            </a:lvl3pPr>
            <a:lvl4pPr>
              <a:defRPr sz="2400">
                <a:solidFill>
                  <a:srgbClr val="000000"/>
                </a:solidFill>
              </a:defRPr>
            </a:lvl4pPr>
            <a:lvl5pPr>
              <a:defRPr sz="2400">
                <a:solidFill>
                  <a:srgbClr val="00000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p:cNvSpPr>
            <a:spLocks noGrp="1"/>
          </p:cNvSpPr>
          <p:nvPr>
            <p:ph type="title"/>
          </p:nvPr>
        </p:nvSpPr>
        <p:spPr>
          <a:xfrm>
            <a:off x="457200" y="274638"/>
            <a:ext cx="8229600" cy="792162"/>
          </a:xfrm>
        </p:spPr>
        <p:txBody>
          <a:bodyPr>
            <a:normAutofit/>
          </a:bodyPr>
          <a:lstStyle>
            <a:lvl1pPr algn="l">
              <a:defRPr sz="2800">
                <a:solidFill>
                  <a:srgbClr val="00A94F"/>
                </a:solidFill>
                <a:latin typeface="Arial Rounded MT Bold" panose="020F0704030504030204" pitchFamily="34" charset="0"/>
              </a:defRPr>
            </a:lvl1pPr>
          </a:lstStyle>
          <a:p>
            <a:r>
              <a:rPr lang="en-US"/>
              <a:t>Click to edit Master title style</a:t>
            </a:r>
          </a:p>
        </p:txBody>
      </p:sp>
      <p:sp>
        <p:nvSpPr>
          <p:cNvPr id="8" name="Picture Placeholder 7"/>
          <p:cNvSpPr>
            <a:spLocks noGrp="1"/>
          </p:cNvSpPr>
          <p:nvPr>
            <p:ph type="pic" sz="quarter" idx="10"/>
          </p:nvPr>
        </p:nvSpPr>
        <p:spPr>
          <a:xfrm>
            <a:off x="457200" y="1295400"/>
            <a:ext cx="3962400" cy="4953000"/>
          </a:xfrm>
        </p:spPr>
        <p:txBody>
          <a:bodyPr/>
          <a:lstStyle>
            <a:lvl1pPr marL="0" indent="0">
              <a:buNone/>
              <a:defRPr/>
            </a:lvl1pPr>
          </a:lstStyle>
          <a:p>
            <a:pPr lvl="0"/>
            <a:r>
              <a:rPr lang="en-US" noProof="0"/>
              <a:t>Drag picture to placeholder or click icon to add</a:t>
            </a:r>
          </a:p>
        </p:txBody>
      </p:sp>
    </p:spTree>
    <p:extLst>
      <p:ext uri="{BB962C8B-B14F-4D97-AF65-F5344CB8AC3E}">
        <p14:creationId xmlns:p14="http://schemas.microsoft.com/office/powerpoint/2010/main" val="3529174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blank footer">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5625" y="1150938"/>
            <a:ext cx="8045450" cy="5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457200" y="274638"/>
            <a:ext cx="8229600" cy="792162"/>
          </a:xfrm>
        </p:spPr>
        <p:txBody>
          <a:bodyPr>
            <a:normAutofit/>
          </a:bodyPr>
          <a:lstStyle>
            <a:lvl1pPr algn="l">
              <a:defRPr sz="2800">
                <a:solidFill>
                  <a:srgbClr val="00A94F"/>
                </a:solidFill>
                <a:latin typeface="Arial Rounded MT Bold" panose="020F0704030504030204" pitchFamily="34" charset="0"/>
              </a:defRPr>
            </a:lvl1pPr>
          </a:lstStyle>
          <a:p>
            <a:r>
              <a:rPr lang="en-US"/>
              <a:t>Click to edit Master title style</a:t>
            </a:r>
          </a:p>
        </p:txBody>
      </p:sp>
    </p:spTree>
    <p:extLst>
      <p:ext uri="{BB962C8B-B14F-4D97-AF65-F5344CB8AC3E}">
        <p14:creationId xmlns:p14="http://schemas.microsoft.com/office/powerpoint/2010/main" val="3131660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txBox="1">
            <a:spLocks/>
          </p:cNvSpPr>
          <p:nvPr userDrawn="1"/>
        </p:nvSpPr>
        <p:spPr>
          <a:xfrm>
            <a:off x="7924800" y="6264275"/>
            <a:ext cx="762000" cy="365125"/>
          </a:xfrm>
          <a:prstGeom prst="rect">
            <a:avLst/>
          </a:prstGeom>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defRPr/>
            </a:pPr>
            <a:fld id="{C5217A97-E3B9-4907-BD0B-37DED6B0FCDE}" type="slidenum">
              <a:rPr lang="en-US" altLang="en-US" sz="1600" smtClean="0">
                <a:solidFill>
                  <a:srgbClr val="7F7F7F"/>
                </a:solidFill>
                <a:cs typeface="Arial" panose="020B0604020202020204" pitchFamily="34" charset="0"/>
              </a:rPr>
              <a:pPr algn="r" eaLnBrk="1" hangingPunct="1">
                <a:defRPr/>
              </a:pPr>
              <a:t>‹#›</a:t>
            </a:fld>
            <a:endParaRPr lang="en-US" altLang="en-US" sz="1600">
              <a:solidFill>
                <a:srgbClr val="7F7F7F"/>
              </a:solidFill>
              <a:cs typeface="Arial" panose="020B0604020202020204" pitchFamily="34" charset="0"/>
            </a:endParaRPr>
          </a:p>
        </p:txBody>
      </p:sp>
    </p:spTree>
    <p:extLst>
      <p:ext uri="{BB962C8B-B14F-4D97-AF65-F5344CB8AC3E}">
        <p14:creationId xmlns:p14="http://schemas.microsoft.com/office/powerpoint/2010/main" val="1761174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Slide Number Placeholder 5"/>
          <p:cNvSpPr txBox="1">
            <a:spLocks/>
          </p:cNvSpPr>
          <p:nvPr userDrawn="1"/>
        </p:nvSpPr>
        <p:spPr>
          <a:xfrm>
            <a:off x="7924800" y="6264275"/>
            <a:ext cx="762000" cy="365125"/>
          </a:xfrm>
          <a:prstGeom prst="rect">
            <a:avLst/>
          </a:prstGeom>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defRPr/>
            </a:pPr>
            <a:fld id="{73BE1D20-C982-4F27-938B-E0098F80EC1A}" type="slidenum">
              <a:rPr lang="en-US" altLang="en-US" sz="1600" smtClean="0">
                <a:solidFill>
                  <a:srgbClr val="7F7F7F"/>
                </a:solidFill>
                <a:cs typeface="Arial" panose="020B0604020202020204" pitchFamily="34" charset="0"/>
              </a:rPr>
              <a:pPr algn="r" eaLnBrk="1" hangingPunct="1">
                <a:defRPr/>
              </a:pPr>
              <a:t>‹#›</a:t>
            </a:fld>
            <a:endParaRPr lang="en-US" altLang="en-US" sz="1600">
              <a:solidFill>
                <a:srgbClr val="7F7F7F"/>
              </a:solidFill>
              <a:cs typeface="Arial" panose="020B0604020202020204" pitchFamily="34" charset="0"/>
            </a:endParaRPr>
          </a:p>
        </p:txBody>
      </p:sp>
      <p:sp>
        <p:nvSpPr>
          <p:cNvPr id="2" name="Title 1"/>
          <p:cNvSpPr>
            <a:spLocks noGrp="1"/>
          </p:cNvSpPr>
          <p:nvPr>
            <p:ph type="title"/>
          </p:nvPr>
        </p:nvSpPr>
        <p:spPr>
          <a:xfrm>
            <a:off x="457200" y="273050"/>
            <a:ext cx="3008313" cy="1162050"/>
          </a:xfrm>
        </p:spPr>
        <p:txBody>
          <a:bodyPr>
            <a:norm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3575050" y="273050"/>
            <a:ext cx="5111750" cy="6005630"/>
          </a:xfrm>
        </p:spPr>
        <p:txBody>
          <a:bodyPr>
            <a:normAutofit/>
          </a:bodyPr>
          <a:lstStyle>
            <a:lvl1pPr>
              <a:defRPr sz="2400">
                <a:solidFill>
                  <a:srgbClr val="000000"/>
                </a:solidFill>
              </a:defRPr>
            </a:lvl1pPr>
            <a:lvl2pPr>
              <a:defRPr sz="2400">
                <a:solidFill>
                  <a:srgbClr val="000000"/>
                </a:solidFill>
              </a:defRPr>
            </a:lvl2pPr>
            <a:lvl3pPr>
              <a:defRPr sz="2400">
                <a:solidFill>
                  <a:srgbClr val="000000"/>
                </a:solidFill>
              </a:defRPr>
            </a:lvl3pPr>
            <a:lvl4pPr>
              <a:defRPr sz="2400">
                <a:solidFill>
                  <a:srgbClr val="000000"/>
                </a:solidFill>
              </a:defRPr>
            </a:lvl4pPr>
            <a:lvl5pPr>
              <a:defRPr sz="2400">
                <a:solidFill>
                  <a:srgbClr val="000000"/>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813300"/>
          </a:xfrm>
        </p:spPr>
        <p:txBody>
          <a:bodyPr>
            <a:normAutofit/>
          </a:bodyPr>
          <a:lstStyle>
            <a:lvl1pPr marL="0" indent="0">
              <a:buNone/>
              <a:defRPr sz="24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35197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lide Number Placeholder 5"/>
          <p:cNvSpPr txBox="1">
            <a:spLocks/>
          </p:cNvSpPr>
          <p:nvPr userDrawn="1"/>
        </p:nvSpPr>
        <p:spPr>
          <a:xfrm>
            <a:off x="7924800" y="6264275"/>
            <a:ext cx="762000" cy="365125"/>
          </a:xfrm>
          <a:prstGeom prst="rect">
            <a:avLst/>
          </a:prstGeom>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defRPr/>
            </a:pPr>
            <a:fld id="{886BEBAB-9CFB-47F2-9B90-8C98EC5F13C6}" type="slidenum">
              <a:rPr lang="en-US" altLang="en-US" sz="1600" smtClean="0">
                <a:solidFill>
                  <a:srgbClr val="7F7F7F"/>
                </a:solidFill>
                <a:cs typeface="Arial" panose="020B0604020202020204" pitchFamily="34" charset="0"/>
              </a:rPr>
              <a:pPr algn="r" eaLnBrk="1" hangingPunct="1">
                <a:defRPr/>
              </a:pPr>
              <a:t>‹#›</a:t>
            </a:fld>
            <a:endParaRPr lang="en-US" altLang="en-US" sz="1600">
              <a:solidFill>
                <a:srgbClr val="7F7F7F"/>
              </a:solidFill>
              <a:cs typeface="Arial" panose="020B0604020202020204" pitchFamily="34" charset="0"/>
            </a:endParaRPr>
          </a:p>
        </p:txBody>
      </p:sp>
      <p:sp>
        <p:nvSpPr>
          <p:cNvPr id="2" name="Title 1"/>
          <p:cNvSpPr>
            <a:spLocks noGrp="1"/>
          </p:cNvSpPr>
          <p:nvPr>
            <p:ph type="title"/>
          </p:nvPr>
        </p:nvSpPr>
        <p:spPr>
          <a:xfrm>
            <a:off x="1792288" y="4800600"/>
            <a:ext cx="5486400" cy="566738"/>
          </a:xfrm>
        </p:spPr>
        <p:txBody>
          <a:bodyPr>
            <a:normAutofit/>
          </a:bodyPr>
          <a:lstStyle>
            <a:lvl1pPr algn="l">
              <a:defRPr sz="2400" b="0"/>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66680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 name="Slide Number Placeholder 5"/>
          <p:cNvSpPr>
            <a:spLocks noGrp="1"/>
          </p:cNvSpPr>
          <p:nvPr>
            <p:ph type="sldNum" sz="quarter" idx="4"/>
          </p:nvPr>
        </p:nvSpPr>
        <p:spPr>
          <a:xfrm>
            <a:off x="7924800" y="6356350"/>
            <a:ext cx="7620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solidFill>
                  <a:srgbClr val="A6A6A6"/>
                </a:solidFill>
                <a:cs typeface="Arial" panose="020B0604020202020204" pitchFamily="34" charset="0"/>
              </a:defRPr>
            </a:lvl1pPr>
          </a:lstStyle>
          <a:p>
            <a:pPr>
              <a:defRPr/>
            </a:pPr>
            <a:fld id="{011EEA0E-1FF3-483A-82A4-5E0F987BABA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77" r:id="rId10"/>
    <p:sldLayoutId id="2147483978" r:id="rId11"/>
    <p:sldLayoutId id="2147483979" r:id="rId12"/>
  </p:sldLayoutIdLst>
  <p:hf hdr="0" dt="0"/>
  <p:txStyles>
    <p:titleStyle>
      <a:lvl1pPr algn="l" rtl="0" eaLnBrk="0" fontAlgn="base" hangingPunct="0">
        <a:spcBef>
          <a:spcPct val="0"/>
        </a:spcBef>
        <a:spcAft>
          <a:spcPct val="0"/>
        </a:spcAft>
        <a:defRPr sz="2800" kern="1200">
          <a:solidFill>
            <a:srgbClr val="00A94F"/>
          </a:solidFill>
          <a:latin typeface="Arial Rounded MT Bold" panose="020F0704030504030204" pitchFamily="34" charset="0"/>
          <a:ea typeface="MS PGothic" panose="020B0600070205080204" pitchFamily="34" charset="-128"/>
          <a:cs typeface="ＭＳ Ｐゴシック" charset="0"/>
        </a:defRPr>
      </a:lvl1pPr>
      <a:lvl2pPr algn="l" rtl="0" eaLnBrk="0" fontAlgn="base" hangingPunct="0">
        <a:spcBef>
          <a:spcPct val="0"/>
        </a:spcBef>
        <a:spcAft>
          <a:spcPct val="0"/>
        </a:spcAft>
        <a:defRPr sz="2800">
          <a:solidFill>
            <a:srgbClr val="00A94F"/>
          </a:solidFill>
          <a:latin typeface="Arial Rounded MT Bold"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a:solidFill>
            <a:srgbClr val="00A94F"/>
          </a:solidFill>
          <a:latin typeface="Arial Rounded MT Bold"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a:solidFill>
            <a:srgbClr val="00A94F"/>
          </a:solidFill>
          <a:latin typeface="Arial Rounded MT Bold"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a:solidFill>
            <a:srgbClr val="00A94F"/>
          </a:solidFill>
          <a:latin typeface="Arial Rounded MT Bold" pitchFamily="34" charset="0"/>
          <a:ea typeface="MS PGothic" panose="020B0600070205080204" pitchFamily="34" charset="-128"/>
          <a:cs typeface="ＭＳ Ｐゴシック" charset="0"/>
        </a:defRPr>
      </a:lvl5pPr>
      <a:lvl6pPr marL="457200" algn="l" rtl="0" fontAlgn="base">
        <a:spcBef>
          <a:spcPct val="0"/>
        </a:spcBef>
        <a:spcAft>
          <a:spcPct val="0"/>
        </a:spcAft>
        <a:defRPr sz="2800">
          <a:solidFill>
            <a:srgbClr val="00A94F"/>
          </a:solidFill>
          <a:latin typeface="Arial Rounded MT Bold" pitchFamily="34" charset="0"/>
        </a:defRPr>
      </a:lvl6pPr>
      <a:lvl7pPr marL="914400" algn="l" rtl="0" fontAlgn="base">
        <a:spcBef>
          <a:spcPct val="0"/>
        </a:spcBef>
        <a:spcAft>
          <a:spcPct val="0"/>
        </a:spcAft>
        <a:defRPr sz="2800">
          <a:solidFill>
            <a:srgbClr val="00A94F"/>
          </a:solidFill>
          <a:latin typeface="Arial Rounded MT Bold" pitchFamily="34" charset="0"/>
        </a:defRPr>
      </a:lvl7pPr>
      <a:lvl8pPr marL="1371600" algn="l" rtl="0" fontAlgn="base">
        <a:spcBef>
          <a:spcPct val="0"/>
        </a:spcBef>
        <a:spcAft>
          <a:spcPct val="0"/>
        </a:spcAft>
        <a:defRPr sz="2800">
          <a:solidFill>
            <a:srgbClr val="00A94F"/>
          </a:solidFill>
          <a:latin typeface="Arial Rounded MT Bold" pitchFamily="34" charset="0"/>
        </a:defRPr>
      </a:lvl8pPr>
      <a:lvl9pPr marL="1828800" algn="l" rtl="0" fontAlgn="base">
        <a:spcBef>
          <a:spcPct val="0"/>
        </a:spcBef>
        <a:spcAft>
          <a:spcPct val="0"/>
        </a:spcAft>
        <a:defRPr sz="2800">
          <a:solidFill>
            <a:srgbClr val="00A94F"/>
          </a:solidFill>
          <a:latin typeface="Arial Rounded MT Bold" pitchFamily="34" charset="0"/>
        </a:defRPr>
      </a:lvl9pPr>
    </p:titleStyle>
    <p:bodyStyle>
      <a:lvl1pPr marL="342900" indent="-342900" algn="l" rtl="0" eaLnBrk="0" fontAlgn="base" hangingPunct="0">
        <a:spcBef>
          <a:spcPct val="20000"/>
        </a:spcBef>
        <a:spcAft>
          <a:spcPct val="0"/>
        </a:spcAft>
        <a:buClr>
          <a:srgbClr val="00A94F"/>
        </a:buClr>
        <a:buFont typeface="Arial" panose="020B0604020202020204" pitchFamily="34" charset="0"/>
        <a:buChar char="•"/>
        <a:defRPr sz="2400" kern="1200">
          <a:solidFill>
            <a:srgbClr val="000000"/>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lr>
          <a:srgbClr val="00A94F"/>
        </a:buClr>
        <a:buFont typeface="Arial" panose="020B0604020202020204" pitchFamily="34" charset="0"/>
        <a:buChar char="–"/>
        <a:defRPr sz="2400" kern="1200">
          <a:solidFill>
            <a:srgbClr val="000000"/>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Clr>
          <a:srgbClr val="00A94F"/>
        </a:buClr>
        <a:buFont typeface="Arial" panose="020B0604020202020204" pitchFamily="34" charset="0"/>
        <a:buChar char="•"/>
        <a:defRPr sz="2400" kern="1200">
          <a:solidFill>
            <a:srgbClr val="000000"/>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Clr>
          <a:srgbClr val="00A94F"/>
        </a:buClr>
        <a:buFont typeface="Arial" panose="020B0604020202020204" pitchFamily="34" charset="0"/>
        <a:buChar char="–"/>
        <a:defRPr sz="2400" kern="1200">
          <a:solidFill>
            <a:srgbClr val="000000"/>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Clr>
          <a:srgbClr val="00A94F"/>
        </a:buClr>
        <a:buFont typeface="Arial" panose="020B0604020202020204" pitchFamily="34" charset="0"/>
        <a:buChar char="»"/>
        <a:defRPr sz="2400" kern="1200">
          <a:solidFill>
            <a:srgbClr val="000000"/>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295402"/>
            <a:ext cx="8229600" cy="4830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077200" y="6356352"/>
            <a:ext cx="609600" cy="365125"/>
          </a:xfrm>
          <a:prstGeom prst="rect">
            <a:avLst/>
          </a:prstGeom>
        </p:spPr>
        <p:txBody>
          <a:bodyPr vert="horz" lIns="91440" tIns="45720" rIns="91440" bIns="45720" rtlCol="0" anchor="ctr"/>
          <a:lstStyle>
            <a:lvl1pPr algn="r" fontAlgn="auto">
              <a:spcBef>
                <a:spcPts val="0"/>
              </a:spcBef>
              <a:spcAft>
                <a:spcPts val="0"/>
              </a:spcAft>
              <a:defRPr sz="889" b="0">
                <a:solidFill>
                  <a:schemeClr val="bg1">
                    <a:lumMod val="50000"/>
                  </a:schemeClr>
                </a:solidFill>
                <a:latin typeface="+mj-lt"/>
              </a:defRPr>
            </a:lvl1pPr>
          </a:lstStyle>
          <a:p>
            <a:pPr eaLnBrk="1" hangingPunct="1">
              <a:defRPr/>
            </a:pPr>
            <a:fld id="{D423F924-74D2-45C3-9581-52674854CC09}" type="slidenum">
              <a:rPr lang="en-US" smtClean="0">
                <a:solidFill>
                  <a:prstClr val="white">
                    <a:lumMod val="50000"/>
                  </a:prstClr>
                </a:solidFill>
                <a:effectLst/>
              </a:rPr>
              <a:pPr eaLnBrk="1" hangingPunct="1">
                <a:defRPr/>
              </a:pPr>
              <a:t>‹#›</a:t>
            </a:fld>
            <a:endParaRPr lang="en-US">
              <a:solidFill>
                <a:prstClr val="white">
                  <a:lumMod val="50000"/>
                </a:prstClr>
              </a:solidFill>
              <a:effectLst/>
            </a:endParaRPr>
          </a:p>
        </p:txBody>
      </p:sp>
    </p:spTree>
    <p:extLst>
      <p:ext uri="{BB962C8B-B14F-4D97-AF65-F5344CB8AC3E}">
        <p14:creationId xmlns:p14="http://schemas.microsoft.com/office/powerpoint/2010/main" val="1919537639"/>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Lst>
  <p:hf hdr="0" ftr="0" dt="0"/>
  <p:txStyles>
    <p:titleStyle>
      <a:lvl1pPr algn="l" rtl="0" eaLnBrk="0" fontAlgn="base" hangingPunct="0">
        <a:spcBef>
          <a:spcPct val="0"/>
        </a:spcBef>
        <a:spcAft>
          <a:spcPct val="0"/>
        </a:spcAft>
        <a:defRPr sz="3200" kern="1200">
          <a:solidFill>
            <a:srgbClr val="009D57"/>
          </a:solidFill>
          <a:latin typeface="Rockwell" panose="02060603020205020403" pitchFamily="18" charset="0"/>
          <a:ea typeface="+mj-ea"/>
          <a:cs typeface="+mj-cs"/>
        </a:defRPr>
      </a:lvl1pPr>
      <a:lvl2pPr algn="l" rtl="0" eaLnBrk="0" fontAlgn="base" hangingPunct="0">
        <a:spcBef>
          <a:spcPct val="0"/>
        </a:spcBef>
        <a:spcAft>
          <a:spcPct val="0"/>
        </a:spcAft>
        <a:defRPr sz="3200">
          <a:solidFill>
            <a:srgbClr val="009D57"/>
          </a:solidFill>
          <a:latin typeface="Archer Semibold" pitchFamily="50" charset="0"/>
        </a:defRPr>
      </a:lvl2pPr>
      <a:lvl3pPr algn="l" rtl="0" eaLnBrk="0" fontAlgn="base" hangingPunct="0">
        <a:spcBef>
          <a:spcPct val="0"/>
        </a:spcBef>
        <a:spcAft>
          <a:spcPct val="0"/>
        </a:spcAft>
        <a:defRPr sz="3200">
          <a:solidFill>
            <a:srgbClr val="009D57"/>
          </a:solidFill>
          <a:latin typeface="Archer Semibold" pitchFamily="50" charset="0"/>
        </a:defRPr>
      </a:lvl3pPr>
      <a:lvl4pPr algn="l" rtl="0" eaLnBrk="0" fontAlgn="base" hangingPunct="0">
        <a:spcBef>
          <a:spcPct val="0"/>
        </a:spcBef>
        <a:spcAft>
          <a:spcPct val="0"/>
        </a:spcAft>
        <a:defRPr sz="3200">
          <a:solidFill>
            <a:srgbClr val="009D57"/>
          </a:solidFill>
          <a:latin typeface="Archer Semibold" pitchFamily="50" charset="0"/>
        </a:defRPr>
      </a:lvl4pPr>
      <a:lvl5pPr algn="l" rtl="0" eaLnBrk="0" fontAlgn="base" hangingPunct="0">
        <a:spcBef>
          <a:spcPct val="0"/>
        </a:spcBef>
        <a:spcAft>
          <a:spcPct val="0"/>
        </a:spcAft>
        <a:defRPr sz="3200">
          <a:solidFill>
            <a:srgbClr val="009D57"/>
          </a:solidFill>
          <a:latin typeface="Archer Semibold" pitchFamily="50" charset="0"/>
        </a:defRPr>
      </a:lvl5pPr>
      <a:lvl6pPr marL="406405" algn="l" rtl="0" fontAlgn="base">
        <a:spcBef>
          <a:spcPct val="0"/>
        </a:spcBef>
        <a:spcAft>
          <a:spcPct val="0"/>
        </a:spcAft>
        <a:defRPr sz="3200">
          <a:solidFill>
            <a:srgbClr val="009D57"/>
          </a:solidFill>
          <a:latin typeface="Archer Semibold" pitchFamily="50" charset="0"/>
        </a:defRPr>
      </a:lvl6pPr>
      <a:lvl7pPr marL="812810" algn="l" rtl="0" fontAlgn="base">
        <a:spcBef>
          <a:spcPct val="0"/>
        </a:spcBef>
        <a:spcAft>
          <a:spcPct val="0"/>
        </a:spcAft>
        <a:defRPr sz="3200">
          <a:solidFill>
            <a:srgbClr val="009D57"/>
          </a:solidFill>
          <a:latin typeface="Archer Semibold" pitchFamily="50" charset="0"/>
        </a:defRPr>
      </a:lvl7pPr>
      <a:lvl8pPr marL="1219215" algn="l" rtl="0" fontAlgn="base">
        <a:spcBef>
          <a:spcPct val="0"/>
        </a:spcBef>
        <a:spcAft>
          <a:spcPct val="0"/>
        </a:spcAft>
        <a:defRPr sz="3200">
          <a:solidFill>
            <a:srgbClr val="009D57"/>
          </a:solidFill>
          <a:latin typeface="Archer Semibold" pitchFamily="50" charset="0"/>
        </a:defRPr>
      </a:lvl8pPr>
      <a:lvl9pPr marL="1625620" algn="l" rtl="0" fontAlgn="base">
        <a:spcBef>
          <a:spcPct val="0"/>
        </a:spcBef>
        <a:spcAft>
          <a:spcPct val="0"/>
        </a:spcAft>
        <a:defRPr sz="3200">
          <a:solidFill>
            <a:srgbClr val="009D57"/>
          </a:solidFill>
          <a:latin typeface="Archer Semibold" pitchFamily="50" charset="0"/>
        </a:defRPr>
      </a:lvl9pPr>
    </p:titleStyle>
    <p:bodyStyle>
      <a:lvl1pPr marL="304804" indent="-304804" algn="l" rtl="0" eaLnBrk="0" fontAlgn="base" hangingPunct="0">
        <a:spcBef>
          <a:spcPct val="20000"/>
        </a:spcBef>
        <a:spcAft>
          <a:spcPct val="0"/>
        </a:spcAft>
        <a:buFont typeface="Arial" charset="0"/>
        <a:buChar char="•"/>
        <a:defRPr sz="2489" kern="1200">
          <a:solidFill>
            <a:srgbClr val="262626"/>
          </a:solidFill>
          <a:latin typeface="+mn-lt"/>
          <a:ea typeface="+mn-ea"/>
          <a:cs typeface="+mn-cs"/>
        </a:defRPr>
      </a:lvl1pPr>
      <a:lvl2pPr marL="660408" indent="-254003" algn="l" rtl="0" eaLnBrk="0" fontAlgn="base" hangingPunct="0">
        <a:spcBef>
          <a:spcPct val="20000"/>
        </a:spcBef>
        <a:spcAft>
          <a:spcPct val="0"/>
        </a:spcAft>
        <a:buFont typeface="Arial" charset="0"/>
        <a:buChar char="–"/>
        <a:defRPr sz="2133" kern="1200">
          <a:solidFill>
            <a:srgbClr val="262626"/>
          </a:solidFill>
          <a:latin typeface="+mn-lt"/>
          <a:ea typeface="+mn-ea"/>
          <a:cs typeface="+mn-cs"/>
        </a:defRPr>
      </a:lvl2pPr>
      <a:lvl3pPr marL="1016013" indent="-203203" algn="l" rtl="0" eaLnBrk="0" fontAlgn="base" hangingPunct="0">
        <a:spcBef>
          <a:spcPct val="20000"/>
        </a:spcBef>
        <a:spcAft>
          <a:spcPct val="0"/>
        </a:spcAft>
        <a:buFont typeface="Arial" charset="0"/>
        <a:buChar char="•"/>
        <a:defRPr sz="1778" kern="1200">
          <a:solidFill>
            <a:srgbClr val="262626"/>
          </a:solidFill>
          <a:latin typeface="+mn-lt"/>
          <a:ea typeface="+mn-ea"/>
          <a:cs typeface="+mn-cs"/>
        </a:defRPr>
      </a:lvl3pPr>
      <a:lvl4pPr marL="1422418" indent="-203203" algn="l" rtl="0" eaLnBrk="0" fontAlgn="base" hangingPunct="0">
        <a:spcBef>
          <a:spcPct val="20000"/>
        </a:spcBef>
        <a:spcAft>
          <a:spcPct val="0"/>
        </a:spcAft>
        <a:buFont typeface="Arial" charset="0"/>
        <a:buChar char="–"/>
        <a:defRPr sz="1600" kern="1200">
          <a:solidFill>
            <a:srgbClr val="262626"/>
          </a:solidFill>
          <a:latin typeface="+mn-lt"/>
          <a:ea typeface="+mn-ea"/>
          <a:cs typeface="+mn-cs"/>
        </a:defRPr>
      </a:lvl4pPr>
      <a:lvl5pPr marL="1828823" indent="-203203" algn="l" rtl="0" eaLnBrk="0" fontAlgn="base" hangingPunct="0">
        <a:spcBef>
          <a:spcPct val="20000"/>
        </a:spcBef>
        <a:spcAft>
          <a:spcPct val="0"/>
        </a:spcAft>
        <a:buFont typeface="Arial" charset="0"/>
        <a:buChar char="»"/>
        <a:defRPr sz="1600" kern="1200">
          <a:solidFill>
            <a:srgbClr val="262626"/>
          </a:solidFill>
          <a:latin typeface="+mn-lt"/>
          <a:ea typeface="+mn-ea"/>
          <a:cs typeface="+mn-cs"/>
        </a:defRPr>
      </a:lvl5pPr>
      <a:lvl6pPr marL="2235228" indent="-203203" algn="l" defTabSz="812810" rtl="0" eaLnBrk="1" latinLnBrk="0" hangingPunct="1">
        <a:spcBef>
          <a:spcPct val="20000"/>
        </a:spcBef>
        <a:buFont typeface="Arial" pitchFamily="34" charset="0"/>
        <a:buChar char="•"/>
        <a:defRPr sz="1778" kern="1200">
          <a:solidFill>
            <a:schemeClr val="tx1"/>
          </a:solidFill>
          <a:latin typeface="+mn-lt"/>
          <a:ea typeface="+mn-ea"/>
          <a:cs typeface="+mn-cs"/>
        </a:defRPr>
      </a:lvl6pPr>
      <a:lvl7pPr marL="2641633" indent="-203203" algn="l" defTabSz="812810" rtl="0" eaLnBrk="1" latinLnBrk="0" hangingPunct="1">
        <a:spcBef>
          <a:spcPct val="20000"/>
        </a:spcBef>
        <a:buFont typeface="Arial" pitchFamily="34" charset="0"/>
        <a:buChar char="•"/>
        <a:defRPr sz="1778" kern="1200">
          <a:solidFill>
            <a:schemeClr val="tx1"/>
          </a:solidFill>
          <a:latin typeface="+mn-lt"/>
          <a:ea typeface="+mn-ea"/>
          <a:cs typeface="+mn-cs"/>
        </a:defRPr>
      </a:lvl7pPr>
      <a:lvl8pPr marL="3048038" indent="-203203" algn="l" defTabSz="812810" rtl="0" eaLnBrk="1" latinLnBrk="0" hangingPunct="1">
        <a:spcBef>
          <a:spcPct val="20000"/>
        </a:spcBef>
        <a:buFont typeface="Arial" pitchFamily="34" charset="0"/>
        <a:buChar char="•"/>
        <a:defRPr sz="1778" kern="1200">
          <a:solidFill>
            <a:schemeClr val="tx1"/>
          </a:solidFill>
          <a:latin typeface="+mn-lt"/>
          <a:ea typeface="+mn-ea"/>
          <a:cs typeface="+mn-cs"/>
        </a:defRPr>
      </a:lvl8pPr>
      <a:lvl9pPr marL="3454443" indent="-203203" algn="l" defTabSz="812810" rtl="0" eaLnBrk="1" latinLnBrk="0" hangingPunct="1">
        <a:spcBef>
          <a:spcPct val="20000"/>
        </a:spcBef>
        <a:buFont typeface="Arial" pitchFamily="34" charset="0"/>
        <a:buChar char="•"/>
        <a:defRPr sz="1778" kern="1200">
          <a:solidFill>
            <a:schemeClr val="tx1"/>
          </a:solidFill>
          <a:latin typeface="+mn-lt"/>
          <a:ea typeface="+mn-ea"/>
          <a:cs typeface="+mn-cs"/>
        </a:defRPr>
      </a:lvl9pPr>
    </p:bodyStyle>
    <p:otherStyle>
      <a:defPPr>
        <a:defRPr lang="en-US"/>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295403"/>
            <a:ext cx="8229600" cy="4830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077200" y="6356354"/>
            <a:ext cx="609600" cy="365125"/>
          </a:xfrm>
          <a:prstGeom prst="rect">
            <a:avLst/>
          </a:prstGeom>
        </p:spPr>
        <p:txBody>
          <a:bodyPr vert="horz" lIns="91440" tIns="45720" rIns="91440" bIns="45720" rtlCol="0" anchor="ctr"/>
          <a:lstStyle>
            <a:lvl1pPr algn="r" fontAlgn="auto">
              <a:spcBef>
                <a:spcPts val="0"/>
              </a:spcBef>
              <a:spcAft>
                <a:spcPts val="0"/>
              </a:spcAft>
              <a:defRPr sz="667" b="0">
                <a:solidFill>
                  <a:schemeClr val="bg1">
                    <a:lumMod val="50000"/>
                  </a:schemeClr>
                </a:solidFill>
                <a:latin typeface="+mj-lt"/>
              </a:defRPr>
            </a:lvl1pPr>
          </a:lstStyle>
          <a:p>
            <a:pPr eaLnBrk="1" hangingPunct="1">
              <a:defRPr/>
            </a:pPr>
            <a:fld id="{D423F924-74D2-45C3-9581-52674854CC09}" type="slidenum">
              <a:rPr lang="en-US" smtClean="0">
                <a:solidFill>
                  <a:prstClr val="white">
                    <a:lumMod val="50000"/>
                  </a:prstClr>
                </a:solidFill>
                <a:effectLst/>
              </a:rPr>
              <a:pPr eaLnBrk="1" hangingPunct="1">
                <a:defRPr/>
              </a:pPr>
              <a:t>‹#›</a:t>
            </a:fld>
            <a:endParaRPr lang="en-US">
              <a:solidFill>
                <a:prstClr val="white">
                  <a:lumMod val="50000"/>
                </a:prstClr>
              </a:solidFill>
              <a:effectLst/>
            </a:endParaRPr>
          </a:p>
        </p:txBody>
      </p:sp>
    </p:spTree>
    <p:extLst>
      <p:ext uri="{BB962C8B-B14F-4D97-AF65-F5344CB8AC3E}">
        <p14:creationId xmlns:p14="http://schemas.microsoft.com/office/powerpoint/2010/main" val="1350802634"/>
      </p:ext>
    </p:extLst>
  </p:cSld>
  <p:clrMap bg1="lt1" tx1="dk1" bg2="lt2" tx2="dk2" accent1="accent1" accent2="accent2" accent3="accent3" accent4="accent4" accent5="accent5" accent6="accent6" hlink="hlink" folHlink="folHlink"/>
  <p:sldLayoutIdLst>
    <p:sldLayoutId id="2147483976" r:id="rId1"/>
  </p:sldLayoutIdLst>
  <p:hf hdr="0" ftr="0" dt="0"/>
  <p:txStyles>
    <p:titleStyle>
      <a:lvl1pPr algn="l" rtl="0" eaLnBrk="0" fontAlgn="base" hangingPunct="0">
        <a:spcBef>
          <a:spcPct val="0"/>
        </a:spcBef>
        <a:spcAft>
          <a:spcPct val="0"/>
        </a:spcAft>
        <a:defRPr sz="2400" kern="1200">
          <a:solidFill>
            <a:srgbClr val="009D57"/>
          </a:solidFill>
          <a:latin typeface="Rockwell" panose="02060603020205020403" pitchFamily="18" charset="0"/>
          <a:ea typeface="+mj-ea"/>
          <a:cs typeface="+mj-cs"/>
        </a:defRPr>
      </a:lvl1pPr>
      <a:lvl2pPr algn="l" rtl="0" eaLnBrk="0" fontAlgn="base" hangingPunct="0">
        <a:spcBef>
          <a:spcPct val="0"/>
        </a:spcBef>
        <a:spcAft>
          <a:spcPct val="0"/>
        </a:spcAft>
        <a:defRPr sz="2400">
          <a:solidFill>
            <a:srgbClr val="009D57"/>
          </a:solidFill>
          <a:latin typeface="Archer Semibold" pitchFamily="50" charset="0"/>
        </a:defRPr>
      </a:lvl2pPr>
      <a:lvl3pPr algn="l" rtl="0" eaLnBrk="0" fontAlgn="base" hangingPunct="0">
        <a:spcBef>
          <a:spcPct val="0"/>
        </a:spcBef>
        <a:spcAft>
          <a:spcPct val="0"/>
        </a:spcAft>
        <a:defRPr sz="2400">
          <a:solidFill>
            <a:srgbClr val="009D57"/>
          </a:solidFill>
          <a:latin typeface="Archer Semibold" pitchFamily="50" charset="0"/>
        </a:defRPr>
      </a:lvl3pPr>
      <a:lvl4pPr algn="l" rtl="0" eaLnBrk="0" fontAlgn="base" hangingPunct="0">
        <a:spcBef>
          <a:spcPct val="0"/>
        </a:spcBef>
        <a:spcAft>
          <a:spcPct val="0"/>
        </a:spcAft>
        <a:defRPr sz="2400">
          <a:solidFill>
            <a:srgbClr val="009D57"/>
          </a:solidFill>
          <a:latin typeface="Archer Semibold" pitchFamily="50" charset="0"/>
        </a:defRPr>
      </a:lvl4pPr>
      <a:lvl5pPr algn="l" rtl="0" eaLnBrk="0" fontAlgn="base" hangingPunct="0">
        <a:spcBef>
          <a:spcPct val="0"/>
        </a:spcBef>
        <a:spcAft>
          <a:spcPct val="0"/>
        </a:spcAft>
        <a:defRPr sz="2400">
          <a:solidFill>
            <a:srgbClr val="009D57"/>
          </a:solidFill>
          <a:latin typeface="Archer Semibold" pitchFamily="50" charset="0"/>
        </a:defRPr>
      </a:lvl5pPr>
      <a:lvl6pPr marL="304804" algn="l" rtl="0" fontAlgn="base">
        <a:spcBef>
          <a:spcPct val="0"/>
        </a:spcBef>
        <a:spcAft>
          <a:spcPct val="0"/>
        </a:spcAft>
        <a:defRPr sz="2400">
          <a:solidFill>
            <a:srgbClr val="009D57"/>
          </a:solidFill>
          <a:latin typeface="Archer Semibold" pitchFamily="50" charset="0"/>
        </a:defRPr>
      </a:lvl6pPr>
      <a:lvl7pPr marL="609608" algn="l" rtl="0" fontAlgn="base">
        <a:spcBef>
          <a:spcPct val="0"/>
        </a:spcBef>
        <a:spcAft>
          <a:spcPct val="0"/>
        </a:spcAft>
        <a:defRPr sz="2400">
          <a:solidFill>
            <a:srgbClr val="009D57"/>
          </a:solidFill>
          <a:latin typeface="Archer Semibold" pitchFamily="50" charset="0"/>
        </a:defRPr>
      </a:lvl7pPr>
      <a:lvl8pPr marL="914411" algn="l" rtl="0" fontAlgn="base">
        <a:spcBef>
          <a:spcPct val="0"/>
        </a:spcBef>
        <a:spcAft>
          <a:spcPct val="0"/>
        </a:spcAft>
        <a:defRPr sz="2400">
          <a:solidFill>
            <a:srgbClr val="009D57"/>
          </a:solidFill>
          <a:latin typeface="Archer Semibold" pitchFamily="50" charset="0"/>
        </a:defRPr>
      </a:lvl8pPr>
      <a:lvl9pPr marL="1219215" algn="l" rtl="0" fontAlgn="base">
        <a:spcBef>
          <a:spcPct val="0"/>
        </a:spcBef>
        <a:spcAft>
          <a:spcPct val="0"/>
        </a:spcAft>
        <a:defRPr sz="2400">
          <a:solidFill>
            <a:srgbClr val="009D57"/>
          </a:solidFill>
          <a:latin typeface="Archer Semibold" pitchFamily="50" charset="0"/>
        </a:defRPr>
      </a:lvl9pPr>
    </p:titleStyle>
    <p:bodyStyle>
      <a:lvl1pPr marL="228603" indent="-228603" algn="l" rtl="0" eaLnBrk="0" fontAlgn="base" hangingPunct="0">
        <a:spcBef>
          <a:spcPct val="20000"/>
        </a:spcBef>
        <a:spcAft>
          <a:spcPct val="0"/>
        </a:spcAft>
        <a:buFont typeface="Arial" charset="0"/>
        <a:buChar char="•"/>
        <a:defRPr sz="1867" kern="1200">
          <a:solidFill>
            <a:srgbClr val="262626"/>
          </a:solidFill>
          <a:latin typeface="+mn-lt"/>
          <a:ea typeface="+mn-ea"/>
          <a:cs typeface="+mn-cs"/>
        </a:defRPr>
      </a:lvl1pPr>
      <a:lvl2pPr marL="495306" indent="-190502" algn="l" rtl="0" eaLnBrk="0" fontAlgn="base" hangingPunct="0">
        <a:spcBef>
          <a:spcPct val="20000"/>
        </a:spcBef>
        <a:spcAft>
          <a:spcPct val="0"/>
        </a:spcAft>
        <a:buFont typeface="Arial" charset="0"/>
        <a:buChar char="–"/>
        <a:defRPr sz="1600" kern="1200">
          <a:solidFill>
            <a:srgbClr val="262626"/>
          </a:solidFill>
          <a:latin typeface="+mn-lt"/>
          <a:ea typeface="+mn-ea"/>
          <a:cs typeface="+mn-cs"/>
        </a:defRPr>
      </a:lvl2pPr>
      <a:lvl3pPr marL="762010" indent="-152402" algn="l" rtl="0" eaLnBrk="0" fontAlgn="base" hangingPunct="0">
        <a:spcBef>
          <a:spcPct val="20000"/>
        </a:spcBef>
        <a:spcAft>
          <a:spcPct val="0"/>
        </a:spcAft>
        <a:buFont typeface="Arial" charset="0"/>
        <a:buChar char="•"/>
        <a:defRPr sz="1334" kern="1200">
          <a:solidFill>
            <a:srgbClr val="262626"/>
          </a:solidFill>
          <a:latin typeface="+mn-lt"/>
          <a:ea typeface="+mn-ea"/>
          <a:cs typeface="+mn-cs"/>
        </a:defRPr>
      </a:lvl3pPr>
      <a:lvl4pPr marL="1066814" indent="-152402" algn="l" rtl="0" eaLnBrk="0" fontAlgn="base" hangingPunct="0">
        <a:spcBef>
          <a:spcPct val="20000"/>
        </a:spcBef>
        <a:spcAft>
          <a:spcPct val="0"/>
        </a:spcAft>
        <a:buFont typeface="Arial" charset="0"/>
        <a:buChar char="–"/>
        <a:defRPr sz="1200" kern="1200">
          <a:solidFill>
            <a:srgbClr val="262626"/>
          </a:solidFill>
          <a:latin typeface="+mn-lt"/>
          <a:ea typeface="+mn-ea"/>
          <a:cs typeface="+mn-cs"/>
        </a:defRPr>
      </a:lvl4pPr>
      <a:lvl5pPr marL="1371617" indent="-152402" algn="l" rtl="0" eaLnBrk="0" fontAlgn="base" hangingPunct="0">
        <a:spcBef>
          <a:spcPct val="20000"/>
        </a:spcBef>
        <a:spcAft>
          <a:spcPct val="0"/>
        </a:spcAft>
        <a:buFont typeface="Arial" charset="0"/>
        <a:buChar char="»"/>
        <a:defRPr sz="1200" kern="1200">
          <a:solidFill>
            <a:srgbClr val="262626"/>
          </a:solidFill>
          <a:latin typeface="+mn-lt"/>
          <a:ea typeface="+mn-ea"/>
          <a:cs typeface="+mn-cs"/>
        </a:defRPr>
      </a:lvl5pPr>
      <a:lvl6pPr marL="1676421" indent="-152402" algn="l" defTabSz="609608" rtl="0" eaLnBrk="1" latinLnBrk="0" hangingPunct="1">
        <a:spcBef>
          <a:spcPct val="20000"/>
        </a:spcBef>
        <a:buFont typeface="Arial" pitchFamily="34" charset="0"/>
        <a:buChar char="•"/>
        <a:defRPr sz="1334" kern="1200">
          <a:solidFill>
            <a:schemeClr val="tx1"/>
          </a:solidFill>
          <a:latin typeface="+mn-lt"/>
          <a:ea typeface="+mn-ea"/>
          <a:cs typeface="+mn-cs"/>
        </a:defRPr>
      </a:lvl6pPr>
      <a:lvl7pPr marL="1981225" indent="-152402" algn="l" defTabSz="609608" rtl="0" eaLnBrk="1" latinLnBrk="0" hangingPunct="1">
        <a:spcBef>
          <a:spcPct val="20000"/>
        </a:spcBef>
        <a:buFont typeface="Arial" pitchFamily="34" charset="0"/>
        <a:buChar char="•"/>
        <a:defRPr sz="1334" kern="1200">
          <a:solidFill>
            <a:schemeClr val="tx1"/>
          </a:solidFill>
          <a:latin typeface="+mn-lt"/>
          <a:ea typeface="+mn-ea"/>
          <a:cs typeface="+mn-cs"/>
        </a:defRPr>
      </a:lvl7pPr>
      <a:lvl8pPr marL="2286029" indent="-152402" algn="l" defTabSz="609608" rtl="0" eaLnBrk="1" latinLnBrk="0" hangingPunct="1">
        <a:spcBef>
          <a:spcPct val="20000"/>
        </a:spcBef>
        <a:buFont typeface="Arial" pitchFamily="34" charset="0"/>
        <a:buChar char="•"/>
        <a:defRPr sz="1334" kern="1200">
          <a:solidFill>
            <a:schemeClr val="tx1"/>
          </a:solidFill>
          <a:latin typeface="+mn-lt"/>
          <a:ea typeface="+mn-ea"/>
          <a:cs typeface="+mn-cs"/>
        </a:defRPr>
      </a:lvl8pPr>
      <a:lvl9pPr marL="2590832" indent="-152402" algn="l" defTabSz="609608" rtl="0" eaLnBrk="1" latinLnBrk="0" hangingPunct="1">
        <a:spcBef>
          <a:spcPct val="20000"/>
        </a:spcBef>
        <a:buFont typeface="Arial" pitchFamily="34" charset="0"/>
        <a:buChar char="•"/>
        <a:defRPr sz="1334" kern="1200">
          <a:solidFill>
            <a:schemeClr val="tx1"/>
          </a:solidFill>
          <a:latin typeface="+mn-lt"/>
          <a:ea typeface="+mn-ea"/>
          <a:cs typeface="+mn-cs"/>
        </a:defRPr>
      </a:lvl9pPr>
    </p:bodyStyle>
    <p:otherStyle>
      <a:defPPr>
        <a:defRPr lang="en-US"/>
      </a:defPPr>
      <a:lvl1pPr marL="0" algn="l" defTabSz="609608" rtl="0" eaLnBrk="1" latinLnBrk="0" hangingPunct="1">
        <a:defRPr sz="1200" kern="1200">
          <a:solidFill>
            <a:schemeClr val="tx1"/>
          </a:solidFill>
          <a:latin typeface="+mn-lt"/>
          <a:ea typeface="+mn-ea"/>
          <a:cs typeface="+mn-cs"/>
        </a:defRPr>
      </a:lvl1pPr>
      <a:lvl2pPr marL="304804" algn="l" defTabSz="609608" rtl="0" eaLnBrk="1" latinLnBrk="0" hangingPunct="1">
        <a:defRPr sz="1200" kern="1200">
          <a:solidFill>
            <a:schemeClr val="tx1"/>
          </a:solidFill>
          <a:latin typeface="+mn-lt"/>
          <a:ea typeface="+mn-ea"/>
          <a:cs typeface="+mn-cs"/>
        </a:defRPr>
      </a:lvl2pPr>
      <a:lvl3pPr marL="609608" algn="l" defTabSz="609608" rtl="0" eaLnBrk="1" latinLnBrk="0" hangingPunct="1">
        <a:defRPr sz="1200" kern="1200">
          <a:solidFill>
            <a:schemeClr val="tx1"/>
          </a:solidFill>
          <a:latin typeface="+mn-lt"/>
          <a:ea typeface="+mn-ea"/>
          <a:cs typeface="+mn-cs"/>
        </a:defRPr>
      </a:lvl3pPr>
      <a:lvl4pPr marL="914411" algn="l" defTabSz="609608" rtl="0" eaLnBrk="1" latinLnBrk="0" hangingPunct="1">
        <a:defRPr sz="1200" kern="1200">
          <a:solidFill>
            <a:schemeClr val="tx1"/>
          </a:solidFill>
          <a:latin typeface="+mn-lt"/>
          <a:ea typeface="+mn-ea"/>
          <a:cs typeface="+mn-cs"/>
        </a:defRPr>
      </a:lvl4pPr>
      <a:lvl5pPr marL="1219215" algn="l" defTabSz="609608" rtl="0" eaLnBrk="1" latinLnBrk="0" hangingPunct="1">
        <a:defRPr sz="1200" kern="1200">
          <a:solidFill>
            <a:schemeClr val="tx1"/>
          </a:solidFill>
          <a:latin typeface="+mn-lt"/>
          <a:ea typeface="+mn-ea"/>
          <a:cs typeface="+mn-cs"/>
        </a:defRPr>
      </a:lvl5pPr>
      <a:lvl6pPr marL="1524019" algn="l" defTabSz="609608" rtl="0" eaLnBrk="1" latinLnBrk="0" hangingPunct="1">
        <a:defRPr sz="1200" kern="1200">
          <a:solidFill>
            <a:schemeClr val="tx1"/>
          </a:solidFill>
          <a:latin typeface="+mn-lt"/>
          <a:ea typeface="+mn-ea"/>
          <a:cs typeface="+mn-cs"/>
        </a:defRPr>
      </a:lvl6pPr>
      <a:lvl7pPr marL="1828823" algn="l" defTabSz="609608" rtl="0" eaLnBrk="1" latinLnBrk="0" hangingPunct="1">
        <a:defRPr sz="1200" kern="1200">
          <a:solidFill>
            <a:schemeClr val="tx1"/>
          </a:solidFill>
          <a:latin typeface="+mn-lt"/>
          <a:ea typeface="+mn-ea"/>
          <a:cs typeface="+mn-cs"/>
        </a:defRPr>
      </a:lvl7pPr>
      <a:lvl8pPr marL="2133627" algn="l" defTabSz="609608" rtl="0" eaLnBrk="1" latinLnBrk="0" hangingPunct="1">
        <a:defRPr sz="1200" kern="1200">
          <a:solidFill>
            <a:schemeClr val="tx1"/>
          </a:solidFill>
          <a:latin typeface="+mn-lt"/>
          <a:ea typeface="+mn-ea"/>
          <a:cs typeface="+mn-cs"/>
        </a:defRPr>
      </a:lvl8pPr>
      <a:lvl9pPr marL="2438431" algn="l" defTabSz="609608"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5.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hyperlink" Target="https://cdn.ymaws.com/www.gwis.org/resource/resmgr/files/mentor_mentee_agreement_-_ex.pdf" TargetMode="External"/><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4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42.jpeg"/></Relationships>
</file>

<file path=ppt/slides/_rels/slide2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50.jpeg"/></Relationships>
</file>

<file path=ppt/slides/_rels/slide3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s://pubmed.ncbi.nlm.nih.gov/23165266/" TargetMode="External"/><Relationship Id="rId2" Type="http://schemas.openxmlformats.org/officeDocument/2006/relationships/hyperlink" Target="https://pubmed.ncbi.nlm.nih.gov/19116494/" TargetMode="External"/><Relationship Id="rId1" Type="http://schemas.openxmlformats.org/officeDocument/2006/relationships/slideLayout" Target="../slideLayouts/slideLayout2.xml"/><Relationship Id="rId4" Type="http://schemas.openxmlformats.org/officeDocument/2006/relationships/hyperlink" Target="https://doi.org/10.3102/0013189X019009017"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ctrTitle"/>
          </p:nvPr>
        </p:nvSpPr>
        <p:spPr>
          <a:xfrm>
            <a:off x="76200" y="609600"/>
            <a:ext cx="8991600" cy="1306689"/>
          </a:xfrm>
        </p:spPr>
        <p:txBody>
          <a:bodyPr/>
          <a:lstStyle/>
          <a:p>
            <a:pPr marL="0" marR="0" indent="0" algn="ctr">
              <a:lnSpc>
                <a:spcPct val="119000"/>
              </a:lnSpc>
              <a:spcBef>
                <a:spcPts val="0"/>
              </a:spcBef>
              <a:spcAft>
                <a:spcPts val="600"/>
              </a:spcAft>
            </a:pPr>
            <a:r>
              <a:rPr lang="en-US" sz="3200" kern="1400" dirty="0">
                <a:ln>
                  <a:noFill/>
                </a:ln>
                <a:solidFill>
                  <a:srgbClr val="00B050"/>
                </a:solidFill>
                <a:effectLst/>
                <a:latin typeface="Calibri" panose="020F0502020204030204" pitchFamily="34" charset="0"/>
              </a:rPr>
              <a:t>Best practices in forming and fostering strong</a:t>
            </a:r>
            <a:br>
              <a:rPr lang="en-US" sz="3200" kern="1400" dirty="0">
                <a:ln>
                  <a:noFill/>
                </a:ln>
                <a:solidFill>
                  <a:srgbClr val="00B050"/>
                </a:solidFill>
                <a:effectLst/>
                <a:latin typeface="Calibri" panose="020F0502020204030204" pitchFamily="34" charset="0"/>
              </a:rPr>
            </a:br>
            <a:r>
              <a:rPr lang="en-US" sz="3200" kern="1400" dirty="0">
                <a:ln>
                  <a:noFill/>
                </a:ln>
                <a:solidFill>
                  <a:srgbClr val="00B050"/>
                </a:solidFill>
                <a:effectLst/>
                <a:latin typeface="Calibri" panose="020F0502020204030204" pitchFamily="34" charset="0"/>
              </a:rPr>
              <a:t>mentoring relationships</a:t>
            </a:r>
            <a:endParaRPr lang="en-US" sz="3200" i="1" kern="1400" dirty="0">
              <a:ln>
                <a:noFill/>
              </a:ln>
              <a:solidFill>
                <a:srgbClr val="00B050"/>
              </a:solidFill>
              <a:effectLst/>
              <a:latin typeface="Calibri" panose="020F0502020204030204" pitchFamily="34" charset="0"/>
            </a:endParaRPr>
          </a:p>
        </p:txBody>
      </p:sp>
      <p:sp>
        <p:nvSpPr>
          <p:cNvPr id="5" name="Subtitle 4"/>
          <p:cNvSpPr>
            <a:spLocks noGrp="1"/>
          </p:cNvSpPr>
          <p:nvPr>
            <p:ph type="subTitle" idx="1"/>
          </p:nvPr>
        </p:nvSpPr>
        <p:spPr>
          <a:xfrm>
            <a:off x="2506133" y="2057400"/>
            <a:ext cx="4131733" cy="812800"/>
          </a:xfrm>
        </p:spPr>
        <p:txBody>
          <a:bodyPr/>
          <a:lstStyle/>
          <a:p>
            <a:pPr algn="ctr" eaLnBrk="1" hangingPunct="1"/>
            <a:r>
              <a:rPr lang="en-US" altLang="en-US" sz="3200" dirty="0">
                <a:latin typeface="Arial" panose="020B0604020202020204" pitchFamily="34" charset="0"/>
                <a:cs typeface="Arial" panose="020B0604020202020204" pitchFamily="34" charset="0"/>
              </a:rPr>
              <a:t>1/23/2023</a:t>
            </a:r>
          </a:p>
          <a:p>
            <a:pPr eaLnBrk="1" hangingPunct="1">
              <a:buFont typeface="Arial" pitchFamily="34" charset="0"/>
              <a:buNone/>
              <a:defRPr/>
            </a:pPr>
            <a:endParaRPr lang="en-US" dirty="0"/>
          </a:p>
        </p:txBody>
      </p:sp>
    </p:spTree>
    <p:extLst>
      <p:ext uri="{BB962C8B-B14F-4D97-AF65-F5344CB8AC3E}">
        <p14:creationId xmlns:p14="http://schemas.microsoft.com/office/powerpoint/2010/main" val="2272354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mj-lt"/>
              </a:rPr>
              <a:t>How to </a:t>
            </a:r>
            <a:r>
              <a:rPr lang="en-US" sz="3200" u="sng" dirty="0">
                <a:latin typeface="+mj-lt"/>
              </a:rPr>
              <a:t>meet</a:t>
            </a:r>
            <a:r>
              <a:rPr lang="en-US" sz="3200" dirty="0">
                <a:latin typeface="+mj-lt"/>
              </a:rPr>
              <a:t> prospective mentors</a:t>
            </a:r>
          </a:p>
        </p:txBody>
      </p:sp>
      <p:sp>
        <p:nvSpPr>
          <p:cNvPr id="4" name="Slide Number Placeholder 3"/>
          <p:cNvSpPr>
            <a:spLocks noGrp="1"/>
          </p:cNvSpPr>
          <p:nvPr>
            <p:ph type="sldNum" sz="quarter" idx="10"/>
          </p:nvPr>
        </p:nvSpPr>
        <p:spPr/>
        <p:txBody>
          <a:bodyPr/>
          <a:lstStyle/>
          <a:p>
            <a:pPr>
              <a:defRPr/>
            </a:pPr>
            <a:fld id="{01D945C9-0277-4107-B589-EC55ECD240BC}" type="slidenum">
              <a:rPr lang="en-US" smtClean="0"/>
              <a:pPr>
                <a:defRPr/>
              </a:pPr>
              <a:t>10</a:t>
            </a:fld>
            <a:endParaRPr lang="en-US" dirty="0"/>
          </a:p>
        </p:txBody>
      </p:sp>
      <p:pic>
        <p:nvPicPr>
          <p:cNvPr id="5" name="Content Placeholder 4" descr="https://encrypted-tbn0.gstatic.com/images?q=tbn:ANd9GcT82y-5CJKIB1bSIxxVtVOEXAme5CblV7KyLkWsc66iwHNTA2ys_g"/>
          <p:cNvPicPr>
            <a:picLocks noGrp="1"/>
          </p:cNvPicPr>
          <p:nvPr>
            <p:ph idx="1"/>
          </p:nvPr>
        </p:nvPicPr>
        <p:blipFill>
          <a:blip r:embed="rId3" cstate="print"/>
          <a:srcRect/>
          <a:stretch>
            <a:fillRect/>
          </a:stretch>
        </p:blipFill>
        <p:spPr bwMode="auto">
          <a:xfrm>
            <a:off x="1981200" y="2209800"/>
            <a:ext cx="4144434" cy="2836332"/>
          </a:xfrm>
          <a:prstGeom prst="rect">
            <a:avLst/>
          </a:prstGeom>
          <a:noFill/>
          <a:ln w="9525">
            <a:noFill/>
            <a:miter lim="800000"/>
            <a:headEnd/>
            <a:tailEnd/>
          </a:ln>
        </p:spPr>
      </p:pic>
    </p:spTree>
    <p:extLst>
      <p:ext uri="{BB962C8B-B14F-4D97-AF65-F5344CB8AC3E}">
        <p14:creationId xmlns:p14="http://schemas.microsoft.com/office/powerpoint/2010/main" val="638258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A59D556-3E56-44EF-8395-DFA9EF4A1C15}"/>
              </a:ext>
            </a:extLst>
          </p:cNvPr>
          <p:cNvSpPr txBox="1"/>
          <p:nvPr/>
        </p:nvSpPr>
        <p:spPr bwMode="auto">
          <a:xfrm>
            <a:off x="4191000" y="1295400"/>
            <a:ext cx="4724400" cy="4953000"/>
          </a:xfrm>
          <a:prstGeom prst="rect">
            <a:avLst/>
          </a:prstGeom>
          <a:noFill/>
          <a:ln>
            <a:noFill/>
          </a:ln>
        </p:spPr>
        <p:txBody>
          <a:bodyPr vert="horz" wrap="square" lIns="91440" tIns="45720" rIns="91440" bIns="45720" numCol="1" anchor="t" anchorCtr="0" compatLnSpc="1">
            <a:prstTxWarp prst="textNoShape">
              <a:avLst/>
            </a:prstTxWarp>
            <a:normAutofit/>
          </a:bodyPr>
          <a:lstStyle/>
          <a:p>
            <a:pPr marL="342900" indent="-342900">
              <a:spcBef>
                <a:spcPct val="20000"/>
              </a:spcBef>
              <a:buClr>
                <a:srgbClr val="00A94F"/>
              </a:buClr>
              <a:buFont typeface="Arial" panose="020B0604020202020204" pitchFamily="34" charset="0"/>
              <a:buChar char="•"/>
            </a:pPr>
            <a:r>
              <a:rPr lang="en-US" sz="2400" dirty="0">
                <a:solidFill>
                  <a:srgbClr val="000000"/>
                </a:solidFill>
                <a:latin typeface="+mn-lt"/>
              </a:rPr>
              <a:t>Google searches: Academic websites, LinkedIn, Twitter feed</a:t>
            </a:r>
          </a:p>
          <a:p>
            <a:pPr marL="342900" indent="-342900">
              <a:spcBef>
                <a:spcPct val="20000"/>
              </a:spcBef>
              <a:buClr>
                <a:srgbClr val="00A94F"/>
              </a:buClr>
              <a:buFont typeface="Arial" panose="020B0604020202020204" pitchFamily="34" charset="0"/>
              <a:buChar char="•"/>
            </a:pPr>
            <a:r>
              <a:rPr lang="en-US" sz="2400" dirty="0">
                <a:solidFill>
                  <a:srgbClr val="000000"/>
                </a:solidFill>
                <a:latin typeface="+mn-lt"/>
              </a:rPr>
              <a:t>Join the listservs and attend seminars</a:t>
            </a:r>
          </a:p>
          <a:p>
            <a:pPr marL="342900" indent="-342900">
              <a:spcBef>
                <a:spcPct val="20000"/>
              </a:spcBef>
              <a:buClr>
                <a:srgbClr val="00A94F"/>
              </a:buClr>
              <a:buFont typeface="Arial" panose="020B0604020202020204" pitchFamily="34" charset="0"/>
              <a:buChar char="•"/>
            </a:pPr>
            <a:r>
              <a:rPr lang="en-US" sz="2400" dirty="0">
                <a:solidFill>
                  <a:srgbClr val="000000"/>
                </a:solidFill>
                <a:latin typeface="+mn-lt"/>
              </a:rPr>
              <a:t>Attend Networking events Literature search</a:t>
            </a:r>
          </a:p>
          <a:p>
            <a:pPr marL="342900" indent="-342900">
              <a:spcBef>
                <a:spcPct val="20000"/>
              </a:spcBef>
              <a:buClr>
                <a:srgbClr val="00A94F"/>
              </a:buClr>
              <a:buFont typeface="Arial" panose="020B0604020202020204" pitchFamily="34" charset="0"/>
              <a:buChar char="•"/>
            </a:pPr>
            <a:r>
              <a:rPr lang="en-US" sz="2400" dirty="0">
                <a:solidFill>
                  <a:srgbClr val="000000"/>
                </a:solidFill>
                <a:latin typeface="+mn-lt"/>
              </a:rPr>
              <a:t>NIH Reporter Search</a:t>
            </a:r>
          </a:p>
          <a:p>
            <a:pPr marL="342900" indent="-342900">
              <a:spcBef>
                <a:spcPct val="20000"/>
              </a:spcBef>
              <a:buClr>
                <a:srgbClr val="00A94F"/>
              </a:buClr>
              <a:buFont typeface="Arial" panose="020B0604020202020204" pitchFamily="34" charset="0"/>
              <a:buChar char="•"/>
            </a:pPr>
            <a:r>
              <a:rPr lang="en-US" sz="2400" dirty="0">
                <a:solidFill>
                  <a:srgbClr val="000000"/>
                </a:solidFill>
                <a:latin typeface="+mn-lt"/>
              </a:rPr>
              <a:t>Ask your peers and near peers</a:t>
            </a:r>
          </a:p>
          <a:p>
            <a:pPr marL="342900" indent="-342900">
              <a:spcBef>
                <a:spcPct val="20000"/>
              </a:spcBef>
              <a:buClr>
                <a:srgbClr val="00A94F"/>
              </a:buClr>
              <a:buFont typeface="Arial" panose="020B0604020202020204" pitchFamily="34" charset="0"/>
              <a:buChar char="•"/>
            </a:pPr>
            <a:endParaRPr lang="en-US" sz="2400" dirty="0">
              <a:solidFill>
                <a:srgbClr val="000000"/>
              </a:solidFill>
              <a:latin typeface="+mn-lt"/>
            </a:endParaRPr>
          </a:p>
        </p:txBody>
      </p:sp>
      <p:sp>
        <p:nvSpPr>
          <p:cNvPr id="2" name="Title 1"/>
          <p:cNvSpPr>
            <a:spLocks noGrp="1"/>
          </p:cNvSpPr>
          <p:nvPr>
            <p:ph type="title"/>
          </p:nvPr>
        </p:nvSpPr>
        <p:spPr>
          <a:xfrm>
            <a:off x="457200" y="274638"/>
            <a:ext cx="8229600" cy="792162"/>
          </a:xfrm>
        </p:spPr>
        <p:txBody>
          <a:bodyPr vert="horz" wrap="square" lIns="91440" tIns="45720" rIns="91440" bIns="45720" numCol="1" anchor="b" anchorCtr="0" compatLnSpc="1">
            <a:prstTxWarp prst="textNoShape">
              <a:avLst/>
            </a:prstTxWarp>
            <a:normAutofit/>
          </a:bodyPr>
          <a:lstStyle/>
          <a:p>
            <a:r>
              <a:rPr lang="en-US" sz="3200" kern="1200" dirty="0">
                <a:latin typeface="Arial Rounded MT Bold" panose="020F0704030504030204" pitchFamily="34" charset="0"/>
                <a:ea typeface="MS PGothic" panose="020B0600070205080204" pitchFamily="34" charset="-128"/>
                <a:cs typeface="ＭＳ Ｐゴシック" charset="0"/>
              </a:rPr>
              <a:t>How to </a:t>
            </a:r>
            <a:r>
              <a:rPr lang="en-US" sz="3200" u="sng" kern="1200" dirty="0">
                <a:latin typeface="Arial Rounded MT Bold" panose="020F0704030504030204" pitchFamily="34" charset="0"/>
                <a:ea typeface="MS PGothic" panose="020B0600070205080204" pitchFamily="34" charset="-128"/>
                <a:cs typeface="ＭＳ Ｐゴシック" charset="0"/>
              </a:rPr>
              <a:t>meet</a:t>
            </a:r>
            <a:r>
              <a:rPr lang="en-US" sz="3200" kern="1200" dirty="0">
                <a:latin typeface="Arial Rounded MT Bold" panose="020F0704030504030204" pitchFamily="34" charset="0"/>
                <a:ea typeface="MS PGothic" panose="020B0600070205080204" pitchFamily="34" charset="-128"/>
                <a:cs typeface="ＭＳ Ｐゴシック" charset="0"/>
              </a:rPr>
              <a:t> prospective mentors</a:t>
            </a:r>
          </a:p>
        </p:txBody>
      </p:sp>
      <p:pic>
        <p:nvPicPr>
          <p:cNvPr id="5" name="Content Placeholder 4" descr="https://encrypted-tbn0.gstatic.com/images?q=tbn:ANd9GcT82y-5CJKIB1bSIxxVtVOEXAme5CblV7KyLkWsc66iwHNTA2ys_g"/>
          <p:cNvPicPr>
            <a:picLocks noGrp="1"/>
          </p:cNvPicPr>
          <p:nvPr>
            <p:ph type="pic" sz="quarter" idx="10"/>
          </p:nvPr>
        </p:nvPicPr>
        <p:blipFill rotWithShape="1">
          <a:blip r:embed="rId3" cstate="print"/>
          <a:stretch/>
        </p:blipFill>
        <p:spPr bwMode="auto">
          <a:xfrm>
            <a:off x="0" y="2287912"/>
            <a:ext cx="3962400" cy="2967975"/>
          </a:xfrm>
          <a:prstGeom prst="rect">
            <a:avLst/>
          </a:prstGeom>
          <a:noFill/>
          <a:ln w="9525">
            <a:noFill/>
            <a:miter lim="800000"/>
            <a:headEnd/>
            <a:tailEnd/>
          </a:ln>
        </p:spPr>
      </p:pic>
      <p:sp>
        <p:nvSpPr>
          <p:cNvPr id="4" name="Slide Number Placeholder 3" hidden="1"/>
          <p:cNvSpPr>
            <a:spLocks noGrp="1"/>
          </p:cNvSpPr>
          <p:nvPr>
            <p:ph type="sldNum" sz="quarter" idx="4294967295"/>
          </p:nvPr>
        </p:nvSpPr>
        <p:spPr>
          <a:xfrm>
            <a:off x="8305800" y="6400801"/>
            <a:ext cx="457200" cy="457200"/>
          </a:xfrm>
        </p:spPr>
        <p:txBody>
          <a:bodyPr/>
          <a:lstStyle/>
          <a:p>
            <a:pPr>
              <a:spcAft>
                <a:spcPts val="600"/>
              </a:spcAft>
              <a:defRPr/>
            </a:pPr>
            <a:fld id="{01D945C9-0277-4107-B589-EC55ECD240BC}" type="slidenum">
              <a:rPr lang="en-US" smtClean="0"/>
              <a:pPr>
                <a:spcAft>
                  <a:spcPts val="600"/>
                </a:spcAft>
                <a:defRPr/>
              </a:pPr>
              <a:t>11</a:t>
            </a:fld>
            <a:endParaRPr lang="en-US"/>
          </a:p>
        </p:txBody>
      </p:sp>
    </p:spTree>
    <p:extLst>
      <p:ext uri="{BB962C8B-B14F-4D97-AF65-F5344CB8AC3E}">
        <p14:creationId xmlns:p14="http://schemas.microsoft.com/office/powerpoint/2010/main" val="174751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01D945C9-0277-4107-B589-EC55ECD240BC}" type="slidenum">
              <a:rPr lang="en-US" smtClean="0"/>
              <a:pPr>
                <a:defRPr/>
              </a:pPr>
              <a:t>12</a:t>
            </a:fld>
            <a:endParaRPr lang="en-US" dirty="0"/>
          </a:p>
        </p:txBody>
      </p:sp>
      <p:pic>
        <p:nvPicPr>
          <p:cNvPr id="5" name="Content Placeholder 4" descr="https://encrypted-tbn0.gstatic.com/images?q=tbn:ANd9GcT82y-5CJKIB1bSIxxVtVOEXAme5CblV7KyLkWsc66iwHNTA2ys_g"/>
          <p:cNvPicPr>
            <a:picLocks noGrp="1"/>
          </p:cNvPicPr>
          <p:nvPr>
            <p:ph idx="1"/>
          </p:nvPr>
        </p:nvPicPr>
        <p:blipFill>
          <a:blip r:embed="rId3" cstate="print"/>
          <a:srcRect/>
          <a:stretch>
            <a:fillRect/>
          </a:stretch>
        </p:blipFill>
        <p:spPr bwMode="auto">
          <a:xfrm>
            <a:off x="1981200" y="2209800"/>
            <a:ext cx="4144434" cy="2836332"/>
          </a:xfrm>
          <a:prstGeom prst="rect">
            <a:avLst/>
          </a:prstGeom>
          <a:noFill/>
          <a:ln w="9525">
            <a:noFill/>
            <a:miter lim="800000"/>
            <a:headEnd/>
            <a:tailEnd/>
          </a:ln>
        </p:spPr>
      </p:pic>
      <p:sp>
        <p:nvSpPr>
          <p:cNvPr id="6" name="Title 1">
            <a:extLst>
              <a:ext uri="{FF2B5EF4-FFF2-40B4-BE49-F238E27FC236}">
                <a16:creationId xmlns:a16="http://schemas.microsoft.com/office/drawing/2014/main" id="{E5CD83D1-D4E7-41A6-A92D-A42CB8915B47}"/>
              </a:ext>
            </a:extLst>
          </p:cNvPr>
          <p:cNvSpPr txBox="1">
            <a:spLocks/>
          </p:cNvSpPr>
          <p:nvPr/>
        </p:nvSpPr>
        <p:spPr bwMode="auto">
          <a:xfrm>
            <a:off x="457200" y="274638"/>
            <a:ext cx="82296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l" rtl="0" eaLnBrk="0" fontAlgn="base" hangingPunct="0">
              <a:spcBef>
                <a:spcPct val="0"/>
              </a:spcBef>
              <a:spcAft>
                <a:spcPct val="0"/>
              </a:spcAft>
              <a:defRPr sz="2800" kern="1200">
                <a:solidFill>
                  <a:srgbClr val="00A94F"/>
                </a:solidFill>
                <a:latin typeface="Rockwell" panose="02060603020205020403" pitchFamily="18" charset="0"/>
                <a:ea typeface="MS PGothic" panose="020B0600070205080204" pitchFamily="34" charset="-128"/>
                <a:cs typeface="ＭＳ Ｐゴシック" charset="0"/>
              </a:defRPr>
            </a:lvl1pPr>
            <a:lvl2pPr algn="l" rtl="0" eaLnBrk="0" fontAlgn="base" hangingPunct="0">
              <a:spcBef>
                <a:spcPct val="0"/>
              </a:spcBef>
              <a:spcAft>
                <a:spcPct val="0"/>
              </a:spcAft>
              <a:defRPr sz="2800">
                <a:solidFill>
                  <a:srgbClr val="00A94F"/>
                </a:solidFill>
                <a:latin typeface="Arial Rounded MT Bold"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a:solidFill>
                  <a:srgbClr val="00A94F"/>
                </a:solidFill>
                <a:latin typeface="Arial Rounded MT Bold"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a:solidFill>
                  <a:srgbClr val="00A94F"/>
                </a:solidFill>
                <a:latin typeface="Arial Rounded MT Bold"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a:solidFill>
                  <a:srgbClr val="00A94F"/>
                </a:solidFill>
                <a:latin typeface="Arial Rounded MT Bold" pitchFamily="34" charset="0"/>
                <a:ea typeface="MS PGothic" panose="020B0600070205080204" pitchFamily="34" charset="-128"/>
                <a:cs typeface="ＭＳ Ｐゴシック" charset="0"/>
              </a:defRPr>
            </a:lvl5pPr>
            <a:lvl6pPr marL="457200" algn="l" rtl="0" fontAlgn="base">
              <a:spcBef>
                <a:spcPct val="0"/>
              </a:spcBef>
              <a:spcAft>
                <a:spcPct val="0"/>
              </a:spcAft>
              <a:defRPr sz="2800">
                <a:solidFill>
                  <a:srgbClr val="00A94F"/>
                </a:solidFill>
                <a:latin typeface="Arial Rounded MT Bold" pitchFamily="34" charset="0"/>
              </a:defRPr>
            </a:lvl6pPr>
            <a:lvl7pPr marL="914400" algn="l" rtl="0" fontAlgn="base">
              <a:spcBef>
                <a:spcPct val="0"/>
              </a:spcBef>
              <a:spcAft>
                <a:spcPct val="0"/>
              </a:spcAft>
              <a:defRPr sz="2800">
                <a:solidFill>
                  <a:srgbClr val="00A94F"/>
                </a:solidFill>
                <a:latin typeface="Arial Rounded MT Bold" pitchFamily="34" charset="0"/>
              </a:defRPr>
            </a:lvl7pPr>
            <a:lvl8pPr marL="1371600" algn="l" rtl="0" fontAlgn="base">
              <a:spcBef>
                <a:spcPct val="0"/>
              </a:spcBef>
              <a:spcAft>
                <a:spcPct val="0"/>
              </a:spcAft>
              <a:defRPr sz="2800">
                <a:solidFill>
                  <a:srgbClr val="00A94F"/>
                </a:solidFill>
                <a:latin typeface="Arial Rounded MT Bold" pitchFamily="34" charset="0"/>
              </a:defRPr>
            </a:lvl8pPr>
            <a:lvl9pPr marL="1828800" algn="l" rtl="0" fontAlgn="base">
              <a:spcBef>
                <a:spcPct val="0"/>
              </a:spcBef>
              <a:spcAft>
                <a:spcPct val="0"/>
              </a:spcAft>
              <a:defRPr sz="2800">
                <a:solidFill>
                  <a:srgbClr val="00A94F"/>
                </a:solidFill>
                <a:latin typeface="Arial Rounded MT Bold" pitchFamily="34" charset="0"/>
              </a:defRPr>
            </a:lvl9pPr>
          </a:lstStyle>
          <a:p>
            <a:r>
              <a:rPr lang="en-US" sz="3200" dirty="0">
                <a:latin typeface="Arial Rounded MT Bold" panose="020F0704030504030204" pitchFamily="34" charset="0"/>
              </a:rPr>
              <a:t>How to </a:t>
            </a:r>
            <a:r>
              <a:rPr lang="en-US" sz="3200" u="sng" dirty="0">
                <a:latin typeface="Arial Rounded MT Bold" panose="020F0704030504030204" pitchFamily="34" charset="0"/>
              </a:rPr>
              <a:t>approach</a:t>
            </a:r>
            <a:r>
              <a:rPr lang="en-US" sz="3200" dirty="0">
                <a:latin typeface="Arial Rounded MT Bold" panose="020F0704030504030204" pitchFamily="34" charset="0"/>
              </a:rPr>
              <a:t> prospective mentors</a:t>
            </a:r>
          </a:p>
        </p:txBody>
      </p:sp>
    </p:spTree>
    <p:extLst>
      <p:ext uri="{BB962C8B-B14F-4D97-AF65-F5344CB8AC3E}">
        <p14:creationId xmlns:p14="http://schemas.microsoft.com/office/powerpoint/2010/main" val="718026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A59D556-3E56-44EF-8395-DFA9EF4A1C15}"/>
              </a:ext>
            </a:extLst>
          </p:cNvPr>
          <p:cNvSpPr txBox="1"/>
          <p:nvPr/>
        </p:nvSpPr>
        <p:spPr bwMode="auto">
          <a:xfrm>
            <a:off x="4191000" y="1295400"/>
            <a:ext cx="4724400" cy="4953000"/>
          </a:xfrm>
          <a:prstGeom prst="rect">
            <a:avLst/>
          </a:prstGeom>
          <a:noFill/>
          <a:ln>
            <a:noFill/>
          </a:ln>
        </p:spPr>
        <p:txBody>
          <a:bodyPr vert="horz" wrap="square" lIns="91440" tIns="45720" rIns="91440" bIns="45720" numCol="1" anchor="t" anchorCtr="0" compatLnSpc="1">
            <a:prstTxWarp prst="textNoShape">
              <a:avLst/>
            </a:prstTxWarp>
            <a:normAutofit/>
          </a:bodyPr>
          <a:lstStyle/>
          <a:p>
            <a:pPr marL="342900" indent="-342900">
              <a:spcBef>
                <a:spcPct val="20000"/>
              </a:spcBef>
              <a:buClr>
                <a:srgbClr val="00A94F"/>
              </a:buClr>
              <a:buFont typeface="Arial" panose="020B0604020202020204" pitchFamily="34" charset="0"/>
              <a:buChar char="•"/>
            </a:pPr>
            <a:r>
              <a:rPr lang="en-US" sz="2400" dirty="0">
                <a:solidFill>
                  <a:srgbClr val="000000"/>
                </a:solidFill>
                <a:latin typeface="+mn-lt"/>
              </a:rPr>
              <a:t>Ask for a mutual colleague for an introduction</a:t>
            </a:r>
          </a:p>
          <a:p>
            <a:pPr marL="342900" indent="-342900">
              <a:spcBef>
                <a:spcPct val="20000"/>
              </a:spcBef>
              <a:buClr>
                <a:srgbClr val="00A94F"/>
              </a:buClr>
              <a:buFont typeface="Arial" panose="020B0604020202020204" pitchFamily="34" charset="0"/>
              <a:buChar char="•"/>
            </a:pPr>
            <a:r>
              <a:rPr lang="en-US" sz="2400" dirty="0">
                <a:solidFill>
                  <a:srgbClr val="000000"/>
                </a:solidFill>
                <a:latin typeface="+mn-lt"/>
              </a:rPr>
              <a:t>Request an informational interview</a:t>
            </a:r>
          </a:p>
          <a:p>
            <a:pPr marL="342900" indent="-342900">
              <a:spcBef>
                <a:spcPct val="20000"/>
              </a:spcBef>
              <a:buClr>
                <a:srgbClr val="00A94F"/>
              </a:buClr>
              <a:buFont typeface="Arial" panose="020B0604020202020204" pitchFamily="34" charset="0"/>
              <a:buChar char="•"/>
            </a:pPr>
            <a:r>
              <a:rPr lang="en-US" sz="2400" dirty="0">
                <a:solidFill>
                  <a:srgbClr val="000000"/>
                </a:solidFill>
                <a:latin typeface="+mn-lt"/>
              </a:rPr>
              <a:t>Send an email demonstrating your understanding of their research (e.g. mention a recent publication)</a:t>
            </a:r>
          </a:p>
          <a:p>
            <a:pPr marL="342900" indent="-342900">
              <a:spcBef>
                <a:spcPct val="20000"/>
              </a:spcBef>
              <a:buClr>
                <a:srgbClr val="00A94F"/>
              </a:buClr>
              <a:buFont typeface="Arial" panose="020B0604020202020204" pitchFamily="34" charset="0"/>
              <a:buChar char="•"/>
            </a:pPr>
            <a:r>
              <a:rPr lang="en-US" sz="2400" dirty="0">
                <a:solidFill>
                  <a:srgbClr val="000000"/>
                </a:solidFill>
                <a:latin typeface="+mn-lt"/>
              </a:rPr>
              <a:t>Articulate your mentoring needs and values and ask for mentoring suggestions</a:t>
            </a:r>
          </a:p>
          <a:p>
            <a:pPr marL="342900" indent="-342900">
              <a:spcBef>
                <a:spcPct val="20000"/>
              </a:spcBef>
              <a:buClr>
                <a:srgbClr val="00A94F"/>
              </a:buClr>
              <a:buFont typeface="Arial" panose="020B0604020202020204" pitchFamily="34" charset="0"/>
              <a:buChar char="•"/>
            </a:pPr>
            <a:r>
              <a:rPr lang="en-US" sz="2400" dirty="0">
                <a:solidFill>
                  <a:srgbClr val="000000"/>
                </a:solidFill>
                <a:latin typeface="+mn-lt"/>
              </a:rPr>
              <a:t>Always follow up </a:t>
            </a:r>
          </a:p>
          <a:p>
            <a:pPr marL="342900" indent="-342900">
              <a:spcBef>
                <a:spcPct val="20000"/>
              </a:spcBef>
              <a:buClr>
                <a:srgbClr val="00A94F"/>
              </a:buClr>
              <a:buFont typeface="Arial" panose="020B0604020202020204" pitchFamily="34" charset="0"/>
              <a:buChar char="•"/>
            </a:pPr>
            <a:endParaRPr lang="en-US" sz="2400" dirty="0">
              <a:solidFill>
                <a:srgbClr val="000000"/>
              </a:solidFill>
              <a:latin typeface="+mn-lt"/>
            </a:endParaRPr>
          </a:p>
        </p:txBody>
      </p:sp>
      <p:sp>
        <p:nvSpPr>
          <p:cNvPr id="2" name="Title 1"/>
          <p:cNvSpPr>
            <a:spLocks noGrp="1"/>
          </p:cNvSpPr>
          <p:nvPr>
            <p:ph type="title"/>
          </p:nvPr>
        </p:nvSpPr>
        <p:spPr>
          <a:xfrm>
            <a:off x="457200" y="274638"/>
            <a:ext cx="8229600" cy="792162"/>
          </a:xfrm>
        </p:spPr>
        <p:txBody>
          <a:bodyPr vert="horz" wrap="square" lIns="91440" tIns="45720" rIns="91440" bIns="45720" numCol="1" anchor="b" anchorCtr="0" compatLnSpc="1">
            <a:prstTxWarp prst="textNoShape">
              <a:avLst/>
            </a:prstTxWarp>
            <a:normAutofit/>
          </a:bodyPr>
          <a:lstStyle/>
          <a:p>
            <a:r>
              <a:rPr lang="en-US" sz="3200" kern="1200" dirty="0">
                <a:latin typeface="Arial Rounded MT Bold" panose="020F0704030504030204" pitchFamily="34" charset="0"/>
                <a:ea typeface="MS PGothic" panose="020B0600070205080204" pitchFamily="34" charset="-128"/>
                <a:cs typeface="ＭＳ Ｐゴシック" charset="0"/>
              </a:rPr>
              <a:t>How to </a:t>
            </a:r>
            <a:r>
              <a:rPr lang="en-US" sz="3200" u="sng" kern="1200" dirty="0">
                <a:latin typeface="Arial Rounded MT Bold" panose="020F0704030504030204" pitchFamily="34" charset="0"/>
                <a:ea typeface="MS PGothic" panose="020B0600070205080204" pitchFamily="34" charset="-128"/>
                <a:cs typeface="ＭＳ Ｐゴシック" charset="0"/>
              </a:rPr>
              <a:t>approach</a:t>
            </a:r>
            <a:r>
              <a:rPr lang="en-US" sz="3200" kern="1200" dirty="0">
                <a:latin typeface="Arial Rounded MT Bold" panose="020F0704030504030204" pitchFamily="34" charset="0"/>
                <a:ea typeface="MS PGothic" panose="020B0600070205080204" pitchFamily="34" charset="-128"/>
                <a:cs typeface="ＭＳ Ｐゴシック" charset="0"/>
              </a:rPr>
              <a:t> prospective mentors</a:t>
            </a:r>
          </a:p>
        </p:txBody>
      </p:sp>
      <p:pic>
        <p:nvPicPr>
          <p:cNvPr id="5" name="Content Placeholder 4" descr="https://encrypted-tbn0.gstatic.com/images?q=tbn:ANd9GcT82y-5CJKIB1bSIxxVtVOEXAme5CblV7KyLkWsc66iwHNTA2ys_g"/>
          <p:cNvPicPr>
            <a:picLocks noGrp="1"/>
          </p:cNvPicPr>
          <p:nvPr>
            <p:ph type="pic" sz="quarter" idx="10"/>
          </p:nvPr>
        </p:nvPicPr>
        <p:blipFill rotWithShape="1">
          <a:blip r:embed="rId3" cstate="print"/>
          <a:stretch/>
        </p:blipFill>
        <p:spPr bwMode="auto">
          <a:xfrm>
            <a:off x="0" y="2287912"/>
            <a:ext cx="3962400" cy="2967975"/>
          </a:xfrm>
          <a:prstGeom prst="rect">
            <a:avLst/>
          </a:prstGeom>
          <a:noFill/>
          <a:ln w="9525">
            <a:noFill/>
            <a:miter lim="800000"/>
            <a:headEnd/>
            <a:tailEnd/>
          </a:ln>
        </p:spPr>
      </p:pic>
      <p:sp>
        <p:nvSpPr>
          <p:cNvPr id="4" name="Slide Number Placeholder 3" hidden="1"/>
          <p:cNvSpPr>
            <a:spLocks noGrp="1"/>
          </p:cNvSpPr>
          <p:nvPr>
            <p:ph type="sldNum" sz="quarter" idx="4294967295"/>
          </p:nvPr>
        </p:nvSpPr>
        <p:spPr>
          <a:xfrm>
            <a:off x="8305800" y="6400801"/>
            <a:ext cx="457200" cy="457200"/>
          </a:xfrm>
        </p:spPr>
        <p:txBody>
          <a:bodyPr/>
          <a:lstStyle/>
          <a:p>
            <a:pPr>
              <a:spcAft>
                <a:spcPts val="600"/>
              </a:spcAft>
              <a:defRPr/>
            </a:pPr>
            <a:fld id="{01D945C9-0277-4107-B589-EC55ECD240BC}" type="slidenum">
              <a:rPr lang="en-US" smtClean="0"/>
              <a:pPr>
                <a:spcAft>
                  <a:spcPts val="600"/>
                </a:spcAft>
                <a:defRPr/>
              </a:pPr>
              <a:t>13</a:t>
            </a:fld>
            <a:endParaRPr lang="en-US"/>
          </a:p>
        </p:txBody>
      </p:sp>
    </p:spTree>
    <p:extLst>
      <p:ext uri="{BB962C8B-B14F-4D97-AF65-F5344CB8AC3E}">
        <p14:creationId xmlns:p14="http://schemas.microsoft.com/office/powerpoint/2010/main" val="3299215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26A87-C206-158B-078A-4C679495A31E}"/>
              </a:ext>
            </a:extLst>
          </p:cNvPr>
          <p:cNvSpPr>
            <a:spLocks noGrp="1"/>
          </p:cNvSpPr>
          <p:nvPr>
            <p:ph type="title"/>
          </p:nvPr>
        </p:nvSpPr>
        <p:spPr>
          <a:xfrm>
            <a:off x="457200" y="273050"/>
            <a:ext cx="3008313" cy="552573"/>
          </a:xfrm>
        </p:spPr>
        <p:txBody>
          <a:bodyPr wrap="square" anchor="b">
            <a:normAutofit/>
          </a:bodyPr>
          <a:lstStyle/>
          <a:p>
            <a:r>
              <a:rPr lang="en-US" dirty="0"/>
              <a:t>Panel Discussion</a:t>
            </a:r>
          </a:p>
        </p:txBody>
      </p:sp>
      <p:pic>
        <p:nvPicPr>
          <p:cNvPr id="1026" name="Picture 2" descr="Meet a Mentor">
            <a:extLst>
              <a:ext uri="{FF2B5EF4-FFF2-40B4-BE49-F238E27FC236}">
                <a16:creationId xmlns:a16="http://schemas.microsoft.com/office/drawing/2014/main" id="{B0263D50-E405-EB5E-1488-16E2E3CA752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72000" y="1438182"/>
            <a:ext cx="3981635" cy="3981635"/>
          </a:xfrm>
          <a:prstGeom prst="rect">
            <a:avLst/>
          </a:prstGeom>
          <a:solidFill>
            <a:srgbClr val="FFFFFF"/>
          </a:solidFill>
        </p:spPr>
      </p:pic>
      <p:sp>
        <p:nvSpPr>
          <p:cNvPr id="3" name="Content Placeholder 2">
            <a:extLst>
              <a:ext uri="{FF2B5EF4-FFF2-40B4-BE49-F238E27FC236}">
                <a16:creationId xmlns:a16="http://schemas.microsoft.com/office/drawing/2014/main" id="{45B24CDA-BE5F-39DE-07A9-BE7F9121DCFD}"/>
              </a:ext>
            </a:extLst>
          </p:cNvPr>
          <p:cNvSpPr>
            <a:spLocks noGrp="1"/>
          </p:cNvSpPr>
          <p:nvPr>
            <p:ph type="body" sz="half" idx="2"/>
          </p:nvPr>
        </p:nvSpPr>
        <p:spPr>
          <a:xfrm>
            <a:off x="457200" y="1435100"/>
            <a:ext cx="4114800" cy="4813300"/>
          </a:xfrm>
        </p:spPr>
        <p:txBody>
          <a:bodyPr wrap="square" anchor="t">
            <a:normAutofit/>
          </a:bodyPr>
          <a:lstStyle/>
          <a:p>
            <a:pPr marL="342900" indent="-342900">
              <a:buFont typeface="Arial" panose="020B0604020202020204" pitchFamily="34" charset="0"/>
              <a:buChar char="•"/>
            </a:pPr>
            <a:r>
              <a:rPr lang="en-US" dirty="0"/>
              <a:t>How do prospective mentees generally find you?</a:t>
            </a:r>
          </a:p>
          <a:p>
            <a:pPr marL="342900" indent="-342900">
              <a:buFont typeface="Arial" panose="020B0604020202020204" pitchFamily="34" charset="0"/>
              <a:buChar char="•"/>
            </a:pPr>
            <a:r>
              <a:rPr lang="en-US" dirty="0"/>
              <a:t>What approach are you most receptive to?</a:t>
            </a:r>
          </a:p>
          <a:p>
            <a:pPr marL="342900" indent="-342900">
              <a:buFont typeface="Arial" panose="020B0604020202020204" pitchFamily="34" charset="0"/>
              <a:buChar char="•"/>
            </a:pPr>
            <a:r>
              <a:rPr lang="en-US" dirty="0"/>
              <a:t>What do you think are the dos or don’ts when contacting prospective mentors?</a:t>
            </a:r>
          </a:p>
          <a:p>
            <a:pPr marL="342900" indent="-342900">
              <a:buFont typeface="Arial" panose="020B0604020202020204" pitchFamily="34" charset="0"/>
              <a:buChar char="•"/>
            </a:pPr>
            <a:r>
              <a:rPr lang="en-US" dirty="0"/>
              <a:t>Do you have any real life examples to share of best practices or approaches to avoid?</a:t>
            </a:r>
          </a:p>
          <a:p>
            <a:endParaRPr lang="en-US" dirty="0"/>
          </a:p>
        </p:txBody>
      </p:sp>
      <p:sp>
        <p:nvSpPr>
          <p:cNvPr id="4" name="Slide Number Placeholder 3" hidden="1">
            <a:extLst>
              <a:ext uri="{FF2B5EF4-FFF2-40B4-BE49-F238E27FC236}">
                <a16:creationId xmlns:a16="http://schemas.microsoft.com/office/drawing/2014/main" id="{C6C5D6D5-606C-1AD7-737D-25B4E4D366C2}"/>
              </a:ext>
            </a:extLst>
          </p:cNvPr>
          <p:cNvSpPr>
            <a:spLocks noGrp="1"/>
          </p:cNvSpPr>
          <p:nvPr>
            <p:ph type="sldNum" sz="quarter" idx="4294967295"/>
          </p:nvPr>
        </p:nvSpPr>
        <p:spPr>
          <a:xfrm>
            <a:off x="8305800" y="6400801"/>
            <a:ext cx="457200" cy="457200"/>
          </a:xfrm>
        </p:spPr>
        <p:txBody>
          <a:bodyPr/>
          <a:lstStyle/>
          <a:p>
            <a:pPr>
              <a:spcAft>
                <a:spcPts val="600"/>
              </a:spcAft>
              <a:defRPr/>
            </a:pPr>
            <a:fld id="{01D945C9-0277-4107-B589-EC55ECD240BC}" type="slidenum">
              <a:rPr lang="en-US" smtClean="0">
                <a:solidFill>
                  <a:prstClr val="white">
                    <a:lumMod val="50000"/>
                  </a:prstClr>
                </a:solidFill>
              </a:rPr>
              <a:pPr>
                <a:spcAft>
                  <a:spcPts val="600"/>
                </a:spcAft>
                <a:defRPr/>
              </a:pPr>
              <a:t>14</a:t>
            </a:fld>
            <a:endParaRPr lang="en-US">
              <a:solidFill>
                <a:prstClr val="white">
                  <a:lumMod val="50000"/>
                </a:prstClr>
              </a:solidFill>
            </a:endParaRPr>
          </a:p>
        </p:txBody>
      </p:sp>
    </p:spTree>
    <p:extLst>
      <p:ext uri="{BB962C8B-B14F-4D97-AF65-F5344CB8AC3E}">
        <p14:creationId xmlns:p14="http://schemas.microsoft.com/office/powerpoint/2010/main" val="3117256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mn-lt"/>
              </a:rPr>
              <a:t>Piecing together a winning mentor team</a:t>
            </a:r>
          </a:p>
        </p:txBody>
      </p:sp>
      <p:sp>
        <p:nvSpPr>
          <p:cNvPr id="4" name="Slide Number Placeholder 3"/>
          <p:cNvSpPr>
            <a:spLocks noGrp="1"/>
          </p:cNvSpPr>
          <p:nvPr>
            <p:ph type="sldNum" sz="quarter" idx="10"/>
          </p:nvPr>
        </p:nvSpPr>
        <p:spPr/>
        <p:txBody>
          <a:bodyPr/>
          <a:lstStyle/>
          <a:p>
            <a:pPr>
              <a:defRPr/>
            </a:pPr>
            <a:fld id="{01D945C9-0277-4107-B589-EC55ECD240BC}" type="slidenum">
              <a:rPr lang="en-US" smtClean="0"/>
              <a:pPr>
                <a:defRPr/>
              </a:pPr>
              <a:t>15</a:t>
            </a:fld>
            <a:endParaRPr lang="en-US" dirty="0"/>
          </a:p>
        </p:txBody>
      </p:sp>
      <p:pic>
        <p:nvPicPr>
          <p:cNvPr id="5" name="Content Placeholder 4" descr="https://encrypted-tbn1.gstatic.com/images?q=tbn:ANd9GcT5zxFG9aydAszcZkC2Px9F8b7DdhpljWYgji41aVQmujyv7n7X"/>
          <p:cNvPicPr>
            <a:picLocks noGrp="1"/>
          </p:cNvPicPr>
          <p:nvPr>
            <p:ph idx="1"/>
          </p:nvPr>
        </p:nvPicPr>
        <p:blipFill>
          <a:blip r:embed="rId3" cstate="print"/>
          <a:srcRect/>
          <a:stretch>
            <a:fillRect/>
          </a:stretch>
        </p:blipFill>
        <p:spPr bwMode="auto">
          <a:xfrm>
            <a:off x="3217333" y="2616200"/>
            <a:ext cx="2472267" cy="2438400"/>
          </a:xfrm>
          <a:prstGeom prst="rect">
            <a:avLst/>
          </a:prstGeom>
          <a:noFill/>
          <a:ln w="9525">
            <a:noFill/>
            <a:miter lim="800000"/>
            <a:headEnd/>
            <a:tailEnd/>
          </a:ln>
        </p:spPr>
      </p:pic>
      <p:sp>
        <p:nvSpPr>
          <p:cNvPr id="3" name="TextBox 2">
            <a:extLst>
              <a:ext uri="{FF2B5EF4-FFF2-40B4-BE49-F238E27FC236}">
                <a16:creationId xmlns:a16="http://schemas.microsoft.com/office/drawing/2014/main" id="{F981D129-C722-46C1-82F0-22FF7DF73B3F}"/>
              </a:ext>
            </a:extLst>
          </p:cNvPr>
          <p:cNvSpPr txBox="1"/>
          <p:nvPr/>
        </p:nvSpPr>
        <p:spPr>
          <a:xfrm>
            <a:off x="1295400" y="1538982"/>
            <a:ext cx="6553200" cy="1077218"/>
          </a:xfrm>
          <a:prstGeom prst="rect">
            <a:avLst/>
          </a:prstGeom>
          <a:noFill/>
        </p:spPr>
        <p:txBody>
          <a:bodyPr wrap="square" rtlCol="0">
            <a:spAutoFit/>
          </a:bodyPr>
          <a:lstStyle/>
          <a:p>
            <a:r>
              <a:rPr lang="en-US" sz="3200" dirty="0"/>
              <a:t>Question: </a:t>
            </a:r>
          </a:p>
          <a:p>
            <a:r>
              <a:rPr lang="en-US" sz="3200" dirty="0"/>
              <a:t>How many mentors should you have?</a:t>
            </a:r>
          </a:p>
        </p:txBody>
      </p:sp>
      <p:sp>
        <p:nvSpPr>
          <p:cNvPr id="6" name="TextBox 5">
            <a:extLst>
              <a:ext uri="{FF2B5EF4-FFF2-40B4-BE49-F238E27FC236}">
                <a16:creationId xmlns:a16="http://schemas.microsoft.com/office/drawing/2014/main" id="{0F64377F-0BA1-4704-AB8A-381ECB335686}"/>
              </a:ext>
            </a:extLst>
          </p:cNvPr>
          <p:cNvSpPr txBox="1"/>
          <p:nvPr/>
        </p:nvSpPr>
        <p:spPr>
          <a:xfrm>
            <a:off x="1367366" y="5319018"/>
            <a:ext cx="6172200" cy="584775"/>
          </a:xfrm>
          <a:prstGeom prst="rect">
            <a:avLst/>
          </a:prstGeom>
          <a:noFill/>
        </p:spPr>
        <p:txBody>
          <a:bodyPr wrap="square" rtlCol="0">
            <a:spAutoFit/>
          </a:bodyPr>
          <a:lstStyle>
            <a:defPPr>
              <a:defRPr lang="en-US"/>
            </a:defPPr>
            <a:lvl1pPr>
              <a:defRPr sz="3200"/>
            </a:lvl1pPr>
          </a:lstStyle>
          <a:p>
            <a:r>
              <a:rPr lang="en-US" dirty="0"/>
              <a:t>Answer: As many as it takes!</a:t>
            </a:r>
          </a:p>
        </p:txBody>
      </p:sp>
    </p:spTree>
    <p:extLst>
      <p:ext uri="{BB962C8B-B14F-4D97-AF65-F5344CB8AC3E}">
        <p14:creationId xmlns:p14="http://schemas.microsoft.com/office/powerpoint/2010/main" val="2906894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9907" y="381000"/>
            <a:ext cx="5844186" cy="6096000"/>
          </a:xfrm>
          <a:prstGeom prst="rect">
            <a:avLst/>
          </a:prstGeom>
        </p:spPr>
      </p:pic>
    </p:spTree>
    <p:extLst>
      <p:ext uri="{BB962C8B-B14F-4D97-AF65-F5344CB8AC3E}">
        <p14:creationId xmlns:p14="http://schemas.microsoft.com/office/powerpoint/2010/main" val="4072168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ECA73-8E42-42DE-A445-91052CE55C79}"/>
              </a:ext>
            </a:extLst>
          </p:cNvPr>
          <p:cNvSpPr>
            <a:spLocks noGrp="1"/>
          </p:cNvSpPr>
          <p:nvPr>
            <p:ph type="title"/>
          </p:nvPr>
        </p:nvSpPr>
        <p:spPr>
          <a:xfrm>
            <a:off x="457200" y="273050"/>
            <a:ext cx="8229600" cy="641350"/>
          </a:xfrm>
        </p:spPr>
        <p:txBody>
          <a:bodyPr wrap="square" anchor="b">
            <a:noAutofit/>
          </a:bodyPr>
          <a:lstStyle/>
          <a:p>
            <a:pPr>
              <a:lnSpc>
                <a:spcPct val="90000"/>
              </a:lnSpc>
            </a:pPr>
            <a:r>
              <a:rPr lang="en-US" dirty="0"/>
              <a:t>NIH Guidance on Mentor Team Strategy for K grants</a:t>
            </a:r>
          </a:p>
        </p:txBody>
      </p:sp>
      <p:sp>
        <p:nvSpPr>
          <p:cNvPr id="10" name="Text Placeholder 3">
            <a:extLst>
              <a:ext uri="{FF2B5EF4-FFF2-40B4-BE49-F238E27FC236}">
                <a16:creationId xmlns:a16="http://schemas.microsoft.com/office/drawing/2014/main" id="{CD53CEE9-C10D-AE14-8D7D-F2D12BF94C84}"/>
              </a:ext>
            </a:extLst>
          </p:cNvPr>
          <p:cNvSpPr>
            <a:spLocks noGrp="1"/>
          </p:cNvSpPr>
          <p:nvPr>
            <p:ph type="body" sz="half" idx="2"/>
          </p:nvPr>
        </p:nvSpPr>
        <p:spPr>
          <a:xfrm>
            <a:off x="304800" y="1219200"/>
            <a:ext cx="3270250" cy="5029200"/>
          </a:xfrm>
        </p:spPr>
        <p:txBody>
          <a:bodyPr/>
          <a:lstStyle/>
          <a:p>
            <a:r>
              <a:rPr lang="en-US" sz="2800" dirty="0">
                <a:effectLst/>
                <a:ea typeface="Calibri" panose="020F0502020204030204" pitchFamily="34" charset="0"/>
                <a:cs typeface="Times New Roman" panose="02020603050405020304" pitchFamily="18" charset="0"/>
              </a:rPr>
              <a:t>Characteristics that need to be satisfied within the mentor team to show that the mentor plan is believable, reasonable and is set up for success.</a:t>
            </a:r>
          </a:p>
          <a:p>
            <a:endParaRPr lang="en-US" dirty="0"/>
          </a:p>
        </p:txBody>
      </p:sp>
      <p:graphicFrame>
        <p:nvGraphicFramePr>
          <p:cNvPr id="6" name="Content Placeholder 2">
            <a:extLst>
              <a:ext uri="{FF2B5EF4-FFF2-40B4-BE49-F238E27FC236}">
                <a16:creationId xmlns:a16="http://schemas.microsoft.com/office/drawing/2014/main" id="{B5EC5541-C331-0243-000B-7AF744D152CB}"/>
              </a:ext>
            </a:extLst>
          </p:cNvPr>
          <p:cNvGraphicFramePr>
            <a:graphicFrameLocks noGrp="1"/>
          </p:cNvGraphicFramePr>
          <p:nvPr>
            <p:ph idx="1"/>
          </p:nvPr>
        </p:nvGraphicFramePr>
        <p:xfrm>
          <a:off x="3575050" y="1219200"/>
          <a:ext cx="5111750" cy="5059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hidden="1">
            <a:extLst>
              <a:ext uri="{FF2B5EF4-FFF2-40B4-BE49-F238E27FC236}">
                <a16:creationId xmlns:a16="http://schemas.microsoft.com/office/drawing/2014/main" id="{454B1B3A-8436-4CE4-92E7-645FE6C15BA0}"/>
              </a:ext>
            </a:extLst>
          </p:cNvPr>
          <p:cNvSpPr>
            <a:spLocks noGrp="1"/>
          </p:cNvSpPr>
          <p:nvPr>
            <p:ph type="sldNum" sz="quarter" idx="4294967295"/>
          </p:nvPr>
        </p:nvSpPr>
        <p:spPr>
          <a:xfrm>
            <a:off x="8305800" y="6400801"/>
            <a:ext cx="457200" cy="457200"/>
          </a:xfrm>
        </p:spPr>
        <p:txBody>
          <a:bodyPr/>
          <a:lstStyle/>
          <a:p>
            <a:pPr>
              <a:spcAft>
                <a:spcPts val="600"/>
              </a:spcAft>
              <a:defRPr/>
            </a:pPr>
            <a:fld id="{01D945C9-0277-4107-B589-EC55ECD240BC}" type="slidenum">
              <a:rPr lang="en-US" smtClean="0">
                <a:solidFill>
                  <a:prstClr val="white">
                    <a:lumMod val="50000"/>
                  </a:prstClr>
                </a:solidFill>
              </a:rPr>
              <a:pPr>
                <a:spcAft>
                  <a:spcPts val="600"/>
                </a:spcAft>
                <a:defRPr/>
              </a:pPr>
              <a:t>17</a:t>
            </a:fld>
            <a:endParaRPr lang="en-US">
              <a:solidFill>
                <a:prstClr val="white">
                  <a:lumMod val="50000"/>
                </a:prstClr>
              </a:solidFill>
            </a:endParaRPr>
          </a:p>
        </p:txBody>
      </p:sp>
    </p:spTree>
    <p:extLst>
      <p:ext uri="{BB962C8B-B14F-4D97-AF65-F5344CB8AC3E}">
        <p14:creationId xmlns:p14="http://schemas.microsoft.com/office/powerpoint/2010/main" val="99411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990600"/>
          </a:xfrm>
        </p:spPr>
        <p:txBody>
          <a:bodyPr/>
          <a:lstStyle/>
          <a:p>
            <a:r>
              <a:rPr lang="en-US" sz="3200" dirty="0">
                <a:latin typeface="+mn-lt"/>
              </a:rPr>
              <a:t>What makes a good research mentor?</a:t>
            </a:r>
          </a:p>
        </p:txBody>
      </p:sp>
      <p:sp>
        <p:nvSpPr>
          <p:cNvPr id="3" name="Content Placeholder 2"/>
          <p:cNvSpPr>
            <a:spLocks noGrp="1"/>
          </p:cNvSpPr>
          <p:nvPr>
            <p:ph idx="1"/>
          </p:nvPr>
        </p:nvSpPr>
        <p:spPr>
          <a:xfrm>
            <a:off x="457200" y="1219200"/>
            <a:ext cx="8229600" cy="4800600"/>
          </a:xfrm>
        </p:spPr>
        <p:txBody>
          <a:bodyPr/>
          <a:lstStyle/>
          <a:p>
            <a:pPr marL="0" indent="0">
              <a:buNone/>
            </a:pPr>
            <a:r>
              <a:rPr lang="en-US" dirty="0">
                <a:solidFill>
                  <a:srgbClr val="7030A0"/>
                </a:solidFill>
              </a:rPr>
              <a:t>Practical aspects </a:t>
            </a:r>
            <a:r>
              <a:rPr lang="en-US" dirty="0"/>
              <a:t>to consider for mentorship in this phase of your career </a:t>
            </a:r>
            <a:endParaRPr lang="en-US" dirty="0">
              <a:latin typeface="+mn-lt"/>
            </a:endParaRPr>
          </a:p>
          <a:p>
            <a:r>
              <a:rPr lang="en-US" dirty="0">
                <a:latin typeface="+mn-lt"/>
              </a:rPr>
              <a:t>Demonstrated track record in scientific writing (peer reviewed publication record)</a:t>
            </a:r>
          </a:p>
          <a:p>
            <a:r>
              <a:rPr lang="en-US" dirty="0">
                <a:latin typeface="+mn-lt"/>
              </a:rPr>
              <a:t>Demonstrated track record in grant writing (PI on R01 funded grants as the gold standard)</a:t>
            </a:r>
          </a:p>
          <a:p>
            <a:r>
              <a:rPr lang="en-US" dirty="0">
                <a:latin typeface="+mn-lt"/>
              </a:rPr>
              <a:t>Strong track record in research mentorship ideally of people at your same career stage</a:t>
            </a:r>
          </a:p>
          <a:p>
            <a:r>
              <a:rPr lang="en-US" dirty="0">
                <a:latin typeface="+mn-lt"/>
              </a:rPr>
              <a:t>Available time to dedicate to you!</a:t>
            </a:r>
          </a:p>
        </p:txBody>
      </p:sp>
      <p:sp>
        <p:nvSpPr>
          <p:cNvPr id="4" name="Slide Number Placeholder 3"/>
          <p:cNvSpPr>
            <a:spLocks noGrp="1"/>
          </p:cNvSpPr>
          <p:nvPr>
            <p:ph type="sldNum" sz="quarter" idx="10"/>
          </p:nvPr>
        </p:nvSpPr>
        <p:spPr/>
        <p:txBody>
          <a:bodyPr/>
          <a:lstStyle/>
          <a:p>
            <a:pPr>
              <a:defRPr/>
            </a:pPr>
            <a:fld id="{01D945C9-0277-4107-B589-EC55ECD240BC}" type="slidenum">
              <a:rPr lang="en-US" smtClean="0">
                <a:solidFill>
                  <a:prstClr val="white">
                    <a:lumMod val="50000"/>
                  </a:prstClr>
                </a:solidFill>
              </a:rPr>
              <a:pPr>
                <a:defRPr/>
              </a:pPr>
              <a:t>18</a:t>
            </a:fld>
            <a:endParaRPr lang="en-US" dirty="0">
              <a:solidFill>
                <a:prstClr val="white">
                  <a:lumMod val="50000"/>
                </a:prstClr>
              </a:solidFill>
            </a:endParaRPr>
          </a:p>
        </p:txBody>
      </p:sp>
      <p:pic>
        <p:nvPicPr>
          <p:cNvPr id="7" name="Picture 6"/>
          <p:cNvPicPr>
            <a:picLocks noChangeAspect="1"/>
          </p:cNvPicPr>
          <p:nvPr/>
        </p:nvPicPr>
        <p:blipFill>
          <a:blip r:embed="rId3"/>
          <a:stretch>
            <a:fillRect/>
          </a:stretch>
        </p:blipFill>
        <p:spPr>
          <a:xfrm>
            <a:off x="3335054" y="4856085"/>
            <a:ext cx="2473891" cy="2098752"/>
          </a:xfrm>
          <a:prstGeom prst="rect">
            <a:avLst/>
          </a:prstGeom>
        </p:spPr>
      </p:pic>
    </p:spTree>
    <p:extLst>
      <p:ext uri="{BB962C8B-B14F-4D97-AF65-F5344CB8AC3E}">
        <p14:creationId xmlns:p14="http://schemas.microsoft.com/office/powerpoint/2010/main" val="651316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mn-lt"/>
              </a:rPr>
              <a:t>What makes a good research mentor?</a:t>
            </a:r>
          </a:p>
        </p:txBody>
      </p:sp>
      <p:sp>
        <p:nvSpPr>
          <p:cNvPr id="3" name="Content Placeholder 2"/>
          <p:cNvSpPr>
            <a:spLocks noGrp="1"/>
          </p:cNvSpPr>
          <p:nvPr>
            <p:ph idx="1"/>
          </p:nvPr>
        </p:nvSpPr>
        <p:spPr>
          <a:xfrm>
            <a:off x="457200" y="1219200"/>
            <a:ext cx="8229600" cy="4800600"/>
          </a:xfrm>
        </p:spPr>
        <p:txBody>
          <a:bodyPr/>
          <a:lstStyle/>
          <a:p>
            <a:pPr marL="0" indent="0">
              <a:buNone/>
            </a:pPr>
            <a:r>
              <a:rPr lang="en-US" dirty="0">
                <a:solidFill>
                  <a:srgbClr val="7030A0"/>
                </a:solidFill>
              </a:rPr>
              <a:t>Other aspects </a:t>
            </a:r>
            <a:r>
              <a:rPr lang="en-US" dirty="0"/>
              <a:t>to consider for mentorship in this phase of your career </a:t>
            </a:r>
            <a:endParaRPr lang="en-US" dirty="0">
              <a:latin typeface="+mn-lt"/>
            </a:endParaRPr>
          </a:p>
          <a:p>
            <a:r>
              <a:rPr lang="en-US" dirty="0">
                <a:latin typeface="+mn-lt"/>
              </a:rPr>
              <a:t>Career stage and scientific background </a:t>
            </a:r>
          </a:p>
          <a:p>
            <a:r>
              <a:rPr lang="en-US" dirty="0">
                <a:latin typeface="+mn-lt"/>
              </a:rPr>
              <a:t>Understanding of time limitations (e.g. clinical obligations)</a:t>
            </a:r>
          </a:p>
          <a:p>
            <a:r>
              <a:rPr lang="en-US" dirty="0">
                <a:latin typeface="+mn-lt"/>
              </a:rPr>
              <a:t>Help in setting realistic research aims and expectations</a:t>
            </a:r>
          </a:p>
          <a:p>
            <a:r>
              <a:rPr lang="en-US" dirty="0">
                <a:latin typeface="+mn-lt"/>
              </a:rPr>
              <a:t>Help with setting realistic career goals and ability to develop a feasible plan toward those goals</a:t>
            </a:r>
          </a:p>
          <a:p>
            <a:r>
              <a:rPr lang="en-US" dirty="0">
                <a:latin typeface="+mn-lt"/>
              </a:rPr>
              <a:t>Willingness to help you expand your professional network</a:t>
            </a:r>
          </a:p>
          <a:p>
            <a:r>
              <a:rPr lang="en-US" dirty="0">
                <a:latin typeface="+mn-lt"/>
              </a:rPr>
              <a:t>Clarity around what research </a:t>
            </a:r>
            <a:r>
              <a:rPr lang="en-US" b="1" dirty="0">
                <a:latin typeface="+mn-lt"/>
              </a:rPr>
              <a:t>they </a:t>
            </a:r>
            <a:r>
              <a:rPr lang="en-US" dirty="0">
                <a:latin typeface="+mn-lt"/>
              </a:rPr>
              <a:t>own versus what research </a:t>
            </a:r>
            <a:r>
              <a:rPr lang="en-US" b="1" dirty="0">
                <a:latin typeface="+mn-lt"/>
              </a:rPr>
              <a:t>you </a:t>
            </a:r>
            <a:r>
              <a:rPr lang="en-US" dirty="0">
                <a:latin typeface="+mn-lt"/>
              </a:rPr>
              <a:t>own</a:t>
            </a:r>
          </a:p>
        </p:txBody>
      </p:sp>
      <p:sp>
        <p:nvSpPr>
          <p:cNvPr id="4" name="Slide Number Placeholder 3"/>
          <p:cNvSpPr>
            <a:spLocks noGrp="1"/>
          </p:cNvSpPr>
          <p:nvPr>
            <p:ph type="sldNum" sz="quarter" idx="10"/>
          </p:nvPr>
        </p:nvSpPr>
        <p:spPr/>
        <p:txBody>
          <a:bodyPr/>
          <a:lstStyle/>
          <a:p>
            <a:pPr>
              <a:defRPr/>
            </a:pPr>
            <a:fld id="{01D945C9-0277-4107-B589-EC55ECD240BC}" type="slidenum">
              <a:rPr lang="en-US" smtClean="0">
                <a:solidFill>
                  <a:prstClr val="white">
                    <a:lumMod val="50000"/>
                  </a:prstClr>
                </a:solidFill>
              </a:rPr>
              <a:pPr>
                <a:defRPr/>
              </a:pPr>
              <a:t>19</a:t>
            </a:fld>
            <a:endParaRPr lang="en-US" dirty="0">
              <a:solidFill>
                <a:prstClr val="white">
                  <a:lumMod val="50000"/>
                </a:prstClr>
              </a:solidFill>
            </a:endParaRPr>
          </a:p>
        </p:txBody>
      </p:sp>
      <p:pic>
        <p:nvPicPr>
          <p:cNvPr id="7" name="Picture 6"/>
          <p:cNvPicPr>
            <a:picLocks noChangeAspect="1"/>
          </p:cNvPicPr>
          <p:nvPr/>
        </p:nvPicPr>
        <p:blipFill>
          <a:blip r:embed="rId3"/>
          <a:stretch>
            <a:fillRect/>
          </a:stretch>
        </p:blipFill>
        <p:spPr>
          <a:xfrm>
            <a:off x="3733800" y="4970385"/>
            <a:ext cx="2022265" cy="1715610"/>
          </a:xfrm>
          <a:prstGeom prst="rect">
            <a:avLst/>
          </a:prstGeom>
        </p:spPr>
      </p:pic>
    </p:spTree>
    <p:extLst>
      <p:ext uri="{BB962C8B-B14F-4D97-AF65-F5344CB8AC3E}">
        <p14:creationId xmlns:p14="http://schemas.microsoft.com/office/powerpoint/2010/main" val="559283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Survey Drawing</a:t>
            </a:r>
          </a:p>
        </p:txBody>
      </p:sp>
      <p:sp>
        <p:nvSpPr>
          <p:cNvPr id="4" name="Slide Number Placeholder 3"/>
          <p:cNvSpPr>
            <a:spLocks noGrp="1"/>
          </p:cNvSpPr>
          <p:nvPr>
            <p:ph type="sldNum" sz="quarter" idx="10"/>
          </p:nvPr>
        </p:nvSpPr>
        <p:spPr/>
        <p:txBody>
          <a:bodyPr/>
          <a:lstStyle/>
          <a:p>
            <a:pPr defTabSz="812810" eaLnBrk="0" hangingPunct="0">
              <a:defRPr/>
            </a:pPr>
            <a:fld id="{01D945C9-0277-4107-B589-EC55ECD240BC}" type="slidenum">
              <a:rPr lang="en-US">
                <a:solidFill>
                  <a:prstClr val="white">
                    <a:lumMod val="50000"/>
                  </a:prstClr>
                </a:solidFill>
                <a:effectLst>
                  <a:outerShdw blurRad="38100" dist="38100" dir="2700000" algn="tl">
                    <a:srgbClr val="000000">
                      <a:alpha val="43137"/>
                    </a:srgbClr>
                  </a:outerShdw>
                </a:effectLst>
                <a:latin typeface="Tw Cen MT"/>
              </a:rPr>
              <a:pPr defTabSz="812810" eaLnBrk="0" hangingPunct="0">
                <a:defRPr/>
              </a:pPr>
              <a:t>2</a:t>
            </a:fld>
            <a:endParaRPr lang="en-US">
              <a:solidFill>
                <a:prstClr val="white">
                  <a:lumMod val="50000"/>
                </a:prstClr>
              </a:solidFill>
              <a:effectLst>
                <a:outerShdw blurRad="38100" dist="38100" dir="2700000" algn="tl">
                  <a:srgbClr val="000000">
                    <a:alpha val="43137"/>
                  </a:srgbClr>
                </a:outerShdw>
              </a:effectLst>
              <a:latin typeface="Tw Cen MT"/>
            </a:endParaRPr>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33800" y="3756184"/>
            <a:ext cx="1490133" cy="2222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3001" y="2188634"/>
            <a:ext cx="2709333" cy="1642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4072" y="4267200"/>
            <a:ext cx="1930400" cy="1871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1587711"/>
            <a:ext cx="2429933" cy="1490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A close up of a bottle&#10;&#10;Description automatically generated">
            <a:extLst>
              <a:ext uri="{FF2B5EF4-FFF2-40B4-BE49-F238E27FC236}">
                <a16:creationId xmlns:a16="http://schemas.microsoft.com/office/drawing/2014/main" id="{6CFC9D5F-613B-4A3C-BC8C-560F027BF48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5800" y="1392767"/>
            <a:ext cx="2083220" cy="4876800"/>
          </a:xfrm>
          <a:prstGeom prst="rect">
            <a:avLst/>
          </a:prstGeom>
        </p:spPr>
      </p:pic>
    </p:spTree>
    <p:extLst>
      <p:ext uri="{BB962C8B-B14F-4D97-AF65-F5344CB8AC3E}">
        <p14:creationId xmlns:p14="http://schemas.microsoft.com/office/powerpoint/2010/main" val="1206022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op 10 Qualities of Highly Successful People | Inc.com">
            <a:extLst>
              <a:ext uri="{FF2B5EF4-FFF2-40B4-BE49-F238E27FC236}">
                <a16:creationId xmlns:a16="http://schemas.microsoft.com/office/drawing/2014/main" id="{DC549D6A-6332-E877-9E78-D2CD60F1B1C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96072" y="2641092"/>
            <a:ext cx="3590727" cy="2010807"/>
          </a:xfrm>
          <a:prstGeom prst="rect">
            <a:avLst/>
          </a:prstGeom>
          <a:solidFill>
            <a:srgbClr val="FFFFFF"/>
          </a:solidFill>
        </p:spPr>
      </p:pic>
      <p:sp>
        <p:nvSpPr>
          <p:cNvPr id="2" name="Title 1">
            <a:extLst>
              <a:ext uri="{FF2B5EF4-FFF2-40B4-BE49-F238E27FC236}">
                <a16:creationId xmlns:a16="http://schemas.microsoft.com/office/drawing/2014/main" id="{A1826A87-C206-158B-078A-4C679495A31E}"/>
              </a:ext>
            </a:extLst>
          </p:cNvPr>
          <p:cNvSpPr>
            <a:spLocks noGrp="1"/>
          </p:cNvSpPr>
          <p:nvPr>
            <p:ph type="title"/>
          </p:nvPr>
        </p:nvSpPr>
        <p:spPr>
          <a:xfrm>
            <a:off x="457200" y="274638"/>
            <a:ext cx="8229600" cy="792162"/>
          </a:xfrm>
        </p:spPr>
        <p:txBody>
          <a:bodyPr wrap="square" anchor="b">
            <a:normAutofit/>
          </a:bodyPr>
          <a:lstStyle/>
          <a:p>
            <a:r>
              <a:rPr lang="en-US" dirty="0"/>
              <a:t>Panel Discussion</a:t>
            </a:r>
          </a:p>
        </p:txBody>
      </p:sp>
      <p:sp>
        <p:nvSpPr>
          <p:cNvPr id="3" name="Content Placeholder 2">
            <a:extLst>
              <a:ext uri="{FF2B5EF4-FFF2-40B4-BE49-F238E27FC236}">
                <a16:creationId xmlns:a16="http://schemas.microsoft.com/office/drawing/2014/main" id="{45B24CDA-BE5F-39DE-07A9-BE7F9121DCFD}"/>
              </a:ext>
            </a:extLst>
          </p:cNvPr>
          <p:cNvSpPr>
            <a:spLocks noGrp="1"/>
          </p:cNvSpPr>
          <p:nvPr>
            <p:ph sz="quarter" idx="11"/>
          </p:nvPr>
        </p:nvSpPr>
        <p:spPr>
          <a:xfrm>
            <a:off x="457200" y="1295400"/>
            <a:ext cx="4318986" cy="4953000"/>
          </a:xfrm>
        </p:spPr>
        <p:txBody>
          <a:bodyPr wrap="square" anchor="t">
            <a:normAutofit/>
          </a:bodyPr>
          <a:lstStyle/>
          <a:p>
            <a:pPr marL="342900" indent="-342900">
              <a:lnSpc>
                <a:spcPct val="90000"/>
              </a:lnSpc>
              <a:buFont typeface="Arial" panose="020B0604020202020204" pitchFamily="34" charset="0"/>
              <a:buChar char="•"/>
            </a:pPr>
            <a:r>
              <a:rPr lang="en-US" dirty="0"/>
              <a:t>Are you a part of a mentor team and if so, what types of interactions/arrangements do you find helpful?</a:t>
            </a:r>
          </a:p>
          <a:p>
            <a:pPr marL="342900" indent="-342900">
              <a:lnSpc>
                <a:spcPct val="90000"/>
              </a:lnSpc>
              <a:buFont typeface="Arial" panose="020B0604020202020204" pitchFamily="34" charset="0"/>
              <a:buChar char="•"/>
            </a:pPr>
            <a:r>
              <a:rPr lang="en-US" dirty="0"/>
              <a:t>What aspects do you think mentees should be most concerned about when selecting a mentor/mentor team?</a:t>
            </a:r>
          </a:p>
          <a:p>
            <a:pPr marL="342900" indent="-342900">
              <a:lnSpc>
                <a:spcPct val="90000"/>
              </a:lnSpc>
              <a:buFont typeface="Arial" panose="020B0604020202020204" pitchFamily="34" charset="0"/>
              <a:buChar char="•"/>
            </a:pPr>
            <a:r>
              <a:rPr lang="en-US" dirty="0"/>
              <a:t>What advice do you have for mentees regarding selecting a mentor versus a mentor team?</a:t>
            </a:r>
          </a:p>
          <a:p>
            <a:pPr>
              <a:lnSpc>
                <a:spcPct val="90000"/>
              </a:lnSpc>
            </a:pPr>
            <a:endParaRPr lang="en-US" dirty="0"/>
          </a:p>
        </p:txBody>
      </p:sp>
      <p:sp>
        <p:nvSpPr>
          <p:cNvPr id="4" name="Slide Number Placeholder 3" hidden="1">
            <a:extLst>
              <a:ext uri="{FF2B5EF4-FFF2-40B4-BE49-F238E27FC236}">
                <a16:creationId xmlns:a16="http://schemas.microsoft.com/office/drawing/2014/main" id="{C6C5D6D5-606C-1AD7-737D-25B4E4D366C2}"/>
              </a:ext>
            </a:extLst>
          </p:cNvPr>
          <p:cNvSpPr>
            <a:spLocks noGrp="1"/>
          </p:cNvSpPr>
          <p:nvPr>
            <p:ph type="sldNum" sz="quarter" idx="4294967295"/>
          </p:nvPr>
        </p:nvSpPr>
        <p:spPr>
          <a:xfrm>
            <a:off x="8305800" y="6400801"/>
            <a:ext cx="457200" cy="457200"/>
          </a:xfrm>
        </p:spPr>
        <p:txBody>
          <a:bodyPr/>
          <a:lstStyle/>
          <a:p>
            <a:pPr>
              <a:spcAft>
                <a:spcPts val="600"/>
              </a:spcAft>
              <a:defRPr/>
            </a:pPr>
            <a:fld id="{01D945C9-0277-4107-B589-EC55ECD240BC}" type="slidenum">
              <a:rPr lang="en-US" smtClean="0">
                <a:solidFill>
                  <a:prstClr val="white">
                    <a:lumMod val="50000"/>
                  </a:prstClr>
                </a:solidFill>
              </a:rPr>
              <a:pPr>
                <a:spcAft>
                  <a:spcPts val="600"/>
                </a:spcAft>
                <a:defRPr/>
              </a:pPr>
              <a:t>20</a:t>
            </a:fld>
            <a:endParaRPr lang="en-US">
              <a:solidFill>
                <a:prstClr val="white">
                  <a:lumMod val="50000"/>
                </a:prstClr>
              </a:solidFill>
            </a:endParaRPr>
          </a:p>
        </p:txBody>
      </p:sp>
    </p:spTree>
    <p:extLst>
      <p:ext uri="{BB962C8B-B14F-4D97-AF65-F5344CB8AC3E}">
        <p14:creationId xmlns:p14="http://schemas.microsoft.com/office/powerpoint/2010/main" val="31681983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David -- #Mentoring #DadChat #TikkunOlam | Weekly Columns | Bruce Sallan">
            <a:extLst>
              <a:ext uri="{FF2B5EF4-FFF2-40B4-BE49-F238E27FC236}">
                <a16:creationId xmlns:a16="http://schemas.microsoft.com/office/drawing/2014/main" id="{76F6836D-8DD1-46C3-A26E-D1233718282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263949" y="2019828"/>
            <a:ext cx="4880051" cy="3574637"/>
          </a:xfrm>
          <a:prstGeom prst="rect">
            <a:avLst/>
          </a:prstGeom>
          <a:solidFill>
            <a:srgbClr val="FFFFFF"/>
          </a:solidFill>
        </p:spPr>
      </p:pic>
      <p:sp>
        <p:nvSpPr>
          <p:cNvPr id="2" name="Title 1">
            <a:extLst>
              <a:ext uri="{FF2B5EF4-FFF2-40B4-BE49-F238E27FC236}">
                <a16:creationId xmlns:a16="http://schemas.microsoft.com/office/drawing/2014/main" id="{ACBAD70E-DF44-4CD5-8EB4-687CE728433C}"/>
              </a:ext>
            </a:extLst>
          </p:cNvPr>
          <p:cNvSpPr>
            <a:spLocks noGrp="1"/>
          </p:cNvSpPr>
          <p:nvPr>
            <p:ph type="title"/>
          </p:nvPr>
        </p:nvSpPr>
        <p:spPr>
          <a:xfrm>
            <a:off x="457200" y="274638"/>
            <a:ext cx="8229600" cy="792162"/>
          </a:xfrm>
        </p:spPr>
        <p:txBody>
          <a:bodyPr wrap="square" anchor="b">
            <a:normAutofit/>
          </a:bodyPr>
          <a:lstStyle/>
          <a:p>
            <a:r>
              <a:rPr lang="en-US" dirty="0"/>
              <a:t>Good Versus Great Match</a:t>
            </a:r>
          </a:p>
        </p:txBody>
      </p:sp>
      <p:sp>
        <p:nvSpPr>
          <p:cNvPr id="5" name="Content Placeholder 4">
            <a:extLst>
              <a:ext uri="{FF2B5EF4-FFF2-40B4-BE49-F238E27FC236}">
                <a16:creationId xmlns:a16="http://schemas.microsoft.com/office/drawing/2014/main" id="{201DB068-483A-475A-96A7-E94DC551A153}"/>
              </a:ext>
            </a:extLst>
          </p:cNvPr>
          <p:cNvSpPr>
            <a:spLocks noGrp="1"/>
          </p:cNvSpPr>
          <p:nvPr>
            <p:ph sz="quarter" idx="11"/>
          </p:nvPr>
        </p:nvSpPr>
        <p:spPr>
          <a:xfrm>
            <a:off x="457200" y="1295400"/>
            <a:ext cx="3962400" cy="4953000"/>
          </a:xfrm>
        </p:spPr>
        <p:txBody>
          <a:bodyPr wrap="square" anchor="t">
            <a:normAutofit/>
          </a:bodyPr>
          <a:lstStyle/>
          <a:p>
            <a:r>
              <a:rPr lang="en-US" dirty="0"/>
              <a:t>Good match</a:t>
            </a:r>
          </a:p>
          <a:p>
            <a:pPr lvl="1"/>
            <a:r>
              <a:rPr lang="en-US" dirty="0"/>
              <a:t>Research project</a:t>
            </a:r>
          </a:p>
          <a:p>
            <a:pPr lvl="1"/>
            <a:r>
              <a:rPr lang="en-US" dirty="0"/>
              <a:t>Skills </a:t>
            </a:r>
          </a:p>
          <a:p>
            <a:pPr lvl="1"/>
            <a:r>
              <a:rPr lang="en-US" dirty="0"/>
              <a:t>Experience</a:t>
            </a:r>
          </a:p>
        </p:txBody>
      </p:sp>
      <p:sp>
        <p:nvSpPr>
          <p:cNvPr id="4" name="Slide Number Placeholder 3" hidden="1">
            <a:extLst>
              <a:ext uri="{FF2B5EF4-FFF2-40B4-BE49-F238E27FC236}">
                <a16:creationId xmlns:a16="http://schemas.microsoft.com/office/drawing/2014/main" id="{D9F62BAA-759C-40FF-9891-E3FC9D29F6D4}"/>
              </a:ext>
            </a:extLst>
          </p:cNvPr>
          <p:cNvSpPr>
            <a:spLocks noGrp="1"/>
          </p:cNvSpPr>
          <p:nvPr>
            <p:ph type="sldNum" sz="quarter" idx="4294967295"/>
          </p:nvPr>
        </p:nvSpPr>
        <p:spPr>
          <a:xfrm>
            <a:off x="8686800" y="6400800"/>
            <a:ext cx="457200" cy="457200"/>
          </a:xfrm>
        </p:spPr>
        <p:txBody>
          <a:bodyPr/>
          <a:lstStyle/>
          <a:p>
            <a:pPr>
              <a:spcAft>
                <a:spcPts val="600"/>
              </a:spcAft>
              <a:defRPr/>
            </a:pPr>
            <a:fld id="{01D945C9-0277-4107-B589-EC55ECD240BC}" type="slidenum">
              <a:rPr lang="en-US" smtClean="0">
                <a:solidFill>
                  <a:prstClr val="white">
                    <a:lumMod val="50000"/>
                  </a:prstClr>
                </a:solidFill>
              </a:rPr>
              <a:pPr>
                <a:spcAft>
                  <a:spcPts val="600"/>
                </a:spcAft>
                <a:defRPr/>
              </a:pPr>
              <a:t>21</a:t>
            </a:fld>
            <a:endParaRPr lang="en-US">
              <a:solidFill>
                <a:prstClr val="white">
                  <a:lumMod val="50000"/>
                </a:prstClr>
              </a:solidFill>
            </a:endParaRPr>
          </a:p>
        </p:txBody>
      </p:sp>
    </p:spTree>
    <p:extLst>
      <p:ext uri="{BB962C8B-B14F-4D97-AF65-F5344CB8AC3E}">
        <p14:creationId xmlns:p14="http://schemas.microsoft.com/office/powerpoint/2010/main" val="425876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5AF70D-55B2-4D3A-9040-D02A7A56B809}"/>
              </a:ext>
            </a:extLst>
          </p:cNvPr>
          <p:cNvSpPr>
            <a:spLocks noGrp="1"/>
          </p:cNvSpPr>
          <p:nvPr>
            <p:ph sz="half" idx="2"/>
          </p:nvPr>
        </p:nvSpPr>
        <p:spPr>
          <a:xfrm>
            <a:off x="457200" y="1295400"/>
            <a:ext cx="4038600" cy="4953000"/>
          </a:xfrm>
        </p:spPr>
        <p:txBody>
          <a:bodyPr/>
          <a:lstStyle/>
          <a:p>
            <a:r>
              <a:rPr lang="en-US" dirty="0"/>
              <a:t>Great match</a:t>
            </a:r>
          </a:p>
          <a:p>
            <a:pPr lvl="1"/>
            <a:r>
              <a:rPr lang="en-US" dirty="0"/>
              <a:t>Research project</a:t>
            </a:r>
          </a:p>
          <a:p>
            <a:pPr lvl="1"/>
            <a:r>
              <a:rPr lang="en-US" dirty="0"/>
              <a:t>Skills </a:t>
            </a:r>
          </a:p>
          <a:p>
            <a:pPr lvl="1"/>
            <a:r>
              <a:rPr lang="en-US" dirty="0"/>
              <a:t>Experience</a:t>
            </a:r>
          </a:p>
          <a:p>
            <a:pPr lvl="1"/>
            <a:endParaRPr lang="en-US" dirty="0"/>
          </a:p>
          <a:p>
            <a:pPr lvl="1"/>
            <a:r>
              <a:rPr lang="en-US" dirty="0"/>
              <a:t>Personality</a:t>
            </a:r>
          </a:p>
          <a:p>
            <a:pPr lvl="1"/>
            <a:r>
              <a:rPr lang="en-US" dirty="0"/>
              <a:t>Work style</a:t>
            </a:r>
          </a:p>
          <a:p>
            <a:pPr lvl="1"/>
            <a:r>
              <a:rPr lang="en-US" dirty="0"/>
              <a:t>Motivation</a:t>
            </a:r>
          </a:p>
          <a:p>
            <a:pPr lvl="1"/>
            <a:r>
              <a:rPr lang="en-US" dirty="0"/>
              <a:t>Goals</a:t>
            </a:r>
          </a:p>
          <a:p>
            <a:pPr lvl="1"/>
            <a:r>
              <a:rPr lang="en-US" dirty="0"/>
              <a:t>Challenges</a:t>
            </a:r>
          </a:p>
        </p:txBody>
      </p:sp>
      <p:sp>
        <p:nvSpPr>
          <p:cNvPr id="2" name="Title 1">
            <a:extLst>
              <a:ext uri="{FF2B5EF4-FFF2-40B4-BE49-F238E27FC236}">
                <a16:creationId xmlns:a16="http://schemas.microsoft.com/office/drawing/2014/main" id="{ACBAD70E-DF44-4CD5-8EB4-687CE728433C}"/>
              </a:ext>
            </a:extLst>
          </p:cNvPr>
          <p:cNvSpPr>
            <a:spLocks noGrp="1"/>
          </p:cNvSpPr>
          <p:nvPr>
            <p:ph type="title"/>
          </p:nvPr>
        </p:nvSpPr>
        <p:spPr/>
        <p:txBody>
          <a:bodyPr>
            <a:normAutofit/>
          </a:bodyPr>
          <a:lstStyle/>
          <a:p>
            <a:r>
              <a:rPr lang="en-US" dirty="0"/>
              <a:t>Good Versus Great Match</a:t>
            </a:r>
          </a:p>
        </p:txBody>
      </p:sp>
      <p:sp>
        <p:nvSpPr>
          <p:cNvPr id="4" name="Slide Number Placeholder 3">
            <a:extLst>
              <a:ext uri="{FF2B5EF4-FFF2-40B4-BE49-F238E27FC236}">
                <a16:creationId xmlns:a16="http://schemas.microsoft.com/office/drawing/2014/main" id="{D9F62BAA-759C-40FF-9891-E3FC9D29F6D4}"/>
              </a:ext>
            </a:extLst>
          </p:cNvPr>
          <p:cNvSpPr>
            <a:spLocks noGrp="1"/>
          </p:cNvSpPr>
          <p:nvPr>
            <p:ph type="sldNum" sz="quarter" idx="4294967295"/>
          </p:nvPr>
        </p:nvSpPr>
        <p:spPr>
          <a:xfrm>
            <a:off x="8686800" y="6400800"/>
            <a:ext cx="457200" cy="457200"/>
          </a:xfrm>
        </p:spPr>
        <p:txBody>
          <a:bodyPr/>
          <a:lstStyle/>
          <a:p>
            <a:pPr>
              <a:defRPr/>
            </a:pPr>
            <a:fld id="{01D945C9-0277-4107-B589-EC55ECD240BC}" type="slidenum">
              <a:rPr lang="en-US" smtClean="0">
                <a:solidFill>
                  <a:prstClr val="white">
                    <a:lumMod val="50000"/>
                  </a:prstClr>
                </a:solidFill>
              </a:rPr>
              <a:pPr>
                <a:defRPr/>
              </a:pPr>
              <a:t>22</a:t>
            </a:fld>
            <a:endParaRPr lang="en-US" dirty="0">
              <a:solidFill>
                <a:prstClr val="white">
                  <a:lumMod val="50000"/>
                </a:prstClr>
              </a:solidFill>
            </a:endParaRPr>
          </a:p>
        </p:txBody>
      </p:sp>
      <p:pic>
        <p:nvPicPr>
          <p:cNvPr id="20482" name="Picture 2" descr="Mentor Matching: How To Match Mentees with the Right Mentors - Insperity">
            <a:extLst>
              <a:ext uri="{FF2B5EF4-FFF2-40B4-BE49-F238E27FC236}">
                <a16:creationId xmlns:a16="http://schemas.microsoft.com/office/drawing/2014/main" id="{9414F66C-E5A9-4958-91D4-DFB71D0D02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2514600"/>
            <a:ext cx="5108749" cy="2410691"/>
          </a:xfrm>
          <a:prstGeom prst="rect">
            <a:avLst/>
          </a:prstGeom>
          <a:noFill/>
          <a:extLst>
            <a:ext uri="{909E8E84-426E-40DD-AFC4-6F175D3DCCD1}">
              <a14:hiddenFill xmlns:a14="http://schemas.microsoft.com/office/drawing/2010/main">
                <a:solidFill>
                  <a:srgbClr val="FFFFFF"/>
                </a:solidFill>
              </a14:hiddenFill>
            </a:ext>
          </a:extLst>
        </p:spPr>
      </p:pic>
      <p:sp>
        <p:nvSpPr>
          <p:cNvPr id="7" name="Cross 6">
            <a:extLst>
              <a:ext uri="{FF2B5EF4-FFF2-40B4-BE49-F238E27FC236}">
                <a16:creationId xmlns:a16="http://schemas.microsoft.com/office/drawing/2014/main" id="{87367790-3F2D-421B-9608-66D58DADF7DB}"/>
              </a:ext>
            </a:extLst>
          </p:cNvPr>
          <p:cNvSpPr/>
          <p:nvPr/>
        </p:nvSpPr>
        <p:spPr>
          <a:xfrm>
            <a:off x="1676400" y="3124200"/>
            <a:ext cx="381000" cy="381000"/>
          </a:xfrm>
          <a:prstGeom prst="plus">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6000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ood Vs. Great">
            <a:extLst>
              <a:ext uri="{FF2B5EF4-FFF2-40B4-BE49-F238E27FC236}">
                <a16:creationId xmlns:a16="http://schemas.microsoft.com/office/drawing/2014/main" id="{CB1801C9-F7F4-0D46-67CF-519EE916908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24402" y="2022677"/>
            <a:ext cx="4038600" cy="3107828"/>
          </a:xfrm>
          <a:prstGeom prst="rect">
            <a:avLst/>
          </a:prstGeom>
          <a:solidFill>
            <a:srgbClr val="FFFFFF"/>
          </a:solidFill>
        </p:spPr>
      </p:pic>
      <p:sp>
        <p:nvSpPr>
          <p:cNvPr id="2" name="Title 1">
            <a:extLst>
              <a:ext uri="{FF2B5EF4-FFF2-40B4-BE49-F238E27FC236}">
                <a16:creationId xmlns:a16="http://schemas.microsoft.com/office/drawing/2014/main" id="{A1826A87-C206-158B-078A-4C679495A31E}"/>
              </a:ext>
            </a:extLst>
          </p:cNvPr>
          <p:cNvSpPr>
            <a:spLocks noGrp="1"/>
          </p:cNvSpPr>
          <p:nvPr>
            <p:ph type="title"/>
          </p:nvPr>
        </p:nvSpPr>
        <p:spPr>
          <a:xfrm>
            <a:off x="457200" y="274638"/>
            <a:ext cx="8229600" cy="792162"/>
          </a:xfrm>
        </p:spPr>
        <p:txBody>
          <a:bodyPr wrap="square" anchor="b">
            <a:normAutofit/>
          </a:bodyPr>
          <a:lstStyle/>
          <a:p>
            <a:r>
              <a:rPr lang="en-US" dirty="0"/>
              <a:t>Panel Discussion</a:t>
            </a:r>
          </a:p>
        </p:txBody>
      </p:sp>
      <p:sp>
        <p:nvSpPr>
          <p:cNvPr id="3" name="Content Placeholder 2">
            <a:extLst>
              <a:ext uri="{FF2B5EF4-FFF2-40B4-BE49-F238E27FC236}">
                <a16:creationId xmlns:a16="http://schemas.microsoft.com/office/drawing/2014/main" id="{45B24CDA-BE5F-39DE-07A9-BE7F9121DCFD}"/>
              </a:ext>
            </a:extLst>
          </p:cNvPr>
          <p:cNvSpPr>
            <a:spLocks noGrp="1"/>
          </p:cNvSpPr>
          <p:nvPr>
            <p:ph sz="quarter" idx="11"/>
          </p:nvPr>
        </p:nvSpPr>
        <p:spPr>
          <a:xfrm>
            <a:off x="457200" y="1295400"/>
            <a:ext cx="3962400" cy="4953000"/>
          </a:xfrm>
        </p:spPr>
        <p:txBody>
          <a:bodyPr wrap="square" anchor="t">
            <a:normAutofit/>
          </a:bodyPr>
          <a:lstStyle/>
          <a:p>
            <a:pPr marL="342900" indent="-342900">
              <a:buFont typeface="Arial" panose="020B0604020202020204" pitchFamily="34" charset="0"/>
              <a:buChar char="•"/>
            </a:pPr>
            <a:r>
              <a:rPr lang="en-US" dirty="0"/>
              <a:t>Do you have any examples of how personality/work styles can factor into good/poor mentor matches?</a:t>
            </a:r>
          </a:p>
          <a:p>
            <a:pPr marL="342900" indent="-342900">
              <a:buFont typeface="Arial" panose="020B0604020202020204" pitchFamily="34" charset="0"/>
              <a:buChar char="•"/>
            </a:pPr>
            <a:r>
              <a:rPr lang="en-US" dirty="0"/>
              <a:t>How can mentors and mentees assess these types of qualities before making a commitment?</a:t>
            </a:r>
          </a:p>
          <a:p>
            <a:pPr marL="0" indent="0">
              <a:buNone/>
            </a:pPr>
            <a:endParaRPr lang="en-US" dirty="0"/>
          </a:p>
          <a:p>
            <a:endParaRPr lang="en-US" dirty="0"/>
          </a:p>
        </p:txBody>
      </p:sp>
      <p:sp>
        <p:nvSpPr>
          <p:cNvPr id="4" name="Slide Number Placeholder 3" hidden="1">
            <a:extLst>
              <a:ext uri="{FF2B5EF4-FFF2-40B4-BE49-F238E27FC236}">
                <a16:creationId xmlns:a16="http://schemas.microsoft.com/office/drawing/2014/main" id="{C6C5D6D5-606C-1AD7-737D-25B4E4D366C2}"/>
              </a:ext>
            </a:extLst>
          </p:cNvPr>
          <p:cNvSpPr>
            <a:spLocks noGrp="1"/>
          </p:cNvSpPr>
          <p:nvPr>
            <p:ph type="sldNum" sz="quarter" idx="4294967295"/>
          </p:nvPr>
        </p:nvSpPr>
        <p:spPr>
          <a:xfrm>
            <a:off x="8305800" y="6400801"/>
            <a:ext cx="457200" cy="457200"/>
          </a:xfrm>
        </p:spPr>
        <p:txBody>
          <a:bodyPr/>
          <a:lstStyle/>
          <a:p>
            <a:pPr>
              <a:spcAft>
                <a:spcPts val="600"/>
              </a:spcAft>
              <a:defRPr/>
            </a:pPr>
            <a:fld id="{01D945C9-0277-4107-B589-EC55ECD240BC}" type="slidenum">
              <a:rPr lang="en-US" smtClean="0">
                <a:solidFill>
                  <a:prstClr val="white">
                    <a:lumMod val="50000"/>
                  </a:prstClr>
                </a:solidFill>
              </a:rPr>
              <a:pPr>
                <a:spcAft>
                  <a:spcPts val="600"/>
                </a:spcAft>
                <a:defRPr/>
              </a:pPr>
              <a:t>23</a:t>
            </a:fld>
            <a:endParaRPr lang="en-US">
              <a:solidFill>
                <a:prstClr val="white">
                  <a:lumMod val="50000"/>
                </a:prstClr>
              </a:solidFill>
            </a:endParaRPr>
          </a:p>
        </p:txBody>
      </p:sp>
    </p:spTree>
    <p:extLst>
      <p:ext uri="{BB962C8B-B14F-4D97-AF65-F5344CB8AC3E}">
        <p14:creationId xmlns:p14="http://schemas.microsoft.com/office/powerpoint/2010/main" val="7924805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A8F248-6F44-4368-BE3D-BA59EE586DA3}"/>
              </a:ext>
            </a:extLst>
          </p:cNvPr>
          <p:cNvSpPr>
            <a:spLocks noGrp="1"/>
          </p:cNvSpPr>
          <p:nvPr>
            <p:ph type="title"/>
          </p:nvPr>
        </p:nvSpPr>
        <p:spPr>
          <a:xfrm>
            <a:off x="457200" y="152400"/>
            <a:ext cx="8229600" cy="990600"/>
          </a:xfrm>
        </p:spPr>
        <p:txBody>
          <a:bodyPr wrap="square" anchor="ctr">
            <a:normAutofit/>
          </a:bodyPr>
          <a:lstStyle/>
          <a:p>
            <a:r>
              <a:rPr lang="en-US" dirty="0"/>
              <a:t>What makes an amazing mentee?</a:t>
            </a:r>
          </a:p>
        </p:txBody>
      </p:sp>
      <p:pic>
        <p:nvPicPr>
          <p:cNvPr id="2052" name="Picture 4" descr="How to Be a Good Mentee and Mentor Online Class | LinkedIn Learning,  formerly Lynda.com">
            <a:extLst>
              <a:ext uri="{FF2B5EF4-FFF2-40B4-BE49-F238E27FC236}">
                <a16:creationId xmlns:a16="http://schemas.microsoft.com/office/drawing/2014/main" id="{E60B8B6E-C2DD-4E10-9FFF-AEF3F11050D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71"/>
          <a:stretch/>
        </p:blipFill>
        <p:spPr bwMode="auto">
          <a:xfrm>
            <a:off x="457200" y="1371600"/>
            <a:ext cx="8229600" cy="4800600"/>
          </a:xfrm>
          <a:prstGeom prst="rect">
            <a:avLst/>
          </a:prstGeom>
          <a:solidFill>
            <a:srgbClr val="FFFFFF"/>
          </a:solidFill>
        </p:spPr>
      </p:pic>
      <p:sp>
        <p:nvSpPr>
          <p:cNvPr id="2057" name="Slide Number Placeholder 3">
            <a:extLst>
              <a:ext uri="{FF2B5EF4-FFF2-40B4-BE49-F238E27FC236}">
                <a16:creationId xmlns:a16="http://schemas.microsoft.com/office/drawing/2014/main" id="{4479DAD8-FE06-769F-895D-AC09DEF9C10C}"/>
              </a:ext>
            </a:extLst>
          </p:cNvPr>
          <p:cNvSpPr>
            <a:spLocks noGrp="1"/>
          </p:cNvSpPr>
          <p:nvPr>
            <p:ph type="sldNum" sz="quarter" idx="10"/>
          </p:nvPr>
        </p:nvSpPr>
        <p:spPr>
          <a:xfrm>
            <a:off x="8305800" y="6400801"/>
            <a:ext cx="457200" cy="457200"/>
          </a:xfrm>
        </p:spPr>
        <p:txBody>
          <a:bodyPr/>
          <a:lstStyle/>
          <a:p>
            <a:pPr>
              <a:spcAft>
                <a:spcPts val="600"/>
              </a:spcAft>
              <a:defRPr/>
            </a:pPr>
            <a:fld id="{01D945C9-0277-4107-B589-EC55ECD240BC}" type="slidenum">
              <a:rPr lang="en-US" smtClean="0">
                <a:solidFill>
                  <a:prstClr val="white">
                    <a:lumMod val="50000"/>
                  </a:prstClr>
                </a:solidFill>
              </a:rPr>
              <a:pPr>
                <a:spcAft>
                  <a:spcPts val="600"/>
                </a:spcAft>
                <a:defRPr/>
              </a:pPr>
              <a:t>24</a:t>
            </a:fld>
            <a:endParaRPr lang="en-US">
              <a:solidFill>
                <a:prstClr val="white">
                  <a:lumMod val="50000"/>
                </a:prstClr>
              </a:solidFill>
            </a:endParaRPr>
          </a:p>
        </p:txBody>
      </p:sp>
    </p:spTree>
    <p:extLst>
      <p:ext uri="{BB962C8B-B14F-4D97-AF65-F5344CB8AC3E}">
        <p14:creationId xmlns:p14="http://schemas.microsoft.com/office/powerpoint/2010/main" val="1980971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Mentee best practices</a:t>
            </a:r>
          </a:p>
        </p:txBody>
      </p:sp>
      <p:sp>
        <p:nvSpPr>
          <p:cNvPr id="3" name="Content Placeholder 2"/>
          <p:cNvSpPr>
            <a:spLocks noGrp="1"/>
          </p:cNvSpPr>
          <p:nvPr>
            <p:ph idx="1"/>
          </p:nvPr>
        </p:nvSpPr>
        <p:spPr>
          <a:xfrm>
            <a:off x="457200" y="1532467"/>
            <a:ext cx="8229600" cy="4334933"/>
          </a:xfrm>
        </p:spPr>
        <p:txBody>
          <a:bodyPr/>
          <a:lstStyle/>
          <a:p>
            <a:r>
              <a:rPr lang="en-US" dirty="0">
                <a:latin typeface="+mn-lt"/>
              </a:rPr>
              <a:t>Being respectful of the mentor’s time and privacy</a:t>
            </a:r>
          </a:p>
          <a:p>
            <a:r>
              <a:rPr lang="en-US" dirty="0">
                <a:latin typeface="+mn-lt"/>
              </a:rPr>
              <a:t>Following up and checking in</a:t>
            </a:r>
          </a:p>
          <a:p>
            <a:r>
              <a:rPr lang="en-US" dirty="0">
                <a:latin typeface="+mn-lt"/>
              </a:rPr>
              <a:t>Good organization/making optimal use of your time together</a:t>
            </a:r>
          </a:p>
        </p:txBody>
      </p:sp>
      <p:sp>
        <p:nvSpPr>
          <p:cNvPr id="4" name="Slide Number Placeholder 3"/>
          <p:cNvSpPr>
            <a:spLocks noGrp="1"/>
          </p:cNvSpPr>
          <p:nvPr>
            <p:ph type="sldNum" sz="quarter" idx="10"/>
          </p:nvPr>
        </p:nvSpPr>
        <p:spPr/>
        <p:txBody>
          <a:bodyPr/>
          <a:lstStyle/>
          <a:p>
            <a:pPr>
              <a:defRPr/>
            </a:pPr>
            <a:fld id="{01D945C9-0277-4107-B589-EC55ECD240BC}" type="slidenum">
              <a:rPr lang="en-US" smtClean="0">
                <a:solidFill>
                  <a:prstClr val="white">
                    <a:lumMod val="50000"/>
                  </a:prstClr>
                </a:solidFill>
              </a:rPr>
              <a:pPr>
                <a:defRPr/>
              </a:pPr>
              <a:t>25</a:t>
            </a:fld>
            <a:endParaRPr lang="en-US" dirty="0">
              <a:solidFill>
                <a:prstClr val="white">
                  <a:lumMod val="50000"/>
                </a:prstClr>
              </a:solidFill>
            </a:endParaRPr>
          </a:p>
        </p:txBody>
      </p:sp>
      <p:pic>
        <p:nvPicPr>
          <p:cNvPr id="5" name="Picture 4"/>
          <p:cNvPicPr>
            <a:picLocks noChangeAspect="1"/>
          </p:cNvPicPr>
          <p:nvPr/>
        </p:nvPicPr>
        <p:blipFill>
          <a:blip r:embed="rId3"/>
          <a:stretch>
            <a:fillRect/>
          </a:stretch>
        </p:blipFill>
        <p:spPr>
          <a:xfrm>
            <a:off x="2740429" y="2991984"/>
            <a:ext cx="4151543" cy="3713616"/>
          </a:xfrm>
          <a:prstGeom prst="rect">
            <a:avLst/>
          </a:prstGeom>
        </p:spPr>
      </p:pic>
    </p:spTree>
    <p:extLst>
      <p:ext uri="{BB962C8B-B14F-4D97-AF65-F5344CB8AC3E}">
        <p14:creationId xmlns:p14="http://schemas.microsoft.com/office/powerpoint/2010/main" val="3907922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n-lt"/>
              </a:rPr>
              <a:t>Making it work</a:t>
            </a:r>
          </a:p>
        </p:txBody>
      </p:sp>
      <p:sp>
        <p:nvSpPr>
          <p:cNvPr id="3" name="Content Placeholder 2"/>
          <p:cNvSpPr>
            <a:spLocks noGrp="1"/>
          </p:cNvSpPr>
          <p:nvPr>
            <p:ph idx="1"/>
          </p:nvPr>
        </p:nvSpPr>
        <p:spPr>
          <a:xfrm>
            <a:off x="0" y="1524000"/>
            <a:ext cx="5505921" cy="4267200"/>
          </a:xfrm>
        </p:spPr>
        <p:txBody>
          <a:bodyPr/>
          <a:lstStyle/>
          <a:p>
            <a:pPr marL="1168415" lvl="2" indent="-457206">
              <a:buAutoNum type="arabicPeriod"/>
            </a:pPr>
            <a:r>
              <a:rPr lang="en-US" sz="2489" dirty="0">
                <a:latin typeface="+mn-lt"/>
              </a:rPr>
              <a:t>Mentee will ideally drive the meeting  scheduling process</a:t>
            </a:r>
          </a:p>
          <a:p>
            <a:pPr marL="1168415" lvl="2" indent="-457206">
              <a:buAutoNum type="arabicPeriod"/>
            </a:pPr>
            <a:r>
              <a:rPr lang="en-US" sz="2489" dirty="0">
                <a:latin typeface="+mn-lt"/>
              </a:rPr>
              <a:t>Setting expectations early and revisit often</a:t>
            </a:r>
          </a:p>
          <a:p>
            <a:pPr marL="1168415" lvl="2" indent="-457206">
              <a:buAutoNum type="arabicPeriod"/>
            </a:pPr>
            <a:r>
              <a:rPr lang="en-US" sz="2489" dirty="0">
                <a:latin typeface="+mn-lt"/>
              </a:rPr>
              <a:t>Agree on meeting frequency and commit to being prepared (and define what “being prepared” means to each of you!)</a:t>
            </a:r>
          </a:p>
          <a:p>
            <a:pPr marL="1168415" lvl="2" indent="-457206">
              <a:buAutoNum type="arabicPeriod"/>
            </a:pPr>
            <a:r>
              <a:rPr lang="en-US" sz="2489" dirty="0">
                <a:latin typeface="+mn-lt"/>
              </a:rPr>
              <a:t>Set goals, milestones and establish a realistic timeline</a:t>
            </a:r>
          </a:p>
          <a:p>
            <a:pPr marL="1168415" lvl="2" indent="-457206">
              <a:buAutoNum type="arabicPeriod"/>
            </a:pPr>
            <a:r>
              <a:rPr lang="en-US" sz="2489" dirty="0">
                <a:latin typeface="+mn-lt"/>
              </a:rPr>
              <a:t>Consider establishing a </a:t>
            </a:r>
            <a:r>
              <a:rPr lang="en-US" sz="2489" dirty="0">
                <a:latin typeface="+mn-lt"/>
                <a:hlinkClick r:id="rId3"/>
              </a:rPr>
              <a:t>formal mentoring agreement</a:t>
            </a:r>
            <a:endParaRPr lang="en-US" sz="1244" dirty="0"/>
          </a:p>
          <a:p>
            <a:pPr marL="1168415" lvl="2" indent="-457206">
              <a:buNone/>
            </a:pPr>
            <a:endParaRPr lang="en-US" sz="1244" dirty="0"/>
          </a:p>
        </p:txBody>
      </p:sp>
      <p:sp>
        <p:nvSpPr>
          <p:cNvPr id="4" name="Slide Number Placeholder 3"/>
          <p:cNvSpPr>
            <a:spLocks noGrp="1"/>
          </p:cNvSpPr>
          <p:nvPr>
            <p:ph type="sldNum" sz="quarter" idx="10"/>
          </p:nvPr>
        </p:nvSpPr>
        <p:spPr/>
        <p:txBody>
          <a:bodyPr/>
          <a:lstStyle/>
          <a:p>
            <a:pPr>
              <a:defRPr/>
            </a:pPr>
            <a:fld id="{01D945C9-0277-4107-B589-EC55ECD240BC}" type="slidenum">
              <a:rPr lang="en-US" smtClean="0"/>
              <a:pPr>
                <a:defRPr/>
              </a:pPr>
              <a:t>26</a:t>
            </a:fld>
            <a:endParaRPr lang="en-US" dirty="0"/>
          </a:p>
        </p:txBody>
      </p:sp>
      <p:pic>
        <p:nvPicPr>
          <p:cNvPr id="10" name="Picture 9" descr="https://encrypted-tbn3.gstatic.com/images?q=tbn:ANd9GcTErxSdFhwcSgEJn8ZU0va5qmki7EPuE19HCZEorh2PCJSA43ru">
            <a:extLst>
              <a:ext uri="{FF2B5EF4-FFF2-40B4-BE49-F238E27FC236}">
                <a16:creationId xmlns:a16="http://schemas.microsoft.com/office/drawing/2014/main" id="{7C31FB66-76EA-4675-9CBB-DE8C4BF55DF6}"/>
              </a:ext>
            </a:extLst>
          </p:cNvPr>
          <p:cNvPicPr/>
          <p:nvPr/>
        </p:nvPicPr>
        <p:blipFill>
          <a:blip r:embed="rId4" cstate="print"/>
          <a:srcRect/>
          <a:stretch>
            <a:fillRect/>
          </a:stretch>
        </p:blipFill>
        <p:spPr bwMode="auto">
          <a:xfrm>
            <a:off x="6019800" y="2689296"/>
            <a:ext cx="2165209" cy="2165209"/>
          </a:xfrm>
          <a:prstGeom prst="rect">
            <a:avLst/>
          </a:prstGeom>
          <a:noFill/>
          <a:ln w="9525">
            <a:noFill/>
            <a:miter lim="800000"/>
            <a:headEnd/>
            <a:tailEnd/>
          </a:ln>
        </p:spPr>
      </p:pic>
    </p:spTree>
    <p:extLst>
      <p:ext uri="{BB962C8B-B14F-4D97-AF65-F5344CB8AC3E}">
        <p14:creationId xmlns:p14="http://schemas.microsoft.com/office/powerpoint/2010/main" val="7669962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C8BB9-A5B3-422B-95EC-83484993825E}"/>
              </a:ext>
            </a:extLst>
          </p:cNvPr>
          <p:cNvSpPr>
            <a:spLocks noGrp="1"/>
          </p:cNvSpPr>
          <p:nvPr>
            <p:ph type="title"/>
          </p:nvPr>
        </p:nvSpPr>
        <p:spPr/>
        <p:txBody>
          <a:bodyPr/>
          <a:lstStyle/>
          <a:p>
            <a:r>
              <a:rPr lang="en-US" dirty="0">
                <a:latin typeface="+mj-lt"/>
              </a:rPr>
              <a:t>Mentoring Agreement Components</a:t>
            </a:r>
          </a:p>
        </p:txBody>
      </p:sp>
      <p:sp>
        <p:nvSpPr>
          <p:cNvPr id="3" name="Content Placeholder 2">
            <a:extLst>
              <a:ext uri="{FF2B5EF4-FFF2-40B4-BE49-F238E27FC236}">
                <a16:creationId xmlns:a16="http://schemas.microsoft.com/office/drawing/2014/main" id="{3D05C2A1-0B53-4FA4-AC9E-2FDE83943A3A}"/>
              </a:ext>
            </a:extLst>
          </p:cNvPr>
          <p:cNvSpPr>
            <a:spLocks noGrp="1"/>
          </p:cNvSpPr>
          <p:nvPr>
            <p:ph idx="1"/>
          </p:nvPr>
        </p:nvSpPr>
        <p:spPr>
          <a:xfrm>
            <a:off x="152400" y="1295400"/>
            <a:ext cx="8229600" cy="4800600"/>
          </a:xfrm>
        </p:spPr>
        <p:txBody>
          <a:bodyPr/>
          <a:lstStyle/>
          <a:p>
            <a:r>
              <a:rPr lang="en-US" dirty="0">
                <a:latin typeface="+mn-lt"/>
              </a:rPr>
              <a:t>Objectives</a:t>
            </a:r>
          </a:p>
          <a:p>
            <a:r>
              <a:rPr lang="en-US" dirty="0">
                <a:latin typeface="+mn-lt"/>
              </a:rPr>
              <a:t>Relationship structure such as meeting frequency and relationship duration</a:t>
            </a:r>
          </a:p>
          <a:p>
            <a:r>
              <a:rPr lang="en-US" dirty="0">
                <a:latin typeface="+mn-lt"/>
              </a:rPr>
              <a:t>Key responsibilities of each party</a:t>
            </a:r>
          </a:p>
          <a:p>
            <a:r>
              <a:rPr lang="en-US" dirty="0">
                <a:latin typeface="+mn-lt"/>
              </a:rPr>
              <a:t>Needs of each party (e.g. mentor’s availability outside of meetings, preferred communication modes for each)</a:t>
            </a:r>
          </a:p>
          <a:p>
            <a:r>
              <a:rPr lang="en-US" dirty="0">
                <a:latin typeface="+mn-lt"/>
              </a:rPr>
              <a:t>Mutual expectations and goals (e.g. the mentor will review writing; the mentee will earn first authorship position if x, y, z conditions are met)</a:t>
            </a:r>
          </a:p>
          <a:p>
            <a:r>
              <a:rPr lang="en-US" dirty="0">
                <a:latin typeface="+mn-lt"/>
              </a:rPr>
              <a:t>Concrete measures of progress and success (the mentee will present an abstract at X meeting on Y date)</a:t>
            </a:r>
          </a:p>
          <a:p>
            <a:r>
              <a:rPr lang="en-US" dirty="0">
                <a:latin typeface="+mn-lt"/>
              </a:rPr>
              <a:t>Confidentiality agreement and contingency planning</a:t>
            </a:r>
          </a:p>
        </p:txBody>
      </p:sp>
      <p:sp>
        <p:nvSpPr>
          <p:cNvPr id="5" name="TextBox 4">
            <a:extLst>
              <a:ext uri="{FF2B5EF4-FFF2-40B4-BE49-F238E27FC236}">
                <a16:creationId xmlns:a16="http://schemas.microsoft.com/office/drawing/2014/main" id="{49121D0C-3A46-4C97-8A8C-D43D2D1F65C4}"/>
              </a:ext>
            </a:extLst>
          </p:cNvPr>
          <p:cNvSpPr txBox="1"/>
          <p:nvPr/>
        </p:nvSpPr>
        <p:spPr>
          <a:xfrm>
            <a:off x="914400" y="6400800"/>
            <a:ext cx="3962400" cy="369332"/>
          </a:xfrm>
          <a:prstGeom prst="rect">
            <a:avLst/>
          </a:prstGeom>
          <a:noFill/>
        </p:spPr>
        <p:txBody>
          <a:bodyPr wrap="square" rtlCol="0">
            <a:spAutoFit/>
          </a:bodyPr>
          <a:lstStyle/>
          <a:p>
            <a:r>
              <a:rPr lang="en-US" i="1" dirty="0"/>
              <a:t>This list is not exhaustive</a:t>
            </a:r>
          </a:p>
        </p:txBody>
      </p:sp>
    </p:spTree>
    <p:extLst>
      <p:ext uri="{BB962C8B-B14F-4D97-AF65-F5344CB8AC3E}">
        <p14:creationId xmlns:p14="http://schemas.microsoft.com/office/powerpoint/2010/main" val="24083474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mj-lt"/>
              </a:rPr>
              <a:t>Regular Topics of Discussion</a:t>
            </a:r>
          </a:p>
        </p:txBody>
      </p:sp>
      <p:sp>
        <p:nvSpPr>
          <p:cNvPr id="3" name="Content Placeholder 2"/>
          <p:cNvSpPr>
            <a:spLocks noGrp="1"/>
          </p:cNvSpPr>
          <p:nvPr>
            <p:ph idx="1"/>
          </p:nvPr>
        </p:nvSpPr>
        <p:spPr>
          <a:xfrm>
            <a:off x="457200" y="1371600"/>
            <a:ext cx="3429000" cy="2057400"/>
          </a:xfrm>
        </p:spPr>
        <p:txBody>
          <a:bodyPr/>
          <a:lstStyle/>
          <a:p>
            <a:endParaRPr lang="en-US" dirty="0"/>
          </a:p>
          <a:p>
            <a:pPr>
              <a:buNone/>
            </a:pPr>
            <a:endParaRPr lang="en-US" dirty="0"/>
          </a:p>
        </p:txBody>
      </p:sp>
      <p:sp>
        <p:nvSpPr>
          <p:cNvPr id="4" name="Slide Number Placeholder 3"/>
          <p:cNvSpPr>
            <a:spLocks noGrp="1"/>
          </p:cNvSpPr>
          <p:nvPr>
            <p:ph type="sldNum" sz="quarter" idx="10"/>
          </p:nvPr>
        </p:nvSpPr>
        <p:spPr/>
        <p:txBody>
          <a:bodyPr/>
          <a:lstStyle/>
          <a:p>
            <a:pPr>
              <a:defRPr/>
            </a:pPr>
            <a:fld id="{01D945C9-0277-4107-B589-EC55ECD240BC}" type="slidenum">
              <a:rPr lang="en-US" smtClean="0"/>
              <a:pPr>
                <a:defRPr/>
              </a:pPr>
              <a:t>28</a:t>
            </a:fld>
            <a:endParaRPr lang="en-US" dirty="0"/>
          </a:p>
        </p:txBody>
      </p:sp>
      <p:pic>
        <p:nvPicPr>
          <p:cNvPr id="7" name="Picture 6" descr="https://encrypted-tbn0.gstatic.com/images?q=tbn:ANd9GcRFQwWebiSK28FhEBEuI28DvoR1Ee9uzdAQARCpYz9gXqg4v0QDog"/>
          <p:cNvPicPr/>
          <p:nvPr/>
        </p:nvPicPr>
        <p:blipFill>
          <a:blip r:embed="rId3" cstate="print"/>
          <a:srcRect/>
          <a:stretch>
            <a:fillRect/>
          </a:stretch>
        </p:blipFill>
        <p:spPr bwMode="auto">
          <a:xfrm>
            <a:off x="4850335" y="1691035"/>
            <a:ext cx="2703124" cy="1828800"/>
          </a:xfrm>
          <a:prstGeom prst="rect">
            <a:avLst/>
          </a:prstGeom>
          <a:noFill/>
          <a:ln w="9525">
            <a:noFill/>
            <a:miter lim="800000"/>
            <a:headEnd/>
            <a:tailEnd/>
          </a:ln>
        </p:spPr>
      </p:pic>
      <p:sp>
        <p:nvSpPr>
          <p:cNvPr id="9" name="TextBox 8">
            <a:extLst>
              <a:ext uri="{FF2B5EF4-FFF2-40B4-BE49-F238E27FC236}">
                <a16:creationId xmlns:a16="http://schemas.microsoft.com/office/drawing/2014/main" id="{65B5BDAC-86E4-4809-BEAE-D01CF1F85F64}"/>
              </a:ext>
            </a:extLst>
          </p:cNvPr>
          <p:cNvSpPr txBox="1"/>
          <p:nvPr/>
        </p:nvSpPr>
        <p:spPr>
          <a:xfrm>
            <a:off x="278335" y="3553239"/>
            <a:ext cx="4572000" cy="3170099"/>
          </a:xfrm>
          <a:prstGeom prst="rect">
            <a:avLst/>
          </a:prstGeom>
          <a:noFill/>
        </p:spPr>
        <p:txBody>
          <a:bodyPr wrap="square">
            <a:spAutoFit/>
          </a:bodyPr>
          <a:lstStyle/>
          <a:p>
            <a:pPr lvl="0"/>
            <a:r>
              <a:rPr lang="en-US" sz="2000" dirty="0"/>
              <a:t>And also</a:t>
            </a:r>
          </a:p>
          <a:p>
            <a:pPr marL="285750" lvl="0" indent="-285750">
              <a:buFont typeface="Arial" panose="020B0604020202020204" pitchFamily="34" charset="0"/>
              <a:buChar char="•"/>
            </a:pPr>
            <a:r>
              <a:rPr lang="en-US" sz="2000" dirty="0"/>
              <a:t>Career Decisions </a:t>
            </a:r>
          </a:p>
          <a:p>
            <a:pPr marL="285750" lvl="0" indent="-285750">
              <a:buFont typeface="Arial" panose="020B0604020202020204" pitchFamily="34" charset="0"/>
              <a:buChar char="•"/>
            </a:pPr>
            <a:r>
              <a:rPr lang="en-US" sz="2000" dirty="0"/>
              <a:t>Job Search </a:t>
            </a:r>
          </a:p>
          <a:p>
            <a:pPr marL="285750" lvl="0" indent="-285750">
              <a:buFont typeface="Arial" panose="020B0604020202020204" pitchFamily="34" charset="0"/>
              <a:buChar char="•"/>
            </a:pPr>
            <a:r>
              <a:rPr lang="en-US" sz="2000" dirty="0"/>
              <a:t>Research Productivity</a:t>
            </a:r>
          </a:p>
          <a:p>
            <a:pPr marL="285750" lvl="0" indent="-285750">
              <a:buFont typeface="Arial" panose="020B0604020202020204" pitchFamily="34" charset="0"/>
              <a:buChar char="•"/>
            </a:pPr>
            <a:r>
              <a:rPr lang="en-US" sz="2000" dirty="0"/>
              <a:t>Managing multiple priorities</a:t>
            </a:r>
          </a:p>
          <a:p>
            <a:pPr marL="285750" lvl="0" indent="-285750">
              <a:buFont typeface="Arial" panose="020B0604020202020204" pitchFamily="34" charset="0"/>
              <a:buChar char="•"/>
            </a:pPr>
            <a:r>
              <a:rPr lang="en-US" sz="2000" dirty="0"/>
              <a:t>Conflict resolution</a:t>
            </a:r>
          </a:p>
          <a:p>
            <a:pPr marL="285750" lvl="0" indent="-285750">
              <a:buFont typeface="Arial" panose="020B0604020202020204" pitchFamily="34" charset="0"/>
              <a:buChar char="•"/>
            </a:pPr>
            <a:r>
              <a:rPr lang="en-US" sz="2000" dirty="0"/>
              <a:t>Reducing Stress</a:t>
            </a:r>
          </a:p>
          <a:p>
            <a:pPr marL="285750" lvl="0" indent="-285750">
              <a:buFont typeface="Arial" panose="020B0604020202020204" pitchFamily="34" charset="0"/>
              <a:buChar char="•"/>
            </a:pPr>
            <a:r>
              <a:rPr lang="en-US" sz="2000" dirty="0"/>
              <a:t>Work life balance</a:t>
            </a:r>
          </a:p>
          <a:p>
            <a:pPr marL="285750" lvl="0" indent="-285750">
              <a:buFont typeface="Arial" panose="020B0604020202020204" pitchFamily="34" charset="0"/>
              <a:buChar char="•"/>
            </a:pPr>
            <a:r>
              <a:rPr lang="en-US" sz="2000" dirty="0"/>
              <a:t>Responsible Conduct</a:t>
            </a:r>
            <a:r>
              <a:rPr lang="en-US" sz="2000" baseline="0" dirty="0"/>
              <a:t> in Research</a:t>
            </a:r>
          </a:p>
          <a:p>
            <a:pPr marL="285750" lvl="0" indent="-285750">
              <a:buFont typeface="Arial" panose="020B0604020202020204" pitchFamily="34" charset="0"/>
              <a:buChar char="•"/>
            </a:pPr>
            <a:r>
              <a:rPr lang="en-US" sz="2000" baseline="0" dirty="0"/>
              <a:t>Ethical conduct of research</a:t>
            </a:r>
            <a:endParaRPr lang="en-US" sz="2000" dirty="0"/>
          </a:p>
        </p:txBody>
      </p:sp>
      <p:sp>
        <p:nvSpPr>
          <p:cNvPr id="6" name="TextBox 5">
            <a:extLst>
              <a:ext uri="{FF2B5EF4-FFF2-40B4-BE49-F238E27FC236}">
                <a16:creationId xmlns:a16="http://schemas.microsoft.com/office/drawing/2014/main" id="{CA1E113B-E4EB-4630-937E-A800739941BE}"/>
              </a:ext>
            </a:extLst>
          </p:cNvPr>
          <p:cNvSpPr txBox="1"/>
          <p:nvPr/>
        </p:nvSpPr>
        <p:spPr>
          <a:xfrm>
            <a:off x="220544" y="1445963"/>
            <a:ext cx="4073122" cy="2246769"/>
          </a:xfrm>
          <a:prstGeom prst="rect">
            <a:avLst/>
          </a:prstGeom>
          <a:noFill/>
        </p:spPr>
        <p:txBody>
          <a:bodyPr wrap="square" rtlCol="0">
            <a:spAutoFit/>
          </a:bodyPr>
          <a:lstStyle/>
          <a:p>
            <a:pPr marL="285750" indent="-285750">
              <a:buFont typeface="Arial" panose="020B0604020202020204" pitchFamily="34" charset="0"/>
              <a:buChar char="•"/>
            </a:pPr>
            <a:r>
              <a:rPr lang="en-US" sz="2000" dirty="0"/>
              <a:t>Planned experiments</a:t>
            </a:r>
          </a:p>
          <a:p>
            <a:pPr marL="285750" indent="-285750">
              <a:buFont typeface="Arial" panose="020B0604020202020204" pitchFamily="34" charset="0"/>
              <a:buChar char="•"/>
            </a:pPr>
            <a:r>
              <a:rPr lang="en-US" sz="2000" dirty="0"/>
              <a:t>Data interpretation</a:t>
            </a:r>
          </a:p>
          <a:p>
            <a:pPr marL="285750" indent="-285750">
              <a:buFont typeface="Arial" panose="020B0604020202020204" pitchFamily="34" charset="0"/>
              <a:buChar char="•"/>
            </a:pPr>
            <a:r>
              <a:rPr lang="en-US" sz="2000" dirty="0"/>
              <a:t>Planned abstracts, publications, grant applications</a:t>
            </a:r>
          </a:p>
          <a:p>
            <a:pPr marL="285750" indent="-285750">
              <a:buFont typeface="Arial" panose="020B0604020202020204" pitchFamily="34" charset="0"/>
              <a:buChar char="•"/>
            </a:pPr>
            <a:r>
              <a:rPr lang="en-US" sz="2000" dirty="0"/>
              <a:t>Feedback on abstracts, publications, grant applications</a:t>
            </a:r>
          </a:p>
          <a:p>
            <a:pPr marL="285750" indent="-285750">
              <a:buFont typeface="Arial" panose="020B0604020202020204" pitchFamily="34" charset="0"/>
              <a:buChar char="•"/>
            </a:pPr>
            <a:endParaRPr lang="en-US" sz="2000" dirty="0"/>
          </a:p>
        </p:txBody>
      </p:sp>
      <p:pic>
        <p:nvPicPr>
          <p:cNvPr id="10" name="Picture 9" descr="Mentoring_box.jpg">
            <a:extLst>
              <a:ext uri="{FF2B5EF4-FFF2-40B4-BE49-F238E27FC236}">
                <a16:creationId xmlns:a16="http://schemas.microsoft.com/office/drawing/2014/main" id="{D51986DA-44EA-4F14-8DCB-AD548FBCBF4F}"/>
              </a:ext>
            </a:extLst>
          </p:cNvPr>
          <p:cNvPicPr>
            <a:picLocks noChangeAspect="1"/>
          </p:cNvPicPr>
          <p:nvPr/>
        </p:nvPicPr>
        <p:blipFill>
          <a:blip r:embed="rId4" cstate="print"/>
          <a:stretch>
            <a:fillRect/>
          </a:stretch>
        </p:blipFill>
        <p:spPr>
          <a:xfrm>
            <a:off x="4850335" y="4150965"/>
            <a:ext cx="3248766" cy="2032000"/>
          </a:xfrm>
          <a:prstGeom prst="rect">
            <a:avLst/>
          </a:prstGeom>
        </p:spPr>
      </p:pic>
    </p:spTree>
    <p:extLst>
      <p:ext uri="{BB962C8B-B14F-4D97-AF65-F5344CB8AC3E}">
        <p14:creationId xmlns:p14="http://schemas.microsoft.com/office/powerpoint/2010/main" val="940532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aking It Work">
            <a:extLst>
              <a:ext uri="{FF2B5EF4-FFF2-40B4-BE49-F238E27FC236}">
                <a16:creationId xmlns:a16="http://schemas.microsoft.com/office/drawing/2014/main" id="{310CE07F-9506-10C8-B733-007C8442BAE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48200" y="1752600"/>
            <a:ext cx="4038600" cy="4038600"/>
          </a:xfrm>
          <a:prstGeom prst="rect">
            <a:avLst/>
          </a:prstGeom>
          <a:solidFill>
            <a:srgbClr val="FFFFFF"/>
          </a:solidFill>
        </p:spPr>
      </p:pic>
      <p:sp>
        <p:nvSpPr>
          <p:cNvPr id="2" name="Title 1">
            <a:extLst>
              <a:ext uri="{FF2B5EF4-FFF2-40B4-BE49-F238E27FC236}">
                <a16:creationId xmlns:a16="http://schemas.microsoft.com/office/drawing/2014/main" id="{A1826A87-C206-158B-078A-4C679495A31E}"/>
              </a:ext>
            </a:extLst>
          </p:cNvPr>
          <p:cNvSpPr>
            <a:spLocks noGrp="1"/>
          </p:cNvSpPr>
          <p:nvPr>
            <p:ph type="title"/>
          </p:nvPr>
        </p:nvSpPr>
        <p:spPr>
          <a:xfrm>
            <a:off x="457200" y="274638"/>
            <a:ext cx="8229600" cy="792162"/>
          </a:xfrm>
        </p:spPr>
        <p:txBody>
          <a:bodyPr wrap="square" anchor="b">
            <a:normAutofit/>
          </a:bodyPr>
          <a:lstStyle/>
          <a:p>
            <a:r>
              <a:rPr lang="en-US" dirty="0"/>
              <a:t>Panel Discussion</a:t>
            </a:r>
          </a:p>
        </p:txBody>
      </p:sp>
      <p:sp>
        <p:nvSpPr>
          <p:cNvPr id="3" name="Content Placeholder 2">
            <a:extLst>
              <a:ext uri="{FF2B5EF4-FFF2-40B4-BE49-F238E27FC236}">
                <a16:creationId xmlns:a16="http://schemas.microsoft.com/office/drawing/2014/main" id="{45B24CDA-BE5F-39DE-07A9-BE7F9121DCFD}"/>
              </a:ext>
            </a:extLst>
          </p:cNvPr>
          <p:cNvSpPr>
            <a:spLocks noGrp="1"/>
          </p:cNvSpPr>
          <p:nvPr>
            <p:ph sz="quarter" idx="11"/>
          </p:nvPr>
        </p:nvSpPr>
        <p:spPr>
          <a:xfrm>
            <a:off x="457200" y="1295400"/>
            <a:ext cx="3962400" cy="4953000"/>
          </a:xfrm>
        </p:spPr>
        <p:txBody>
          <a:bodyPr wrap="square" anchor="t">
            <a:normAutofit/>
          </a:bodyPr>
          <a:lstStyle/>
          <a:p>
            <a:pPr marL="342900" indent="-342900">
              <a:buFont typeface="Arial" panose="020B0604020202020204" pitchFamily="34" charset="0"/>
              <a:buChar char="•"/>
            </a:pPr>
            <a:r>
              <a:rPr lang="en-US" dirty="0"/>
              <a:t>Do you use a mentoring contract?</a:t>
            </a:r>
          </a:p>
          <a:p>
            <a:pPr marL="342900" indent="-342900">
              <a:buFont typeface="Arial" panose="020B0604020202020204" pitchFamily="34" charset="0"/>
              <a:buChar char="•"/>
            </a:pPr>
            <a:r>
              <a:rPr lang="en-US" dirty="0"/>
              <a:t>How do you regularly communicate?</a:t>
            </a:r>
          </a:p>
          <a:p>
            <a:pPr marL="342900" indent="-342900">
              <a:buFont typeface="Arial" panose="020B0604020202020204" pitchFamily="34" charset="0"/>
              <a:buChar char="•"/>
            </a:pPr>
            <a:r>
              <a:rPr lang="en-US" dirty="0"/>
              <a:t>What are your expectations of your mentees?</a:t>
            </a:r>
          </a:p>
          <a:p>
            <a:pPr marL="342900" indent="-342900">
              <a:buFont typeface="Arial" panose="020B0604020202020204" pitchFamily="34" charset="0"/>
              <a:buChar char="•"/>
            </a:pPr>
            <a:r>
              <a:rPr lang="en-US" dirty="0"/>
              <a:t>Can you share examples of the approaches you think work well and others that maybe don’t?</a:t>
            </a:r>
          </a:p>
          <a:p>
            <a:pPr marL="0" indent="0">
              <a:buNone/>
            </a:pPr>
            <a:endParaRPr lang="en-US" dirty="0"/>
          </a:p>
          <a:p>
            <a:endParaRPr lang="en-US" dirty="0"/>
          </a:p>
        </p:txBody>
      </p:sp>
      <p:sp>
        <p:nvSpPr>
          <p:cNvPr id="4" name="Slide Number Placeholder 3" hidden="1">
            <a:extLst>
              <a:ext uri="{FF2B5EF4-FFF2-40B4-BE49-F238E27FC236}">
                <a16:creationId xmlns:a16="http://schemas.microsoft.com/office/drawing/2014/main" id="{C6C5D6D5-606C-1AD7-737D-25B4E4D366C2}"/>
              </a:ext>
            </a:extLst>
          </p:cNvPr>
          <p:cNvSpPr>
            <a:spLocks noGrp="1"/>
          </p:cNvSpPr>
          <p:nvPr>
            <p:ph type="sldNum" sz="quarter" idx="4294967295"/>
          </p:nvPr>
        </p:nvSpPr>
        <p:spPr>
          <a:xfrm>
            <a:off x="8305800" y="6400801"/>
            <a:ext cx="457200" cy="457200"/>
          </a:xfrm>
        </p:spPr>
        <p:txBody>
          <a:bodyPr/>
          <a:lstStyle/>
          <a:p>
            <a:pPr>
              <a:spcAft>
                <a:spcPts val="600"/>
              </a:spcAft>
              <a:defRPr/>
            </a:pPr>
            <a:fld id="{01D945C9-0277-4107-B589-EC55ECD240BC}" type="slidenum">
              <a:rPr lang="en-US" smtClean="0">
                <a:solidFill>
                  <a:prstClr val="white">
                    <a:lumMod val="50000"/>
                  </a:prstClr>
                </a:solidFill>
              </a:rPr>
              <a:pPr>
                <a:spcAft>
                  <a:spcPts val="600"/>
                </a:spcAft>
                <a:defRPr/>
              </a:pPr>
              <a:t>29</a:t>
            </a:fld>
            <a:endParaRPr lang="en-US">
              <a:solidFill>
                <a:prstClr val="white">
                  <a:lumMod val="50000"/>
                </a:prstClr>
              </a:solidFill>
            </a:endParaRPr>
          </a:p>
        </p:txBody>
      </p:sp>
    </p:spTree>
    <p:extLst>
      <p:ext uri="{BB962C8B-B14F-4D97-AF65-F5344CB8AC3E}">
        <p14:creationId xmlns:p14="http://schemas.microsoft.com/office/powerpoint/2010/main" val="2100760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587" y="363255"/>
            <a:ext cx="7918825" cy="742950"/>
          </a:xfrm>
        </p:spPr>
        <p:txBody>
          <a:bodyPr/>
          <a:lstStyle/>
          <a:p>
            <a:pPr marL="0" marR="0" algn="ctr" fontAlgn="ctr">
              <a:lnSpc>
                <a:spcPts val="2100"/>
              </a:lnSpc>
              <a:spcBef>
                <a:spcPts val="0"/>
              </a:spcBef>
              <a:spcAft>
                <a:spcPts val="0"/>
              </a:spcAft>
            </a:pPr>
            <a:r>
              <a:rPr lang="en-US" sz="1800" dirty="0">
                <a:latin typeface="Rockwell"/>
              </a:rPr>
              <a:t>K-Club Special: </a:t>
            </a:r>
            <a:br>
              <a:rPr lang="en-US" sz="1800" dirty="0">
                <a:latin typeface="Rockwell"/>
              </a:rPr>
            </a:br>
            <a:r>
              <a:rPr lang="en-US" sz="1800" dirty="0">
                <a:latin typeface="Rockwell"/>
              </a:rPr>
              <a:t>NIAID Physician-Scientist Pathway to Independence Award (K99/R00 Independent Clinical Trial Not Allowed)</a:t>
            </a:r>
            <a:endParaRPr lang="en-US" sz="1800" dirty="0">
              <a:effectLst/>
              <a:ea typeface="Calibri" panose="020F0502020204030204" pitchFamily="34" charset="0"/>
            </a:endParaRPr>
          </a:p>
        </p:txBody>
      </p:sp>
      <p:sp>
        <p:nvSpPr>
          <p:cNvPr id="3" name="Content Placeholder 2"/>
          <p:cNvSpPr>
            <a:spLocks noGrp="1"/>
          </p:cNvSpPr>
          <p:nvPr>
            <p:ph idx="1"/>
          </p:nvPr>
        </p:nvSpPr>
        <p:spPr>
          <a:xfrm>
            <a:off x="533429" y="1483311"/>
            <a:ext cx="8229571" cy="3008790"/>
          </a:xfrm>
        </p:spPr>
        <p:txBody>
          <a:bodyPr/>
          <a:lstStyle/>
          <a:p>
            <a:pPr fontAlgn="ctr">
              <a:lnSpc>
                <a:spcPts val="1950"/>
              </a:lnSpc>
              <a:spcBef>
                <a:spcPts val="0"/>
              </a:spcBef>
              <a:spcAft>
                <a:spcPts val="0"/>
              </a:spcAft>
            </a:pPr>
            <a:r>
              <a:rPr lang="en-US" sz="2000" dirty="0">
                <a:solidFill>
                  <a:srgbClr val="333333"/>
                </a:solidFill>
                <a:latin typeface="+mn-lt"/>
              </a:rPr>
              <a:t>This program is designed to facilitate a timely transition of outstanding physician-scientists from mentored, research positions to independent, tenure-track or equivalent faculty positions, and to provide independent NIAID research support during the transition.</a:t>
            </a:r>
            <a:endParaRPr lang="en-US" sz="2000" dirty="0">
              <a:solidFill>
                <a:srgbClr val="333333"/>
              </a:solidFill>
              <a:latin typeface="+mn-lt"/>
              <a:ea typeface="Calibri" panose="020F0502020204030204" pitchFamily="34" charset="0"/>
              <a:cs typeface="Calibri" panose="020F0502020204030204" pitchFamily="34" charset="0"/>
            </a:endParaRPr>
          </a:p>
          <a:p>
            <a:pPr fontAlgn="ctr">
              <a:lnSpc>
                <a:spcPts val="1950"/>
              </a:lnSpc>
              <a:spcBef>
                <a:spcPts val="0"/>
              </a:spcBef>
              <a:spcAft>
                <a:spcPts val="0"/>
              </a:spcAft>
            </a:pPr>
            <a:r>
              <a:rPr lang="en-US" sz="2000" b="0" i="0" dirty="0">
                <a:solidFill>
                  <a:srgbClr val="333333"/>
                </a:solidFill>
                <a:effectLst/>
                <a:latin typeface="+mn-lt"/>
              </a:rPr>
              <a:t>Applicants must have no more than 4 years of postdoctoral research experience at the time of the initial or the subsequent resubmission or revision application. </a:t>
            </a:r>
          </a:p>
          <a:p>
            <a:pPr fontAlgn="ctr">
              <a:lnSpc>
                <a:spcPts val="1950"/>
              </a:lnSpc>
              <a:spcBef>
                <a:spcPts val="0"/>
              </a:spcBef>
              <a:spcAft>
                <a:spcPts val="0"/>
              </a:spcAft>
            </a:pPr>
            <a:r>
              <a:rPr lang="en-US" sz="2000" b="0" i="0" dirty="0">
                <a:solidFill>
                  <a:srgbClr val="333333"/>
                </a:solidFill>
                <a:effectLst/>
                <a:latin typeface="+mn-lt"/>
              </a:rPr>
              <a:t>This program is intended for individuals who require at least 12 months and up to 24 months of mentored research training and career development (K99 phase) before transitioning to the R00 award phase of the program for up to 24 months. </a:t>
            </a:r>
          </a:p>
          <a:p>
            <a:pPr fontAlgn="ctr">
              <a:lnSpc>
                <a:spcPts val="1950"/>
              </a:lnSpc>
              <a:spcBef>
                <a:spcPts val="0"/>
              </a:spcBef>
              <a:spcAft>
                <a:spcPts val="0"/>
              </a:spcAft>
            </a:pPr>
            <a:endParaRPr lang="en-US" sz="2000" b="0" i="0" dirty="0">
              <a:solidFill>
                <a:srgbClr val="333333"/>
              </a:solidFill>
              <a:effectLst/>
              <a:latin typeface="Helvetica Neue"/>
            </a:endParaRPr>
          </a:p>
          <a:p>
            <a:pPr marL="0" indent="0" fontAlgn="ctr">
              <a:lnSpc>
                <a:spcPts val="1950"/>
              </a:lnSpc>
              <a:spcBef>
                <a:spcPts val="0"/>
              </a:spcBef>
              <a:spcAft>
                <a:spcPts val="0"/>
              </a:spcAft>
              <a:buNone/>
            </a:pPr>
            <a:r>
              <a:rPr lang="en-US" sz="2200" b="1" dirty="0">
                <a:solidFill>
                  <a:srgbClr val="000000"/>
                </a:solidFill>
                <a:effectLst/>
                <a:ea typeface="Calibri" panose="020F0502020204030204" pitchFamily="34" charset="0"/>
                <a:cs typeface="Calibri" panose="020F0502020204030204" pitchFamily="34" charset="0"/>
              </a:rPr>
              <a:t>Non-AIDS first deadline: Feb 12, 2023</a:t>
            </a:r>
          </a:p>
          <a:p>
            <a:pPr marL="0" indent="0">
              <a:buNone/>
            </a:pPr>
            <a:r>
              <a:rPr lang="en-US" sz="2200" b="1" dirty="0">
                <a:solidFill>
                  <a:srgbClr val="000000"/>
                </a:solidFill>
                <a:cs typeface="Calibri" panose="020F0502020204030204" pitchFamily="34" charset="0"/>
              </a:rPr>
              <a:t>AIDS first deadline: May 7, 2023</a:t>
            </a:r>
            <a:endParaRPr lang="en-US" sz="2800" dirty="0">
              <a:solidFill>
                <a:schemeClr val="tx1"/>
              </a:solidFill>
            </a:endParaRPr>
          </a:p>
        </p:txBody>
      </p:sp>
      <p:sp>
        <p:nvSpPr>
          <p:cNvPr id="4" name="Slide Number Placeholder 3"/>
          <p:cNvSpPr>
            <a:spLocks noGrp="1"/>
          </p:cNvSpPr>
          <p:nvPr>
            <p:ph type="sldNum" sz="quarter" idx="10"/>
          </p:nvPr>
        </p:nvSpPr>
        <p:spPr/>
        <p:txBody>
          <a:bodyPr/>
          <a:lstStyle/>
          <a:p>
            <a:pPr defTabSz="609608">
              <a:defRPr/>
            </a:pPr>
            <a:fld id="{01D945C9-0277-4107-B589-EC55ECD240BC}" type="slidenum">
              <a:rPr lang="en-US">
                <a:solidFill>
                  <a:prstClr val="white">
                    <a:lumMod val="50000"/>
                  </a:prstClr>
                </a:solidFill>
                <a:effectLst>
                  <a:outerShdw blurRad="38100" dist="38100" dir="2700000" algn="tl">
                    <a:srgbClr val="000000">
                      <a:alpha val="43137"/>
                    </a:srgbClr>
                  </a:outerShdw>
                </a:effectLst>
                <a:latin typeface="Tw Cen MT"/>
                <a:ea typeface="+mn-ea"/>
              </a:rPr>
              <a:pPr defTabSz="609608">
                <a:defRPr/>
              </a:pPr>
              <a:t>3</a:t>
            </a:fld>
            <a:endParaRPr lang="en-US">
              <a:solidFill>
                <a:prstClr val="white">
                  <a:lumMod val="50000"/>
                </a:prstClr>
              </a:solidFill>
              <a:effectLst>
                <a:outerShdw blurRad="38100" dist="38100" dir="2700000" algn="tl">
                  <a:srgbClr val="000000">
                    <a:alpha val="43137"/>
                  </a:srgbClr>
                </a:outerShdw>
              </a:effectLst>
              <a:latin typeface="Tw Cen MT"/>
              <a:ea typeface="+mn-ea"/>
            </a:endParaRPr>
          </a:p>
        </p:txBody>
      </p:sp>
      <p:graphicFrame>
        <p:nvGraphicFramePr>
          <p:cNvPr id="7" name="Table 6">
            <a:extLst>
              <a:ext uri="{FF2B5EF4-FFF2-40B4-BE49-F238E27FC236}">
                <a16:creationId xmlns:a16="http://schemas.microsoft.com/office/drawing/2014/main" id="{53A6C63C-A496-4205-B308-08BF24376DCB}"/>
              </a:ext>
            </a:extLst>
          </p:cNvPr>
          <p:cNvGraphicFramePr>
            <a:graphicFrameLocks noGrp="1"/>
          </p:cNvGraphicFramePr>
          <p:nvPr>
            <p:extLst>
              <p:ext uri="{D42A27DB-BD31-4B8C-83A1-F6EECF244321}">
                <p14:modId xmlns:p14="http://schemas.microsoft.com/office/powerpoint/2010/main" val="4099394962"/>
              </p:ext>
            </p:extLst>
          </p:nvPr>
        </p:nvGraphicFramePr>
        <p:xfrm>
          <a:off x="1657349" y="5410200"/>
          <a:ext cx="5829300" cy="829160"/>
        </p:xfrm>
        <a:graphic>
          <a:graphicData uri="http://schemas.openxmlformats.org/drawingml/2006/table">
            <a:tbl>
              <a:tblPr firstRow="1" firstCol="1" bandRow="1">
                <a:tableStyleId>{5C22544A-7EE6-4342-B048-85BDC9FD1C3A}</a:tableStyleId>
              </a:tblPr>
              <a:tblGrid>
                <a:gridCol w="5829300">
                  <a:extLst>
                    <a:ext uri="{9D8B030D-6E8A-4147-A177-3AD203B41FA5}">
                      <a16:colId xmlns:a16="http://schemas.microsoft.com/office/drawing/2014/main" val="3134160710"/>
                    </a:ext>
                  </a:extLst>
                </a:gridCol>
              </a:tblGrid>
              <a:tr h="829160">
                <a:tc>
                  <a:txBody>
                    <a:bodyPr/>
                    <a:lstStyle/>
                    <a:p>
                      <a:pPr lvl="0" algn="ctr">
                        <a:buNone/>
                      </a:pPr>
                      <a:r>
                        <a:rPr lang="en-US" sz="1400" b="0" i="0" u="none" strike="noStrike" noProof="0" dirty="0">
                          <a:latin typeface="+mn-lt"/>
                        </a:rPr>
                        <a:t>https://grants.nih.gov/grants/guide/pa-files/PAR-23-071.html</a:t>
                      </a:r>
                      <a:endParaRPr lang="en-US" sz="1400" b="0" u="none" dirty="0">
                        <a:solidFill>
                          <a:schemeClr val="bg1"/>
                        </a:solidFill>
                      </a:endParaRPr>
                    </a:p>
                  </a:txBody>
                  <a:tcPr marL="142875" marR="142875" marT="57150" marB="64294" anchor="ctr">
                    <a:solidFill>
                      <a:srgbClr val="009D57"/>
                    </a:solidFill>
                  </a:tcPr>
                </a:tc>
                <a:extLst>
                  <a:ext uri="{0D108BD9-81ED-4DB2-BD59-A6C34878D82A}">
                    <a16:rowId xmlns:a16="http://schemas.microsoft.com/office/drawing/2014/main" val="2444773929"/>
                  </a:ext>
                </a:extLst>
              </a:tr>
            </a:tbl>
          </a:graphicData>
        </a:graphic>
      </p:graphicFrame>
    </p:spTree>
    <p:extLst>
      <p:ext uri="{BB962C8B-B14F-4D97-AF65-F5344CB8AC3E}">
        <p14:creationId xmlns:p14="http://schemas.microsoft.com/office/powerpoint/2010/main" val="4159842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Making it a Win-Win</a:t>
            </a:r>
          </a:p>
        </p:txBody>
      </p:sp>
      <p:sp>
        <p:nvSpPr>
          <p:cNvPr id="4" name="Slide Number Placeholder 3"/>
          <p:cNvSpPr>
            <a:spLocks noGrp="1"/>
          </p:cNvSpPr>
          <p:nvPr>
            <p:ph type="sldNum" sz="quarter" idx="10"/>
          </p:nvPr>
        </p:nvSpPr>
        <p:spPr/>
        <p:txBody>
          <a:bodyPr/>
          <a:lstStyle/>
          <a:p>
            <a:pPr>
              <a:defRPr/>
            </a:pPr>
            <a:fld id="{01D945C9-0277-4107-B589-EC55ECD240BC}" type="slidenum">
              <a:rPr lang="en-US" smtClean="0"/>
              <a:pPr>
                <a:defRPr/>
              </a:pPr>
              <a:t>30</a:t>
            </a:fld>
            <a:endParaRPr lang="en-US" dirty="0"/>
          </a:p>
        </p:txBody>
      </p:sp>
      <p:sp>
        <p:nvSpPr>
          <p:cNvPr id="3" name="Content Placeholder 2"/>
          <p:cNvSpPr>
            <a:spLocks noGrp="1"/>
          </p:cNvSpPr>
          <p:nvPr>
            <p:ph idx="1"/>
          </p:nvPr>
        </p:nvSpPr>
        <p:spPr/>
        <p:txBody>
          <a:bodyPr/>
          <a:lstStyle/>
          <a:p>
            <a:endParaRPr lang="en-US"/>
          </a:p>
        </p:txBody>
      </p:sp>
      <p:pic>
        <p:nvPicPr>
          <p:cNvPr id="7" name="Picture 6"/>
          <p:cNvPicPr>
            <a:picLocks noChangeAspect="1"/>
          </p:cNvPicPr>
          <p:nvPr/>
        </p:nvPicPr>
        <p:blipFill>
          <a:blip r:embed="rId3"/>
          <a:stretch>
            <a:fillRect/>
          </a:stretch>
        </p:blipFill>
        <p:spPr>
          <a:xfrm>
            <a:off x="2269067" y="2142067"/>
            <a:ext cx="4876800" cy="3245289"/>
          </a:xfrm>
          <a:prstGeom prst="rect">
            <a:avLst/>
          </a:prstGeom>
        </p:spPr>
      </p:pic>
    </p:spTree>
    <p:extLst>
      <p:ext uri="{BB962C8B-B14F-4D97-AF65-F5344CB8AC3E}">
        <p14:creationId xmlns:p14="http://schemas.microsoft.com/office/powerpoint/2010/main" val="15321818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ow to Create a Win-Win Relationship — Frank Sonnenberg">
            <a:extLst>
              <a:ext uri="{FF2B5EF4-FFF2-40B4-BE49-F238E27FC236}">
                <a16:creationId xmlns:a16="http://schemas.microsoft.com/office/drawing/2014/main" id="{45C4230E-6C99-75E1-B8BD-887470860D5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48200" y="2762250"/>
            <a:ext cx="4038600" cy="2019300"/>
          </a:xfrm>
          <a:prstGeom prst="rect">
            <a:avLst/>
          </a:prstGeom>
          <a:solidFill>
            <a:srgbClr val="FFFFFF"/>
          </a:solidFill>
        </p:spPr>
      </p:pic>
      <p:sp>
        <p:nvSpPr>
          <p:cNvPr id="2" name="Title 1">
            <a:extLst>
              <a:ext uri="{FF2B5EF4-FFF2-40B4-BE49-F238E27FC236}">
                <a16:creationId xmlns:a16="http://schemas.microsoft.com/office/drawing/2014/main" id="{A1826A87-C206-158B-078A-4C679495A31E}"/>
              </a:ext>
            </a:extLst>
          </p:cNvPr>
          <p:cNvSpPr>
            <a:spLocks noGrp="1"/>
          </p:cNvSpPr>
          <p:nvPr>
            <p:ph type="title"/>
          </p:nvPr>
        </p:nvSpPr>
        <p:spPr>
          <a:xfrm>
            <a:off x="457200" y="274638"/>
            <a:ext cx="8229600" cy="792162"/>
          </a:xfrm>
        </p:spPr>
        <p:txBody>
          <a:bodyPr wrap="square" anchor="b">
            <a:normAutofit/>
          </a:bodyPr>
          <a:lstStyle/>
          <a:p>
            <a:r>
              <a:rPr lang="en-US" dirty="0"/>
              <a:t>Panel Discussion</a:t>
            </a:r>
          </a:p>
        </p:txBody>
      </p:sp>
      <p:sp>
        <p:nvSpPr>
          <p:cNvPr id="3" name="Content Placeholder 2">
            <a:extLst>
              <a:ext uri="{FF2B5EF4-FFF2-40B4-BE49-F238E27FC236}">
                <a16:creationId xmlns:a16="http://schemas.microsoft.com/office/drawing/2014/main" id="{45B24CDA-BE5F-39DE-07A9-BE7F9121DCFD}"/>
              </a:ext>
            </a:extLst>
          </p:cNvPr>
          <p:cNvSpPr>
            <a:spLocks noGrp="1"/>
          </p:cNvSpPr>
          <p:nvPr>
            <p:ph sz="quarter" idx="11"/>
          </p:nvPr>
        </p:nvSpPr>
        <p:spPr>
          <a:xfrm>
            <a:off x="457200" y="1295400"/>
            <a:ext cx="3962400" cy="4953000"/>
          </a:xfrm>
        </p:spPr>
        <p:txBody>
          <a:bodyPr wrap="square" anchor="t">
            <a:normAutofit/>
          </a:bodyPr>
          <a:lstStyle/>
          <a:p>
            <a:pPr marL="342900" indent="-342900">
              <a:buFont typeface="Arial" panose="020B0604020202020204" pitchFamily="34" charset="0"/>
              <a:buChar char="•"/>
            </a:pPr>
            <a:r>
              <a:rPr lang="en-US" dirty="0"/>
              <a:t>What are examples of what mentees can do for their mentors?</a:t>
            </a:r>
          </a:p>
          <a:p>
            <a:pPr marL="342900" indent="-342900">
              <a:buFont typeface="Arial" panose="020B0604020202020204" pitchFamily="34" charset="0"/>
              <a:buChar char="•"/>
            </a:pPr>
            <a:r>
              <a:rPr lang="en-US" dirty="0"/>
              <a:t>Do you have any examples of a time when a mentee provided value to you that you didn’t expect?</a:t>
            </a:r>
          </a:p>
          <a:p>
            <a:pPr marL="0" indent="0">
              <a:buNone/>
            </a:pPr>
            <a:endParaRPr lang="en-US" dirty="0"/>
          </a:p>
          <a:p>
            <a:endParaRPr lang="en-US" dirty="0"/>
          </a:p>
        </p:txBody>
      </p:sp>
      <p:sp>
        <p:nvSpPr>
          <p:cNvPr id="4" name="Slide Number Placeholder 3" hidden="1">
            <a:extLst>
              <a:ext uri="{FF2B5EF4-FFF2-40B4-BE49-F238E27FC236}">
                <a16:creationId xmlns:a16="http://schemas.microsoft.com/office/drawing/2014/main" id="{C6C5D6D5-606C-1AD7-737D-25B4E4D366C2}"/>
              </a:ext>
            </a:extLst>
          </p:cNvPr>
          <p:cNvSpPr>
            <a:spLocks noGrp="1"/>
          </p:cNvSpPr>
          <p:nvPr>
            <p:ph type="sldNum" sz="quarter" idx="4294967295"/>
          </p:nvPr>
        </p:nvSpPr>
        <p:spPr>
          <a:xfrm>
            <a:off x="8305800" y="6400801"/>
            <a:ext cx="457200" cy="457200"/>
          </a:xfrm>
        </p:spPr>
        <p:txBody>
          <a:bodyPr/>
          <a:lstStyle/>
          <a:p>
            <a:pPr>
              <a:spcAft>
                <a:spcPts val="600"/>
              </a:spcAft>
              <a:defRPr/>
            </a:pPr>
            <a:fld id="{01D945C9-0277-4107-B589-EC55ECD240BC}" type="slidenum">
              <a:rPr lang="en-US" smtClean="0">
                <a:solidFill>
                  <a:prstClr val="white">
                    <a:lumMod val="50000"/>
                  </a:prstClr>
                </a:solidFill>
              </a:rPr>
              <a:pPr>
                <a:spcAft>
                  <a:spcPts val="600"/>
                </a:spcAft>
                <a:defRPr/>
              </a:pPr>
              <a:t>31</a:t>
            </a:fld>
            <a:endParaRPr lang="en-US">
              <a:solidFill>
                <a:prstClr val="white">
                  <a:lumMod val="50000"/>
                </a:prstClr>
              </a:solidFill>
            </a:endParaRPr>
          </a:p>
        </p:txBody>
      </p:sp>
    </p:spTree>
    <p:extLst>
      <p:ext uri="{BB962C8B-B14F-4D97-AF65-F5344CB8AC3E}">
        <p14:creationId xmlns:p14="http://schemas.microsoft.com/office/powerpoint/2010/main" val="12291517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333" y="228601"/>
            <a:ext cx="8517467" cy="1168400"/>
          </a:xfrm>
        </p:spPr>
        <p:txBody>
          <a:bodyPr/>
          <a:lstStyle/>
          <a:p>
            <a:r>
              <a:rPr lang="en-US" sz="3600" dirty="0">
                <a:latin typeface="+mj-lt"/>
              </a:rPr>
              <a:t>Challenges in the Relationship</a:t>
            </a:r>
          </a:p>
        </p:txBody>
      </p:sp>
      <p:sp>
        <p:nvSpPr>
          <p:cNvPr id="4" name="Slide Number Placeholder 3"/>
          <p:cNvSpPr>
            <a:spLocks noGrp="1"/>
          </p:cNvSpPr>
          <p:nvPr>
            <p:ph type="sldNum" sz="quarter" idx="10"/>
          </p:nvPr>
        </p:nvSpPr>
        <p:spPr/>
        <p:txBody>
          <a:bodyPr/>
          <a:lstStyle/>
          <a:p>
            <a:pPr>
              <a:defRPr/>
            </a:pPr>
            <a:fld id="{01D945C9-0277-4107-B589-EC55ECD240BC}" type="slidenum">
              <a:rPr lang="en-US" smtClean="0"/>
              <a:pPr>
                <a:defRPr/>
              </a:pPr>
              <a:t>32</a:t>
            </a:fld>
            <a:endParaRPr lang="en-US" dirty="0"/>
          </a:p>
        </p:txBody>
      </p:sp>
      <p:pic>
        <p:nvPicPr>
          <p:cNvPr id="5" name="Content Placeholder 4" descr="https://encrypted-tbn2.gstatic.com/images?q=tbn:ANd9GcR60CWs_wXRhBzJdhIsR28ipCnCqP1OcyPjFyMM9XnjNOd4QbY48w"/>
          <p:cNvPicPr>
            <a:picLocks noGrp="1"/>
          </p:cNvPicPr>
          <p:nvPr>
            <p:ph idx="1"/>
          </p:nvPr>
        </p:nvPicPr>
        <p:blipFill>
          <a:blip r:embed="rId3" cstate="print"/>
          <a:srcRect/>
          <a:stretch>
            <a:fillRect/>
          </a:stretch>
        </p:blipFill>
        <p:spPr bwMode="auto">
          <a:xfrm>
            <a:off x="2675467" y="2277533"/>
            <a:ext cx="4279900" cy="2980267"/>
          </a:xfrm>
          <a:prstGeom prst="rect">
            <a:avLst/>
          </a:prstGeom>
          <a:noFill/>
          <a:ln w="9525">
            <a:noFill/>
            <a:miter lim="800000"/>
            <a:headEnd/>
            <a:tailEnd/>
          </a:ln>
        </p:spPr>
      </p:pic>
    </p:spTree>
    <p:extLst>
      <p:ext uri="{BB962C8B-B14F-4D97-AF65-F5344CB8AC3E}">
        <p14:creationId xmlns:p14="http://schemas.microsoft.com/office/powerpoint/2010/main" val="11692134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DB35F22A-AA43-4BC6-A102-39BB9ACB222F}"/>
              </a:ext>
            </a:extLst>
          </p:cNvPr>
          <p:cNvSpPr>
            <a:spLocks noGrp="1" noChangeArrowheads="1"/>
          </p:cNvSpPr>
          <p:nvPr>
            <p:ph type="title"/>
          </p:nvPr>
        </p:nvSpPr>
        <p:spPr/>
        <p:txBody>
          <a:bodyPr/>
          <a:lstStyle/>
          <a:p>
            <a:pPr eaLnBrk="1" hangingPunct="1"/>
            <a:r>
              <a:rPr lang="en-US" altLang="en-US" sz="3600" dirty="0">
                <a:latin typeface="+mj-lt"/>
              </a:rPr>
              <a:t>Potential pitfalls of mentoring relationships</a:t>
            </a:r>
          </a:p>
        </p:txBody>
      </p:sp>
      <p:sp>
        <p:nvSpPr>
          <p:cNvPr id="9219" name="Rectangle 3" descr="Rectangle: Click to edit Master text styles&#10;Second level&#10;Third level&#10;Fourth level&#10;Fifth level">
            <a:extLst>
              <a:ext uri="{FF2B5EF4-FFF2-40B4-BE49-F238E27FC236}">
                <a16:creationId xmlns:a16="http://schemas.microsoft.com/office/drawing/2014/main" id="{4CC07259-494E-4714-A9C3-3A3D2885F1F4}"/>
              </a:ext>
            </a:extLst>
          </p:cNvPr>
          <p:cNvSpPr>
            <a:spLocks noGrp="1" noChangeArrowheads="1"/>
          </p:cNvSpPr>
          <p:nvPr>
            <p:ph type="body" idx="1"/>
          </p:nvPr>
        </p:nvSpPr>
        <p:spPr>
          <a:xfrm>
            <a:off x="685800" y="1524000"/>
            <a:ext cx="7772400" cy="4114800"/>
          </a:xfrm>
        </p:spPr>
        <p:txBody>
          <a:bodyPr/>
          <a:lstStyle/>
          <a:p>
            <a:pPr eaLnBrk="1" hangingPunct="1">
              <a:lnSpc>
                <a:spcPct val="90000"/>
              </a:lnSpc>
            </a:pPr>
            <a:r>
              <a:rPr lang="en-US" altLang="en-US" dirty="0">
                <a:latin typeface="+mn-lt"/>
              </a:rPr>
              <a:t> Potential pitfalls for the mentee:</a:t>
            </a:r>
          </a:p>
          <a:p>
            <a:pPr lvl="1" eaLnBrk="1" hangingPunct="1">
              <a:lnSpc>
                <a:spcPct val="90000"/>
              </a:lnSpc>
            </a:pPr>
            <a:r>
              <a:rPr lang="en-US" altLang="en-US" dirty="0">
                <a:latin typeface="+mn-lt"/>
              </a:rPr>
              <a:t>Overdependence on the mentor</a:t>
            </a:r>
          </a:p>
          <a:p>
            <a:pPr lvl="1" eaLnBrk="1" hangingPunct="1">
              <a:lnSpc>
                <a:spcPct val="90000"/>
              </a:lnSpc>
            </a:pPr>
            <a:r>
              <a:rPr lang="en-US" altLang="en-US" dirty="0">
                <a:latin typeface="+mn-lt"/>
              </a:rPr>
              <a:t>Micro-management from the mentor</a:t>
            </a:r>
          </a:p>
          <a:p>
            <a:pPr lvl="1" eaLnBrk="1" hangingPunct="1">
              <a:lnSpc>
                <a:spcPct val="90000"/>
              </a:lnSpc>
            </a:pPr>
            <a:r>
              <a:rPr lang="en-US" altLang="en-US" dirty="0">
                <a:latin typeface="+mn-lt"/>
              </a:rPr>
              <a:t>Negative halo from mentor who fails</a:t>
            </a:r>
          </a:p>
          <a:p>
            <a:pPr lvl="1" eaLnBrk="1" hangingPunct="1">
              <a:lnSpc>
                <a:spcPct val="90000"/>
              </a:lnSpc>
            </a:pPr>
            <a:r>
              <a:rPr lang="en-US" altLang="en-US" dirty="0">
                <a:latin typeface="+mn-lt"/>
              </a:rPr>
              <a:t>Lack of follow through</a:t>
            </a:r>
          </a:p>
          <a:p>
            <a:pPr lvl="1" eaLnBrk="1" hangingPunct="1">
              <a:lnSpc>
                <a:spcPct val="90000"/>
              </a:lnSpc>
            </a:pPr>
            <a:r>
              <a:rPr lang="en-US" altLang="en-US" dirty="0">
                <a:latin typeface="+mn-lt"/>
              </a:rPr>
              <a:t>Misalignment of expectations</a:t>
            </a:r>
          </a:p>
          <a:p>
            <a:pPr marL="0" indent="0" eaLnBrk="1" hangingPunct="1">
              <a:lnSpc>
                <a:spcPct val="90000"/>
              </a:lnSpc>
              <a:buNone/>
            </a:pPr>
            <a:r>
              <a:rPr lang="en-US" altLang="en-US" dirty="0">
                <a:latin typeface="+mn-lt"/>
              </a:rPr>
              <a:t> </a:t>
            </a:r>
          </a:p>
          <a:p>
            <a:pPr eaLnBrk="1" hangingPunct="1">
              <a:lnSpc>
                <a:spcPct val="90000"/>
              </a:lnSpc>
            </a:pPr>
            <a:r>
              <a:rPr lang="en-US" altLang="en-US" dirty="0">
                <a:latin typeface="+mn-lt"/>
              </a:rPr>
              <a:t>Potential pitfalls for the mentor:</a:t>
            </a:r>
          </a:p>
          <a:p>
            <a:pPr lvl="1" eaLnBrk="1" hangingPunct="1">
              <a:lnSpc>
                <a:spcPct val="90000"/>
              </a:lnSpc>
            </a:pPr>
            <a:r>
              <a:rPr lang="en-US" altLang="en-US" dirty="0">
                <a:latin typeface="+mn-lt"/>
              </a:rPr>
              <a:t>Mentee dependence on mentor</a:t>
            </a:r>
          </a:p>
          <a:p>
            <a:pPr lvl="1" eaLnBrk="1" hangingPunct="1">
              <a:lnSpc>
                <a:spcPct val="90000"/>
              </a:lnSpc>
            </a:pPr>
            <a:r>
              <a:rPr lang="en-US" altLang="en-US" dirty="0">
                <a:latin typeface="+mn-lt"/>
              </a:rPr>
              <a:t>Time and energy commitment required</a:t>
            </a:r>
          </a:p>
          <a:p>
            <a:pPr lvl="1" eaLnBrk="1" hangingPunct="1">
              <a:lnSpc>
                <a:spcPct val="90000"/>
              </a:lnSpc>
            </a:pPr>
            <a:r>
              <a:rPr lang="en-US" altLang="en-US" dirty="0">
                <a:latin typeface="+mn-lt"/>
              </a:rPr>
              <a:t>Negative halo from mentee who fails</a:t>
            </a:r>
          </a:p>
          <a:p>
            <a:pPr lvl="1" eaLnBrk="1" hangingPunct="1">
              <a:lnSpc>
                <a:spcPct val="90000"/>
              </a:lnSpc>
            </a:pPr>
            <a:r>
              <a:rPr lang="en-US" altLang="en-US" dirty="0">
                <a:latin typeface="+mn-lt"/>
              </a:rPr>
              <a:t>Lack of experience in mentoring</a:t>
            </a:r>
          </a:p>
          <a:p>
            <a:pPr lvl="1" eaLnBrk="1" hangingPunct="1">
              <a:lnSpc>
                <a:spcPct val="90000"/>
              </a:lnSpc>
            </a:pPr>
            <a:r>
              <a:rPr lang="en-US" altLang="en-US" dirty="0">
                <a:latin typeface="+mn-lt"/>
              </a:rPr>
              <a:t>Misalignment of expectations</a:t>
            </a:r>
          </a:p>
          <a:p>
            <a:pPr lvl="1" eaLnBrk="1" hangingPunct="1">
              <a:lnSpc>
                <a:spcPct val="90000"/>
              </a:lnSpc>
            </a:pPr>
            <a:endParaRPr lang="en-US" altLang="en-US" dirty="0">
              <a:latin typeface="Times New Roman" panose="02020603050405020304" pitchFamily="18" charset="0"/>
            </a:endParaRPr>
          </a:p>
        </p:txBody>
      </p:sp>
      <p:cxnSp>
        <p:nvCxnSpPr>
          <p:cNvPr id="4" name="Straight Connector 3">
            <a:extLst>
              <a:ext uri="{FF2B5EF4-FFF2-40B4-BE49-F238E27FC236}">
                <a16:creationId xmlns:a16="http://schemas.microsoft.com/office/drawing/2014/main" id="{2B477D5D-0DC4-4DE3-B6E2-61AAC77C7D2B}"/>
              </a:ext>
            </a:extLst>
          </p:cNvPr>
          <p:cNvCxnSpPr>
            <a:cxnSpLocks/>
          </p:cNvCxnSpPr>
          <p:nvPr/>
        </p:nvCxnSpPr>
        <p:spPr>
          <a:xfrm>
            <a:off x="1371600" y="4038600"/>
            <a:ext cx="3810000" cy="0"/>
          </a:xfrm>
          <a:prstGeom prst="line">
            <a:avLst/>
          </a:prstGeom>
          <a:ln w="50800">
            <a:solidFill>
              <a:srgbClr val="0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9">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19">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19">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19">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21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B1B410FA-49B5-4621-A4BB-5E9C907AC53B}"/>
              </a:ext>
            </a:extLst>
          </p:cNvPr>
          <p:cNvSpPr>
            <a:spLocks noGrp="1" noChangeArrowheads="1"/>
          </p:cNvSpPr>
          <p:nvPr>
            <p:ph type="title"/>
          </p:nvPr>
        </p:nvSpPr>
        <p:spPr>
          <a:xfrm>
            <a:off x="609600" y="304800"/>
            <a:ext cx="7772400" cy="914400"/>
          </a:xfrm>
        </p:spPr>
        <p:txBody>
          <a:bodyPr/>
          <a:lstStyle/>
          <a:p>
            <a:pPr eaLnBrk="1" hangingPunct="1"/>
            <a:r>
              <a:rPr lang="en-US" altLang="en-US" sz="3600" dirty="0">
                <a:latin typeface="+mj-lt"/>
              </a:rPr>
              <a:t>Mentoring challenges</a:t>
            </a:r>
          </a:p>
        </p:txBody>
      </p:sp>
      <p:sp>
        <p:nvSpPr>
          <p:cNvPr id="12291" name="Rectangle 3" descr="Rectangle: Click to edit Master text styles&#10;Second level&#10;Third level&#10;Fourth level&#10;Fifth level">
            <a:extLst>
              <a:ext uri="{FF2B5EF4-FFF2-40B4-BE49-F238E27FC236}">
                <a16:creationId xmlns:a16="http://schemas.microsoft.com/office/drawing/2014/main" id="{4E7CB77E-551C-4788-9398-50A943794DB1}"/>
              </a:ext>
            </a:extLst>
          </p:cNvPr>
          <p:cNvSpPr>
            <a:spLocks noGrp="1" noChangeArrowheads="1"/>
          </p:cNvSpPr>
          <p:nvPr>
            <p:ph type="body" idx="1"/>
          </p:nvPr>
        </p:nvSpPr>
        <p:spPr>
          <a:xfrm>
            <a:off x="609600" y="1524000"/>
            <a:ext cx="8229600" cy="4953000"/>
          </a:xfrm>
        </p:spPr>
        <p:txBody>
          <a:bodyPr/>
          <a:lstStyle/>
          <a:p>
            <a:pPr marL="0" indent="0" eaLnBrk="1" hangingPunct="1">
              <a:lnSpc>
                <a:spcPct val="90000"/>
              </a:lnSpc>
              <a:buNone/>
            </a:pPr>
            <a:r>
              <a:rPr lang="en-US" altLang="en-US" sz="2600" dirty="0">
                <a:latin typeface="+mn-lt"/>
              </a:rPr>
              <a:t>Dysfunctional mentoring: When the relationship does not work for one or more parties.</a:t>
            </a:r>
          </a:p>
          <a:p>
            <a:pPr eaLnBrk="1" hangingPunct="1">
              <a:lnSpc>
                <a:spcPct val="90000"/>
              </a:lnSpc>
            </a:pPr>
            <a:r>
              <a:rPr lang="en-US" altLang="en-US" dirty="0">
                <a:latin typeface="+mn-lt"/>
              </a:rPr>
              <a:t>Power issues (over things like resources or authorship)</a:t>
            </a:r>
          </a:p>
          <a:p>
            <a:pPr eaLnBrk="1" hangingPunct="1">
              <a:lnSpc>
                <a:spcPct val="90000"/>
              </a:lnSpc>
            </a:pPr>
            <a:r>
              <a:rPr lang="en-US" altLang="en-US" dirty="0">
                <a:latin typeface="+mn-lt"/>
              </a:rPr>
              <a:t>Interests of the parties change</a:t>
            </a:r>
          </a:p>
          <a:p>
            <a:pPr eaLnBrk="1" hangingPunct="1">
              <a:lnSpc>
                <a:spcPct val="90000"/>
              </a:lnSpc>
            </a:pPr>
            <a:r>
              <a:rPr lang="en-US" altLang="en-US" dirty="0">
                <a:latin typeface="+mn-lt"/>
              </a:rPr>
              <a:t>Differences in judgment between parties</a:t>
            </a:r>
          </a:p>
          <a:p>
            <a:pPr eaLnBrk="1" hangingPunct="1">
              <a:lnSpc>
                <a:spcPct val="90000"/>
              </a:lnSpc>
            </a:pPr>
            <a:r>
              <a:rPr lang="en-US" altLang="en-US" dirty="0">
                <a:latin typeface="+mn-lt"/>
              </a:rPr>
              <a:t>Intrusion/over-involvement in another’s personal problems</a:t>
            </a:r>
          </a:p>
          <a:p>
            <a:pPr eaLnBrk="1" hangingPunct="1">
              <a:lnSpc>
                <a:spcPct val="90000"/>
              </a:lnSpc>
            </a:pPr>
            <a:r>
              <a:rPr lang="en-US" altLang="en-US" dirty="0">
                <a:latin typeface="+mn-lt"/>
              </a:rPr>
              <a:t>Triangulation problem with others (mentor/mentee/supervisor)</a:t>
            </a:r>
          </a:p>
          <a:p>
            <a:pPr eaLnBrk="1" hangingPunct="1">
              <a:lnSpc>
                <a:spcPct val="90000"/>
              </a:lnSpc>
            </a:pPr>
            <a:r>
              <a:rPr lang="en-US" altLang="en-US" dirty="0">
                <a:latin typeface="+mn-lt"/>
              </a:rPr>
              <a:t>Destructive tone of relationship (e.g., envy/jealousy; dependency/suffocation; support/exploitation)</a:t>
            </a:r>
          </a:p>
        </p:txBody>
      </p:sp>
      <p:sp>
        <p:nvSpPr>
          <p:cNvPr id="12292" name="Rectangle 4">
            <a:extLst>
              <a:ext uri="{FF2B5EF4-FFF2-40B4-BE49-F238E27FC236}">
                <a16:creationId xmlns:a16="http://schemas.microsoft.com/office/drawing/2014/main" id="{B6020130-D438-4FAE-866F-F6C7487929BE}"/>
              </a:ext>
            </a:extLst>
          </p:cNvPr>
          <p:cNvSpPr>
            <a:spLocks noChangeArrowheads="1"/>
          </p:cNvSpPr>
          <p:nvPr/>
        </p:nvSpPr>
        <p:spPr bwMode="auto">
          <a:xfrm>
            <a:off x="2206625" y="2886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grpSp>
        <p:nvGrpSpPr>
          <p:cNvPr id="12293" name="Group 8">
            <a:extLst>
              <a:ext uri="{FF2B5EF4-FFF2-40B4-BE49-F238E27FC236}">
                <a16:creationId xmlns:a16="http://schemas.microsoft.com/office/drawing/2014/main" id="{5C893127-1D8A-4772-843C-D1E214891A82}"/>
              </a:ext>
            </a:extLst>
          </p:cNvPr>
          <p:cNvGrpSpPr>
            <a:grpSpLocks/>
          </p:cNvGrpSpPr>
          <p:nvPr/>
        </p:nvGrpSpPr>
        <p:grpSpPr bwMode="auto">
          <a:xfrm>
            <a:off x="2206625" y="2886075"/>
            <a:ext cx="4730750" cy="1082675"/>
            <a:chOff x="0" y="0"/>
            <a:chExt cx="2980" cy="682"/>
          </a:xfrm>
        </p:grpSpPr>
        <p:sp>
          <p:nvSpPr>
            <p:cNvPr id="12298" name="Rectangle 5">
              <a:extLst>
                <a:ext uri="{FF2B5EF4-FFF2-40B4-BE49-F238E27FC236}">
                  <a16:creationId xmlns:a16="http://schemas.microsoft.com/office/drawing/2014/main" id="{C340256F-B449-42EB-9545-F7477D2F9EF0}"/>
                </a:ext>
              </a:extLst>
            </p:cNvPr>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12299" name="Rectangle 6">
              <a:extLst>
                <a:ext uri="{FF2B5EF4-FFF2-40B4-BE49-F238E27FC236}">
                  <a16:creationId xmlns:a16="http://schemas.microsoft.com/office/drawing/2014/main" id="{B513B09F-084E-49CC-A6FB-90FB48A62E45}"/>
                </a:ext>
              </a:extLst>
            </p:cNvPr>
            <p:cNvSpPr>
              <a:spLocks noChangeArrowheads="1"/>
            </p:cNvSpPr>
            <p:nvPr/>
          </p:nvSpPr>
          <p:spPr bwMode="auto">
            <a:xfrm>
              <a:off x="0" y="0"/>
              <a:ext cx="2980" cy="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1000" dirty="0">
                  <a:latin typeface="Times New Roman" panose="02020603050405020304" pitchFamily="18" charset="0"/>
                  <a:cs typeface="Arial" panose="020B0604020202020204" pitchFamily="34" charset="0"/>
                </a:rPr>
                <a:t>  </a:t>
              </a:r>
              <a:r>
                <a:rPr lang="en-US" altLang="en-US" sz="6500" dirty="0">
                  <a:latin typeface="Times New Roman" panose="02020603050405020304" pitchFamily="18" charset="0"/>
                  <a:cs typeface="Arial" panose="020B0604020202020204" pitchFamily="34" charset="0"/>
                </a:rPr>
                <a:t> </a:t>
              </a:r>
              <a:r>
                <a:rPr lang="en-US" altLang="en-US" sz="1000" dirty="0">
                  <a:latin typeface="Times New Roman" panose="02020603050405020304" pitchFamily="18" charset="0"/>
                  <a:cs typeface="Arial" panose="020B0604020202020204" pitchFamily="34" charset="0"/>
                </a:rPr>
                <a:t>                    </a:t>
              </a:r>
            </a:p>
          </p:txBody>
        </p:sp>
      </p:grpSp>
      <p:grpSp>
        <p:nvGrpSpPr>
          <p:cNvPr id="12294" name="Group 12">
            <a:extLst>
              <a:ext uri="{FF2B5EF4-FFF2-40B4-BE49-F238E27FC236}">
                <a16:creationId xmlns:a16="http://schemas.microsoft.com/office/drawing/2014/main" id="{FC561547-CE62-40C2-AAF0-5FD97EC8C685}"/>
              </a:ext>
            </a:extLst>
          </p:cNvPr>
          <p:cNvGrpSpPr>
            <a:grpSpLocks/>
          </p:cNvGrpSpPr>
          <p:nvPr/>
        </p:nvGrpSpPr>
        <p:grpSpPr bwMode="auto">
          <a:xfrm>
            <a:off x="3314700" y="2468563"/>
            <a:ext cx="3683000" cy="0"/>
            <a:chOff x="0" y="0"/>
            <a:chExt cx="2320" cy="0"/>
          </a:xfrm>
        </p:grpSpPr>
        <p:sp>
          <p:nvSpPr>
            <p:cNvPr id="12296" name="Rectangle 9">
              <a:extLst>
                <a:ext uri="{FF2B5EF4-FFF2-40B4-BE49-F238E27FC236}">
                  <a16:creationId xmlns:a16="http://schemas.microsoft.com/office/drawing/2014/main" id="{33961FE4-6C70-454F-8C35-B49D44342A42}"/>
                </a:ext>
              </a:extLst>
            </p:cNvPr>
            <p:cNvSpPr>
              <a:spLocks noChangeArrowheads="1"/>
            </p:cNvSpPr>
            <p:nvPr/>
          </p:nvSpPr>
          <p:spPr bwMode="auto">
            <a:xfrm>
              <a:off x="0" y="0"/>
              <a:ext cx="232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12297" name="Rectangle 10">
              <a:extLst>
                <a:ext uri="{FF2B5EF4-FFF2-40B4-BE49-F238E27FC236}">
                  <a16:creationId xmlns:a16="http://schemas.microsoft.com/office/drawing/2014/main" id="{8B14015F-118F-45E2-9B39-FEB26D95A540}"/>
                </a:ext>
              </a:extLst>
            </p:cNvPr>
            <p:cNvSpPr>
              <a:spLocks noChangeArrowheads="1"/>
            </p:cNvSpPr>
            <p:nvPr/>
          </p:nvSpPr>
          <p:spPr bwMode="auto">
            <a:xfrm>
              <a:off x="0" y="0"/>
              <a:ext cx="11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FF7E0B-2BC1-4EB9-BF87-2D6075BE68E0}"/>
              </a:ext>
            </a:extLst>
          </p:cNvPr>
          <p:cNvSpPr>
            <a:spLocks noGrp="1"/>
          </p:cNvSpPr>
          <p:nvPr>
            <p:ph sz="half" idx="2"/>
          </p:nvPr>
        </p:nvSpPr>
        <p:spPr>
          <a:xfrm>
            <a:off x="762000" y="1295400"/>
            <a:ext cx="7924800" cy="4953000"/>
          </a:xfrm>
        </p:spPr>
        <p:txBody>
          <a:bodyPr wrap="square" anchor="t">
            <a:normAutofit/>
          </a:bodyPr>
          <a:lstStyle/>
          <a:p>
            <a:r>
              <a:rPr lang="en-US" dirty="0"/>
              <a:t>Arbitration (co-mentor or other colleague)</a:t>
            </a:r>
          </a:p>
          <a:p>
            <a:r>
              <a:rPr lang="en-US" dirty="0"/>
              <a:t>Refer back to mentoring agreement</a:t>
            </a:r>
          </a:p>
          <a:p>
            <a:r>
              <a:rPr lang="en-US" dirty="0"/>
              <a:t>Apply the principles of Crucial Conversations</a:t>
            </a:r>
          </a:p>
          <a:p>
            <a:pPr marL="0" indent="0">
              <a:buNone/>
            </a:pPr>
            <a:endParaRPr lang="en-US" dirty="0"/>
          </a:p>
        </p:txBody>
      </p:sp>
      <p:sp>
        <p:nvSpPr>
          <p:cNvPr id="2" name="Title 1">
            <a:extLst>
              <a:ext uri="{FF2B5EF4-FFF2-40B4-BE49-F238E27FC236}">
                <a16:creationId xmlns:a16="http://schemas.microsoft.com/office/drawing/2014/main" id="{8CC2898C-4F86-4ADD-A426-743B8B2AB223}"/>
              </a:ext>
            </a:extLst>
          </p:cNvPr>
          <p:cNvSpPr>
            <a:spLocks noGrp="1"/>
          </p:cNvSpPr>
          <p:nvPr>
            <p:ph type="title"/>
          </p:nvPr>
        </p:nvSpPr>
        <p:spPr>
          <a:xfrm>
            <a:off x="457200" y="274638"/>
            <a:ext cx="8229600" cy="792162"/>
          </a:xfrm>
        </p:spPr>
        <p:txBody>
          <a:bodyPr wrap="square" anchor="b">
            <a:normAutofit/>
          </a:bodyPr>
          <a:lstStyle/>
          <a:p>
            <a:r>
              <a:rPr lang="en-US"/>
              <a:t>Remedying Mentoring Challenges</a:t>
            </a:r>
          </a:p>
        </p:txBody>
      </p:sp>
      <p:pic>
        <p:nvPicPr>
          <p:cNvPr id="1026" name="Picture 2" descr="Crucial Conversations: How and When to Have Them | Ripple Effect">
            <a:extLst>
              <a:ext uri="{FF2B5EF4-FFF2-40B4-BE49-F238E27FC236}">
                <a16:creationId xmlns:a16="http://schemas.microsoft.com/office/drawing/2014/main" id="{97B37F52-B83E-4260-AAD0-07D4B47870F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28700" y="2667000"/>
            <a:ext cx="7086600" cy="4057078"/>
          </a:xfrm>
          <a:prstGeom prst="rect">
            <a:avLst/>
          </a:prstGeom>
          <a:solidFill>
            <a:srgbClr val="FFFFFF"/>
          </a:solidFill>
        </p:spPr>
      </p:pic>
      <p:sp>
        <p:nvSpPr>
          <p:cNvPr id="4" name="Slide Number Placeholder 3" hidden="1">
            <a:extLst>
              <a:ext uri="{FF2B5EF4-FFF2-40B4-BE49-F238E27FC236}">
                <a16:creationId xmlns:a16="http://schemas.microsoft.com/office/drawing/2014/main" id="{2FB3B4CB-51EA-4749-A643-A7909C6662ED}"/>
              </a:ext>
            </a:extLst>
          </p:cNvPr>
          <p:cNvSpPr>
            <a:spLocks noGrp="1"/>
          </p:cNvSpPr>
          <p:nvPr>
            <p:ph type="sldNum" sz="quarter" idx="4294967295"/>
          </p:nvPr>
        </p:nvSpPr>
        <p:spPr>
          <a:xfrm>
            <a:off x="8305800" y="6400801"/>
            <a:ext cx="457200" cy="457200"/>
          </a:xfrm>
        </p:spPr>
        <p:txBody>
          <a:bodyPr/>
          <a:lstStyle/>
          <a:p>
            <a:pPr>
              <a:spcAft>
                <a:spcPts val="600"/>
              </a:spcAft>
              <a:defRPr/>
            </a:pPr>
            <a:fld id="{01D945C9-0277-4107-B589-EC55ECD240BC}" type="slidenum">
              <a:rPr lang="en-US" smtClean="0">
                <a:solidFill>
                  <a:prstClr val="white">
                    <a:lumMod val="50000"/>
                  </a:prstClr>
                </a:solidFill>
              </a:rPr>
              <a:pPr>
                <a:spcAft>
                  <a:spcPts val="600"/>
                </a:spcAft>
                <a:defRPr/>
              </a:pPr>
              <a:t>35</a:t>
            </a:fld>
            <a:endParaRPr lang="en-US">
              <a:solidFill>
                <a:prstClr val="white">
                  <a:lumMod val="50000"/>
                </a:prstClr>
              </a:solidFill>
            </a:endParaRPr>
          </a:p>
        </p:txBody>
      </p:sp>
    </p:spTree>
    <p:extLst>
      <p:ext uri="{BB962C8B-B14F-4D97-AF65-F5344CB8AC3E}">
        <p14:creationId xmlns:p14="http://schemas.microsoft.com/office/powerpoint/2010/main" val="3813927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Navigating the Pitfalls of Hybrid Learning in Higher Education - Education  and Career News">
            <a:extLst>
              <a:ext uri="{FF2B5EF4-FFF2-40B4-BE49-F238E27FC236}">
                <a16:creationId xmlns:a16="http://schemas.microsoft.com/office/drawing/2014/main" id="{AAB8A2B8-91BB-51CC-680E-9C7A5983728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48200" y="2711767"/>
            <a:ext cx="4038600" cy="2120265"/>
          </a:xfrm>
          <a:prstGeom prst="rect">
            <a:avLst/>
          </a:prstGeom>
          <a:solidFill>
            <a:srgbClr val="FFFFFF"/>
          </a:solidFill>
        </p:spPr>
      </p:pic>
      <p:sp>
        <p:nvSpPr>
          <p:cNvPr id="2" name="Title 1">
            <a:extLst>
              <a:ext uri="{FF2B5EF4-FFF2-40B4-BE49-F238E27FC236}">
                <a16:creationId xmlns:a16="http://schemas.microsoft.com/office/drawing/2014/main" id="{A1826A87-C206-158B-078A-4C679495A31E}"/>
              </a:ext>
            </a:extLst>
          </p:cNvPr>
          <p:cNvSpPr>
            <a:spLocks noGrp="1"/>
          </p:cNvSpPr>
          <p:nvPr>
            <p:ph type="title"/>
          </p:nvPr>
        </p:nvSpPr>
        <p:spPr>
          <a:xfrm>
            <a:off x="457200" y="274638"/>
            <a:ext cx="8229600" cy="792162"/>
          </a:xfrm>
        </p:spPr>
        <p:txBody>
          <a:bodyPr wrap="square" anchor="b">
            <a:normAutofit/>
          </a:bodyPr>
          <a:lstStyle/>
          <a:p>
            <a:r>
              <a:rPr lang="en-US" dirty="0"/>
              <a:t>Panel Discussion</a:t>
            </a:r>
          </a:p>
        </p:txBody>
      </p:sp>
      <p:sp>
        <p:nvSpPr>
          <p:cNvPr id="3" name="Content Placeholder 2">
            <a:extLst>
              <a:ext uri="{FF2B5EF4-FFF2-40B4-BE49-F238E27FC236}">
                <a16:creationId xmlns:a16="http://schemas.microsoft.com/office/drawing/2014/main" id="{45B24CDA-BE5F-39DE-07A9-BE7F9121DCFD}"/>
              </a:ext>
            </a:extLst>
          </p:cNvPr>
          <p:cNvSpPr>
            <a:spLocks noGrp="1"/>
          </p:cNvSpPr>
          <p:nvPr>
            <p:ph sz="quarter" idx="11"/>
          </p:nvPr>
        </p:nvSpPr>
        <p:spPr>
          <a:xfrm>
            <a:off x="457200" y="1295400"/>
            <a:ext cx="3962400" cy="4953000"/>
          </a:xfrm>
        </p:spPr>
        <p:txBody>
          <a:bodyPr wrap="square" anchor="t">
            <a:normAutofit/>
          </a:bodyPr>
          <a:lstStyle/>
          <a:p>
            <a:pPr marL="342900" indent="-342900">
              <a:buFont typeface="Arial" panose="020B0604020202020204" pitchFamily="34" charset="0"/>
              <a:buChar char="•"/>
            </a:pPr>
            <a:r>
              <a:rPr lang="en-US" dirty="0"/>
              <a:t>Can you share examples where these approaches were used successfully?</a:t>
            </a:r>
          </a:p>
          <a:p>
            <a:pPr marL="342900" indent="-342900">
              <a:buFont typeface="Arial" panose="020B0604020202020204" pitchFamily="34" charset="0"/>
              <a:buChar char="•"/>
            </a:pPr>
            <a:r>
              <a:rPr lang="en-US" dirty="0"/>
              <a:t>What mentoring challenges do you think can be easily avoided and how?</a:t>
            </a:r>
          </a:p>
          <a:p>
            <a:pPr marL="342900" indent="-342900">
              <a:buFont typeface="Arial" panose="020B0604020202020204" pitchFamily="34" charset="0"/>
              <a:buChar char="•"/>
            </a:pPr>
            <a:r>
              <a:rPr lang="en-US" dirty="0"/>
              <a:t>Are there people/resources mentees can rely on to address mentoring challenges?</a:t>
            </a:r>
          </a:p>
          <a:p>
            <a:pPr marL="0" indent="0">
              <a:buNone/>
            </a:pPr>
            <a:endParaRPr lang="en-US" dirty="0"/>
          </a:p>
          <a:p>
            <a:endParaRPr lang="en-US" dirty="0"/>
          </a:p>
        </p:txBody>
      </p:sp>
      <p:sp>
        <p:nvSpPr>
          <p:cNvPr id="4" name="Slide Number Placeholder 3" hidden="1">
            <a:extLst>
              <a:ext uri="{FF2B5EF4-FFF2-40B4-BE49-F238E27FC236}">
                <a16:creationId xmlns:a16="http://schemas.microsoft.com/office/drawing/2014/main" id="{C6C5D6D5-606C-1AD7-737D-25B4E4D366C2}"/>
              </a:ext>
            </a:extLst>
          </p:cNvPr>
          <p:cNvSpPr>
            <a:spLocks noGrp="1"/>
          </p:cNvSpPr>
          <p:nvPr>
            <p:ph type="sldNum" sz="quarter" idx="4294967295"/>
          </p:nvPr>
        </p:nvSpPr>
        <p:spPr>
          <a:xfrm>
            <a:off x="8305800" y="6400801"/>
            <a:ext cx="457200" cy="457200"/>
          </a:xfrm>
        </p:spPr>
        <p:txBody>
          <a:bodyPr/>
          <a:lstStyle/>
          <a:p>
            <a:pPr>
              <a:spcAft>
                <a:spcPts val="600"/>
              </a:spcAft>
              <a:defRPr/>
            </a:pPr>
            <a:fld id="{01D945C9-0277-4107-B589-EC55ECD240BC}" type="slidenum">
              <a:rPr lang="en-US" smtClean="0">
                <a:solidFill>
                  <a:prstClr val="white">
                    <a:lumMod val="50000"/>
                  </a:prstClr>
                </a:solidFill>
              </a:rPr>
              <a:pPr>
                <a:spcAft>
                  <a:spcPts val="600"/>
                </a:spcAft>
                <a:defRPr/>
              </a:pPr>
              <a:t>36</a:t>
            </a:fld>
            <a:endParaRPr lang="en-US">
              <a:solidFill>
                <a:prstClr val="white">
                  <a:lumMod val="50000"/>
                </a:prstClr>
              </a:solidFill>
            </a:endParaRPr>
          </a:p>
        </p:txBody>
      </p:sp>
    </p:spTree>
    <p:extLst>
      <p:ext uri="{BB962C8B-B14F-4D97-AF65-F5344CB8AC3E}">
        <p14:creationId xmlns:p14="http://schemas.microsoft.com/office/powerpoint/2010/main" val="4721229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73A0CC5A-661F-BB16-D8E8-CC2AE4D66D68}"/>
              </a:ext>
            </a:extLst>
          </p:cNvPr>
          <p:cNvSpPr>
            <a:spLocks noGrp="1"/>
          </p:cNvSpPr>
          <p:nvPr>
            <p:ph sz="half" idx="2"/>
          </p:nvPr>
        </p:nvSpPr>
        <p:spPr>
          <a:xfrm>
            <a:off x="4648200" y="2438400"/>
            <a:ext cx="4038600" cy="3810000"/>
          </a:xfrm>
        </p:spPr>
        <p:txBody>
          <a:bodyPr/>
          <a:lstStyle/>
          <a:p>
            <a:pPr marL="0" indent="0" algn="ctr">
              <a:buNone/>
            </a:pPr>
            <a:r>
              <a:rPr lang="en-US" b="1" dirty="0">
                <a:solidFill>
                  <a:srgbClr val="00B050"/>
                </a:solidFill>
              </a:rPr>
              <a:t>Successful</a:t>
            </a:r>
          </a:p>
          <a:p>
            <a:r>
              <a:rPr lang="en-US" dirty="0"/>
              <a:t>Reciprocity</a:t>
            </a:r>
          </a:p>
          <a:p>
            <a:r>
              <a:rPr lang="en-US" dirty="0"/>
              <a:t>Mutual respect</a:t>
            </a:r>
          </a:p>
          <a:p>
            <a:r>
              <a:rPr lang="en-US" dirty="0"/>
              <a:t>Clear expectations</a:t>
            </a:r>
          </a:p>
          <a:p>
            <a:r>
              <a:rPr lang="en-US" dirty="0"/>
              <a:t>Personal connection</a:t>
            </a:r>
          </a:p>
          <a:p>
            <a:r>
              <a:rPr lang="en-US" dirty="0"/>
              <a:t>Shared values</a:t>
            </a:r>
          </a:p>
        </p:txBody>
      </p:sp>
      <p:sp>
        <p:nvSpPr>
          <p:cNvPr id="5" name="Title 4">
            <a:extLst>
              <a:ext uri="{FF2B5EF4-FFF2-40B4-BE49-F238E27FC236}">
                <a16:creationId xmlns:a16="http://schemas.microsoft.com/office/drawing/2014/main" id="{3D334516-6CD2-46DC-AF8D-FE45DDCAAE65}"/>
              </a:ext>
            </a:extLst>
          </p:cNvPr>
          <p:cNvSpPr>
            <a:spLocks noGrp="1"/>
          </p:cNvSpPr>
          <p:nvPr>
            <p:ph type="title"/>
          </p:nvPr>
        </p:nvSpPr>
        <p:spPr>
          <a:xfrm>
            <a:off x="457200" y="274638"/>
            <a:ext cx="8229600" cy="792162"/>
          </a:xfrm>
        </p:spPr>
        <p:txBody>
          <a:bodyPr wrap="square" anchor="b">
            <a:normAutofit fontScale="90000"/>
          </a:bodyPr>
          <a:lstStyle/>
          <a:p>
            <a:pPr algn="ctr"/>
            <a:br>
              <a:rPr lang="en-US" dirty="0"/>
            </a:br>
            <a:r>
              <a:rPr lang="en-US" dirty="0"/>
              <a:t>Characteristics </a:t>
            </a:r>
            <a:br>
              <a:rPr lang="en-US" dirty="0"/>
            </a:br>
            <a:r>
              <a:rPr lang="en-US" dirty="0"/>
              <a:t>Unsuccessful versus Unsuccessful Mentoring</a:t>
            </a:r>
          </a:p>
        </p:txBody>
      </p:sp>
      <p:sp>
        <p:nvSpPr>
          <p:cNvPr id="13" name="Content Placeholder 3">
            <a:extLst>
              <a:ext uri="{FF2B5EF4-FFF2-40B4-BE49-F238E27FC236}">
                <a16:creationId xmlns:a16="http://schemas.microsoft.com/office/drawing/2014/main" id="{9AAFAB68-8595-5B98-FD97-AE68E35430C5}"/>
              </a:ext>
            </a:extLst>
          </p:cNvPr>
          <p:cNvSpPr>
            <a:spLocks noGrp="1"/>
          </p:cNvSpPr>
          <p:nvPr>
            <p:ph sz="quarter" idx="11"/>
          </p:nvPr>
        </p:nvSpPr>
        <p:spPr>
          <a:xfrm>
            <a:off x="457200" y="2362200"/>
            <a:ext cx="3962400" cy="3733800"/>
          </a:xfrm>
        </p:spPr>
        <p:txBody>
          <a:bodyPr/>
          <a:lstStyle/>
          <a:p>
            <a:pPr marL="0" indent="0" algn="ctr">
              <a:buNone/>
            </a:pPr>
            <a:r>
              <a:rPr lang="en-US" b="1" dirty="0"/>
              <a:t> </a:t>
            </a:r>
            <a:r>
              <a:rPr lang="en-US" b="1" dirty="0">
                <a:solidFill>
                  <a:srgbClr val="FF0000"/>
                </a:solidFill>
              </a:rPr>
              <a:t>Unsuccessful</a:t>
            </a:r>
            <a:r>
              <a:rPr lang="en-US" b="1" dirty="0"/>
              <a:t> </a:t>
            </a:r>
          </a:p>
          <a:p>
            <a:r>
              <a:rPr lang="en-US" dirty="0"/>
              <a:t>Poor communication</a:t>
            </a:r>
          </a:p>
          <a:p>
            <a:r>
              <a:rPr lang="en-US" dirty="0"/>
              <a:t>Lack of commitment</a:t>
            </a:r>
          </a:p>
          <a:p>
            <a:r>
              <a:rPr lang="en-US" dirty="0"/>
              <a:t>Personality differences</a:t>
            </a:r>
          </a:p>
          <a:p>
            <a:r>
              <a:rPr lang="en-US" dirty="0"/>
              <a:t>Perceived (or real) competition</a:t>
            </a:r>
          </a:p>
          <a:p>
            <a:r>
              <a:rPr lang="en-US" dirty="0"/>
              <a:t>Conflicts of interest</a:t>
            </a:r>
          </a:p>
          <a:p>
            <a:r>
              <a:rPr lang="en-US" dirty="0"/>
              <a:t>Mentor’s lack of experience</a:t>
            </a:r>
          </a:p>
        </p:txBody>
      </p:sp>
      <p:sp>
        <p:nvSpPr>
          <p:cNvPr id="8" name="TextBox 7">
            <a:extLst>
              <a:ext uri="{FF2B5EF4-FFF2-40B4-BE49-F238E27FC236}">
                <a16:creationId xmlns:a16="http://schemas.microsoft.com/office/drawing/2014/main" id="{CDAF5F30-8CD7-42CD-9D5A-64FA9028FF19}"/>
              </a:ext>
            </a:extLst>
          </p:cNvPr>
          <p:cNvSpPr txBox="1"/>
          <p:nvPr/>
        </p:nvSpPr>
        <p:spPr>
          <a:xfrm>
            <a:off x="3352800" y="6260068"/>
            <a:ext cx="3276600" cy="369332"/>
          </a:xfrm>
          <a:prstGeom prst="rect">
            <a:avLst/>
          </a:prstGeom>
          <a:noFill/>
        </p:spPr>
        <p:txBody>
          <a:bodyPr wrap="square" rtlCol="0">
            <a:spAutoFit/>
          </a:bodyPr>
          <a:lstStyle/>
          <a:p>
            <a:r>
              <a:rPr lang="en-US" dirty="0"/>
              <a:t>Strauss et al, 2013</a:t>
            </a:r>
          </a:p>
        </p:txBody>
      </p:sp>
      <p:cxnSp>
        <p:nvCxnSpPr>
          <p:cNvPr id="10" name="Straight Connector 9">
            <a:extLst>
              <a:ext uri="{FF2B5EF4-FFF2-40B4-BE49-F238E27FC236}">
                <a16:creationId xmlns:a16="http://schemas.microsoft.com/office/drawing/2014/main" id="{EE4EEFA6-47D8-4E65-AE6F-D3AD7863C36E}"/>
              </a:ext>
            </a:extLst>
          </p:cNvPr>
          <p:cNvCxnSpPr>
            <a:cxnSpLocks/>
          </p:cNvCxnSpPr>
          <p:nvPr/>
        </p:nvCxnSpPr>
        <p:spPr>
          <a:xfrm>
            <a:off x="4495800" y="1524000"/>
            <a:ext cx="1" cy="4114800"/>
          </a:xfrm>
          <a:prstGeom prst="line">
            <a:avLst/>
          </a:prstGeom>
          <a:ln w="50800">
            <a:solidFill>
              <a:srgbClr val="000000"/>
            </a:solidFill>
          </a:ln>
        </p:spPr>
        <p:style>
          <a:lnRef idx="1">
            <a:schemeClr val="accent1"/>
          </a:lnRef>
          <a:fillRef idx="0">
            <a:schemeClr val="accent1"/>
          </a:fillRef>
          <a:effectRef idx="0">
            <a:schemeClr val="accent1"/>
          </a:effectRef>
          <a:fontRef idx="minor">
            <a:schemeClr val="tx1"/>
          </a:fontRef>
        </p:style>
      </p:cxnSp>
      <p:pic>
        <p:nvPicPr>
          <p:cNvPr id="3074" name="Picture 2" descr="Sad Face Emoji - World of Better Learning | Cambridge University Press">
            <a:extLst>
              <a:ext uri="{FF2B5EF4-FFF2-40B4-BE49-F238E27FC236}">
                <a16:creationId xmlns:a16="http://schemas.microsoft.com/office/drawing/2014/main" id="{0CDBCD83-1841-4515-AC39-8261D58862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0983" y="1214091"/>
            <a:ext cx="1077017" cy="107701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 Smiling Face with Smiling Eyes Emoji">
            <a:extLst>
              <a:ext uri="{FF2B5EF4-FFF2-40B4-BE49-F238E27FC236}">
                <a16:creationId xmlns:a16="http://schemas.microsoft.com/office/drawing/2014/main" id="{15B00591-D0EF-4F71-829D-2083CB72FC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8810" y="1186628"/>
            <a:ext cx="1175572" cy="1175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23506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Evolving relationships</a:t>
            </a:r>
          </a:p>
        </p:txBody>
      </p:sp>
      <p:sp>
        <p:nvSpPr>
          <p:cNvPr id="4" name="Slide Number Placeholder 3"/>
          <p:cNvSpPr>
            <a:spLocks noGrp="1"/>
          </p:cNvSpPr>
          <p:nvPr>
            <p:ph type="sldNum" sz="quarter" idx="10"/>
          </p:nvPr>
        </p:nvSpPr>
        <p:spPr/>
        <p:txBody>
          <a:bodyPr/>
          <a:lstStyle/>
          <a:p>
            <a:pPr>
              <a:defRPr/>
            </a:pPr>
            <a:fld id="{01D945C9-0277-4107-B589-EC55ECD240BC}" type="slidenum">
              <a:rPr lang="en-US" smtClean="0">
                <a:solidFill>
                  <a:prstClr val="white">
                    <a:lumMod val="50000"/>
                  </a:prstClr>
                </a:solidFill>
              </a:rPr>
              <a:pPr>
                <a:defRPr/>
              </a:pPr>
              <a:t>38</a:t>
            </a:fld>
            <a:endParaRPr lang="en-US" dirty="0">
              <a:solidFill>
                <a:prstClr val="white">
                  <a:lumMod val="50000"/>
                </a:prstClr>
              </a:solidFill>
            </a:endParaRPr>
          </a:p>
        </p:txBody>
      </p:sp>
      <p:pic>
        <p:nvPicPr>
          <p:cNvPr id="5122" name="Picture 2" descr="Image result for chan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3067" y="1875197"/>
            <a:ext cx="7491792" cy="4195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7841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2" name="Rectangle 4">
            <a:extLst>
              <a:ext uri="{FF2B5EF4-FFF2-40B4-BE49-F238E27FC236}">
                <a16:creationId xmlns:a16="http://schemas.microsoft.com/office/drawing/2014/main" id="{D70861FF-93DC-43D4-85E7-9BEB7C867A5D}"/>
              </a:ext>
            </a:extLst>
          </p:cNvPr>
          <p:cNvSpPr>
            <a:spLocks noGrp="1" noChangeArrowheads="1"/>
          </p:cNvSpPr>
          <p:nvPr>
            <p:ph type="title"/>
          </p:nvPr>
        </p:nvSpPr>
        <p:spPr>
          <a:xfrm>
            <a:off x="342900" y="242887"/>
            <a:ext cx="8763000" cy="1143000"/>
          </a:xfrm>
        </p:spPr>
        <p:txBody>
          <a:bodyPr/>
          <a:lstStyle/>
          <a:p>
            <a:pPr>
              <a:defRPr/>
            </a:pPr>
            <a:r>
              <a:rPr lang="en-US" sz="4400" dirty="0"/>
              <a:t>Phases of Mentor Relationship</a:t>
            </a:r>
          </a:p>
        </p:txBody>
      </p:sp>
      <p:graphicFrame>
        <p:nvGraphicFramePr>
          <p:cNvPr id="181275" name="Group 27">
            <a:extLst>
              <a:ext uri="{FF2B5EF4-FFF2-40B4-BE49-F238E27FC236}">
                <a16:creationId xmlns:a16="http://schemas.microsoft.com/office/drawing/2014/main" id="{D5FA1A64-4ECA-426B-B73E-BD38E286A0AF}"/>
              </a:ext>
            </a:extLst>
          </p:cNvPr>
          <p:cNvGraphicFramePr>
            <a:graphicFrameLocks noGrp="1"/>
          </p:cNvGraphicFramePr>
          <p:nvPr>
            <p:ph type="tbl" idx="1"/>
          </p:nvPr>
        </p:nvGraphicFramePr>
        <p:xfrm>
          <a:off x="838200" y="1752600"/>
          <a:ext cx="7772400" cy="4114801"/>
        </p:xfrm>
        <a:graphic>
          <a:graphicData uri="http://schemas.openxmlformats.org/drawingml/2006/table">
            <a:tbl>
              <a:tblPr/>
              <a:tblGrid>
                <a:gridCol w="2971800">
                  <a:extLst>
                    <a:ext uri="{9D8B030D-6E8A-4147-A177-3AD203B41FA5}">
                      <a16:colId xmlns:a16="http://schemas.microsoft.com/office/drawing/2014/main" val="20000"/>
                    </a:ext>
                  </a:extLst>
                </a:gridCol>
                <a:gridCol w="4800600">
                  <a:extLst>
                    <a:ext uri="{9D8B030D-6E8A-4147-A177-3AD203B41FA5}">
                      <a16:colId xmlns:a16="http://schemas.microsoft.com/office/drawing/2014/main" val="20001"/>
                    </a:ext>
                  </a:extLst>
                </a:gridCol>
              </a:tblGrid>
              <a:tr h="8223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600" b="1" i="0" u="none" strike="noStrike" cap="none" normalizeH="0" baseline="0">
                          <a:ln>
                            <a:noFill/>
                          </a:ln>
                          <a:solidFill>
                            <a:schemeClr val="tx2"/>
                          </a:solidFill>
                          <a:effectLst>
                            <a:outerShdw blurRad="38100" dist="38100" dir="2700000" algn="tl">
                              <a:srgbClr val="000000"/>
                            </a:outerShdw>
                          </a:effectLst>
                          <a:latin typeface="Arial Unicode MS" pitchFamily="34" charset="-128"/>
                        </a:rPr>
                        <a:t>PHASE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600" b="1" i="0" u="none" strike="noStrike" cap="none" normalizeH="0" baseline="0">
                          <a:ln>
                            <a:noFill/>
                          </a:ln>
                          <a:solidFill>
                            <a:schemeClr val="tx2"/>
                          </a:solidFill>
                          <a:effectLst>
                            <a:outerShdw blurRad="38100" dist="38100" dir="2700000" algn="tl">
                              <a:srgbClr val="000000"/>
                            </a:outerShdw>
                          </a:effectLst>
                          <a:latin typeface="Arial Unicode MS" pitchFamily="34" charset="-128"/>
                        </a:rPr>
                        <a:t>TIME PERIOD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239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tx1"/>
                          </a:solidFill>
                          <a:effectLst/>
                          <a:latin typeface="Arial Unicode MS" pitchFamily="34" charset="-128"/>
                        </a:rPr>
                        <a:t>Initiation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tx1"/>
                          </a:solidFill>
                          <a:effectLst/>
                          <a:latin typeface="Arial Unicode MS" pitchFamily="34" charset="-128"/>
                        </a:rPr>
                        <a:t>6-12 months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223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tx1"/>
                          </a:solidFill>
                          <a:effectLst/>
                          <a:latin typeface="Arial Unicode MS" pitchFamily="34" charset="-128"/>
                        </a:rPr>
                        <a:t>Cultivation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tx1"/>
                          </a:solidFill>
                          <a:effectLst/>
                          <a:latin typeface="Arial Unicode MS" pitchFamily="34" charset="-128"/>
                        </a:rPr>
                        <a:t>2-5 years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239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tx1"/>
                          </a:solidFill>
                          <a:effectLst/>
                          <a:latin typeface="Arial Unicode MS" pitchFamily="34" charset="-128"/>
                        </a:rPr>
                        <a:t>Separation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tx1"/>
                          </a:solidFill>
                          <a:effectLst/>
                          <a:latin typeface="Arial Unicode MS" pitchFamily="34" charset="-128"/>
                        </a:rPr>
                        <a:t>6 months to 2 years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223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tx1"/>
                          </a:solidFill>
                          <a:effectLst/>
                          <a:latin typeface="Arial Unicode MS" pitchFamily="34" charset="-128"/>
                        </a:rPr>
                        <a:t>Redefinition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tx1"/>
                          </a:solidFill>
                          <a:effectLst/>
                          <a:latin typeface="Arial Unicode MS" pitchFamily="34" charset="-128"/>
                        </a:rPr>
                        <a:t>Indefinite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6407" name="Text Box 28">
            <a:extLst>
              <a:ext uri="{FF2B5EF4-FFF2-40B4-BE49-F238E27FC236}">
                <a16:creationId xmlns:a16="http://schemas.microsoft.com/office/drawing/2014/main" id="{986DEE15-D72A-4380-A1EC-ADC57EB6FFA0}"/>
              </a:ext>
            </a:extLst>
          </p:cNvPr>
          <p:cNvSpPr txBox="1">
            <a:spLocks noChangeArrowheads="1"/>
          </p:cNvSpPr>
          <p:nvPr/>
        </p:nvSpPr>
        <p:spPr bwMode="auto">
          <a:xfrm>
            <a:off x="6172200" y="6096000"/>
            <a:ext cx="220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800">
                <a:latin typeface="Arial Unicode MS" pitchFamily="34" charset="-128"/>
              </a:rPr>
              <a:t>Kram, 1983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2660"/>
            <a:ext cx="8519433" cy="690106"/>
          </a:xfrm>
        </p:spPr>
        <p:txBody>
          <a:bodyPr/>
          <a:lstStyle/>
          <a:p>
            <a:r>
              <a:rPr lang="en-US" dirty="0">
                <a:latin typeface="Rockwell"/>
              </a:rPr>
              <a:t>K-Club Special: Thrasher Research Fund Early Career Award</a:t>
            </a:r>
            <a:br>
              <a:rPr lang="en-US" sz="2800" dirty="0"/>
            </a:br>
            <a:endParaRPr lang="en-US" sz="2800" dirty="0"/>
          </a:p>
        </p:txBody>
      </p:sp>
      <p:sp>
        <p:nvSpPr>
          <p:cNvPr id="3" name="Content Placeholder 2"/>
          <p:cNvSpPr>
            <a:spLocks noGrp="1"/>
          </p:cNvSpPr>
          <p:nvPr>
            <p:ph idx="1"/>
          </p:nvPr>
        </p:nvSpPr>
        <p:spPr>
          <a:xfrm>
            <a:off x="457200" y="1290095"/>
            <a:ext cx="7937384" cy="3681400"/>
          </a:xfrm>
        </p:spPr>
        <p:txBody>
          <a:bodyPr/>
          <a:lstStyle/>
          <a:p>
            <a:r>
              <a:rPr lang="en-US" sz="2000" b="0" dirty="0">
                <a:solidFill>
                  <a:srgbClr val="000000"/>
                </a:solidFill>
                <a:effectLst/>
              </a:rPr>
              <a:t>Physicians who are in a residency/fellowship training program, or who completed that program no more than one year before the date of submission of the Concept Paper or Post-doctoral researchers who received the doctoral level degree no more than three years prior to the date of submission of the Concept Paper are eligible.</a:t>
            </a:r>
          </a:p>
          <a:p>
            <a:pPr algn="l"/>
            <a:r>
              <a:rPr lang="en-US" sz="2000" b="0" dirty="0">
                <a:solidFill>
                  <a:srgbClr val="000000"/>
                </a:solidFill>
                <a:effectLst/>
              </a:rPr>
              <a:t>All applicants must </a:t>
            </a:r>
            <a:r>
              <a:rPr lang="en-US" sz="2000" dirty="0">
                <a:solidFill>
                  <a:srgbClr val="000000"/>
                </a:solidFill>
              </a:rPr>
              <a:t>have a mentor. A mentor may have only one Thrasher Research Fund Early Career Awardee at a time.</a:t>
            </a:r>
          </a:p>
          <a:p>
            <a:pPr algn="l"/>
            <a:r>
              <a:rPr lang="en-US" sz="2000" b="0" dirty="0">
                <a:solidFill>
                  <a:srgbClr val="000000"/>
                </a:solidFill>
                <a:effectLst/>
              </a:rPr>
              <a:t>All applications are expected to have a novel, scientifically sound, hypothesis-driven approach. Projects should be feasibly accomplished between 1-2 years.</a:t>
            </a:r>
          </a:p>
          <a:p>
            <a:pPr algn="l"/>
            <a:r>
              <a:rPr lang="en-US" sz="2000" dirty="0">
                <a:solidFill>
                  <a:srgbClr val="000000"/>
                </a:solidFill>
              </a:rPr>
              <a:t>Up to $25k in Direct Costs, up to $12,500 of which may be used for salary</a:t>
            </a:r>
            <a:endParaRPr lang="en-US" sz="2000" b="0" dirty="0">
              <a:solidFill>
                <a:srgbClr val="000000"/>
              </a:solidFill>
              <a:effectLst/>
            </a:endParaRPr>
          </a:p>
          <a:p>
            <a:pPr marL="0" indent="0">
              <a:buNone/>
            </a:pPr>
            <a:r>
              <a:rPr lang="en-US" sz="2000" b="1" dirty="0">
                <a:solidFill>
                  <a:schemeClr val="tx1"/>
                </a:solidFill>
              </a:rPr>
              <a:t>Concept Paper Submission Deadline: March 14, 2023 2pm EST</a:t>
            </a:r>
            <a:endParaRPr lang="en-US" sz="2800" b="1" dirty="0">
              <a:solidFill>
                <a:schemeClr val="tx1"/>
              </a:solidFill>
            </a:endParaRPr>
          </a:p>
        </p:txBody>
      </p:sp>
      <p:sp>
        <p:nvSpPr>
          <p:cNvPr id="4" name="Slide Number Placeholder 3"/>
          <p:cNvSpPr>
            <a:spLocks noGrp="1"/>
          </p:cNvSpPr>
          <p:nvPr>
            <p:ph type="sldNum" sz="quarter" idx="10"/>
          </p:nvPr>
        </p:nvSpPr>
        <p:spPr/>
        <p:txBody>
          <a:bodyPr/>
          <a:lstStyle/>
          <a:p>
            <a:pPr defTabSz="609608">
              <a:defRPr/>
            </a:pPr>
            <a:fld id="{01D945C9-0277-4107-B589-EC55ECD240BC}" type="slidenum">
              <a:rPr lang="en-US">
                <a:solidFill>
                  <a:prstClr val="white">
                    <a:lumMod val="50000"/>
                  </a:prstClr>
                </a:solidFill>
                <a:effectLst>
                  <a:outerShdw blurRad="38100" dist="38100" dir="2700000" algn="tl">
                    <a:srgbClr val="000000">
                      <a:alpha val="43137"/>
                    </a:srgbClr>
                  </a:outerShdw>
                </a:effectLst>
                <a:latin typeface="Tw Cen MT"/>
                <a:ea typeface="+mn-ea"/>
              </a:rPr>
              <a:pPr defTabSz="609608">
                <a:defRPr/>
              </a:pPr>
              <a:t>4</a:t>
            </a:fld>
            <a:endParaRPr lang="en-US">
              <a:solidFill>
                <a:prstClr val="white">
                  <a:lumMod val="50000"/>
                </a:prstClr>
              </a:solidFill>
              <a:effectLst>
                <a:outerShdw blurRad="38100" dist="38100" dir="2700000" algn="tl">
                  <a:srgbClr val="000000">
                    <a:alpha val="43137"/>
                  </a:srgbClr>
                </a:outerShdw>
              </a:effectLst>
              <a:latin typeface="Tw Cen MT"/>
              <a:ea typeface="+mn-ea"/>
            </a:endParaRPr>
          </a:p>
        </p:txBody>
      </p:sp>
      <p:graphicFrame>
        <p:nvGraphicFramePr>
          <p:cNvPr id="7" name="Table 6">
            <a:extLst>
              <a:ext uri="{FF2B5EF4-FFF2-40B4-BE49-F238E27FC236}">
                <a16:creationId xmlns:a16="http://schemas.microsoft.com/office/drawing/2014/main" id="{53A6C63C-A496-4205-B308-08BF24376DCB}"/>
              </a:ext>
            </a:extLst>
          </p:cNvPr>
          <p:cNvGraphicFramePr>
            <a:graphicFrameLocks noGrp="1"/>
          </p:cNvGraphicFramePr>
          <p:nvPr>
            <p:extLst>
              <p:ext uri="{D42A27DB-BD31-4B8C-83A1-F6EECF244321}">
                <p14:modId xmlns:p14="http://schemas.microsoft.com/office/powerpoint/2010/main" val="3505767384"/>
              </p:ext>
            </p:extLst>
          </p:nvPr>
        </p:nvGraphicFramePr>
        <p:xfrm>
          <a:off x="584084" y="5935468"/>
          <a:ext cx="7975832" cy="779744"/>
        </p:xfrm>
        <a:graphic>
          <a:graphicData uri="http://schemas.openxmlformats.org/drawingml/2006/table">
            <a:tbl>
              <a:tblPr firstRow="1" firstCol="1" bandRow="1">
                <a:tableStyleId>{5C22544A-7EE6-4342-B048-85BDC9FD1C3A}</a:tableStyleId>
              </a:tblPr>
              <a:tblGrid>
                <a:gridCol w="7975832">
                  <a:extLst>
                    <a:ext uri="{9D8B030D-6E8A-4147-A177-3AD203B41FA5}">
                      <a16:colId xmlns:a16="http://schemas.microsoft.com/office/drawing/2014/main" val="3134160710"/>
                    </a:ext>
                  </a:extLst>
                </a:gridCol>
              </a:tblGrid>
              <a:tr h="779744">
                <a:tc>
                  <a:txBody>
                    <a:bodyPr/>
                    <a:lstStyle/>
                    <a:p>
                      <a:pPr lvl="0" algn="ctr">
                        <a:buNone/>
                      </a:pPr>
                      <a:r>
                        <a:rPr lang="en-US" sz="1400" dirty="0"/>
                        <a:t>https://www.thrasherresearch.org/early-career-award?lang=eng</a:t>
                      </a:r>
                      <a:endParaRPr lang="en-US" sz="1400" b="0" u="none" dirty="0">
                        <a:solidFill>
                          <a:schemeClr val="bg1"/>
                        </a:solidFill>
                      </a:endParaRPr>
                    </a:p>
                  </a:txBody>
                  <a:tcPr marL="142875" marR="142875" marT="57150" marB="64294" anchor="ctr">
                    <a:solidFill>
                      <a:srgbClr val="009D57"/>
                    </a:solidFill>
                  </a:tcPr>
                </a:tc>
                <a:extLst>
                  <a:ext uri="{0D108BD9-81ED-4DB2-BD59-A6C34878D82A}">
                    <a16:rowId xmlns:a16="http://schemas.microsoft.com/office/drawing/2014/main" val="2444773929"/>
                  </a:ext>
                </a:extLst>
              </a:tr>
            </a:tbl>
          </a:graphicData>
        </a:graphic>
      </p:graphicFrame>
    </p:spTree>
    <p:extLst>
      <p:ext uri="{BB962C8B-B14F-4D97-AF65-F5344CB8AC3E}">
        <p14:creationId xmlns:p14="http://schemas.microsoft.com/office/powerpoint/2010/main" val="26781315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02B394D-0E6C-4E5B-A80F-9D441A47B4D0}"/>
              </a:ext>
            </a:extLst>
          </p:cNvPr>
          <p:cNvSpPr>
            <a:spLocks noGrp="1"/>
          </p:cNvSpPr>
          <p:nvPr>
            <p:ph type="title"/>
          </p:nvPr>
        </p:nvSpPr>
        <p:spPr/>
        <p:txBody>
          <a:bodyPr/>
          <a:lstStyle/>
          <a:p>
            <a:r>
              <a:rPr lang="en-US" dirty="0"/>
              <a:t>References </a:t>
            </a:r>
          </a:p>
        </p:txBody>
      </p:sp>
      <p:sp>
        <p:nvSpPr>
          <p:cNvPr id="6" name="Content Placeholder 5">
            <a:extLst>
              <a:ext uri="{FF2B5EF4-FFF2-40B4-BE49-F238E27FC236}">
                <a16:creationId xmlns:a16="http://schemas.microsoft.com/office/drawing/2014/main" id="{CF7FFF2B-403E-42EE-9C01-F993DD365EC7}"/>
              </a:ext>
            </a:extLst>
          </p:cNvPr>
          <p:cNvSpPr>
            <a:spLocks noGrp="1"/>
          </p:cNvSpPr>
          <p:nvPr>
            <p:ph idx="1"/>
          </p:nvPr>
        </p:nvSpPr>
        <p:spPr/>
        <p:txBody>
          <a:bodyPr>
            <a:normAutofit fontScale="92500" lnSpcReduction="20000"/>
          </a:bodyPr>
          <a:lstStyle/>
          <a:p>
            <a:r>
              <a:rPr lang="en-US" b="0" i="0" dirty="0" err="1">
                <a:solidFill>
                  <a:srgbClr val="212121"/>
                </a:solidFill>
                <a:effectLst/>
                <a:latin typeface="BlinkMacSystemFont"/>
              </a:rPr>
              <a:t>Zerzan</a:t>
            </a:r>
            <a:r>
              <a:rPr lang="en-US" b="0" i="0" dirty="0">
                <a:solidFill>
                  <a:srgbClr val="212121"/>
                </a:solidFill>
                <a:effectLst/>
                <a:latin typeface="BlinkMacSystemFont"/>
              </a:rPr>
              <a:t> JT, Hess R, Schur E, Phillips RS, </a:t>
            </a:r>
            <a:r>
              <a:rPr lang="en-US" b="0" i="0" dirty="0" err="1">
                <a:solidFill>
                  <a:srgbClr val="212121"/>
                </a:solidFill>
                <a:effectLst/>
                <a:latin typeface="BlinkMacSystemFont"/>
              </a:rPr>
              <a:t>Rigotti</a:t>
            </a:r>
            <a:r>
              <a:rPr lang="en-US" b="0" i="0" dirty="0">
                <a:solidFill>
                  <a:srgbClr val="212121"/>
                </a:solidFill>
                <a:effectLst/>
                <a:latin typeface="BlinkMacSystemFont"/>
              </a:rPr>
              <a:t> N. Making the most of mentors: a guide for mentees. </a:t>
            </a:r>
            <a:r>
              <a:rPr lang="en-US" b="0" i="0" dirty="0" err="1">
                <a:solidFill>
                  <a:srgbClr val="212121"/>
                </a:solidFill>
                <a:effectLst/>
                <a:latin typeface="BlinkMacSystemFont"/>
              </a:rPr>
              <a:t>Acad</a:t>
            </a:r>
            <a:r>
              <a:rPr lang="en-US" b="0" i="0" dirty="0">
                <a:solidFill>
                  <a:srgbClr val="212121"/>
                </a:solidFill>
                <a:effectLst/>
                <a:latin typeface="BlinkMacSystemFont"/>
              </a:rPr>
              <a:t> Med. 2009 Jan;84(1):140-4. </a:t>
            </a:r>
            <a:r>
              <a:rPr lang="en-US" b="0" i="0" dirty="0" err="1">
                <a:solidFill>
                  <a:srgbClr val="212121"/>
                </a:solidFill>
                <a:effectLst/>
                <a:latin typeface="BlinkMacSystemFont"/>
              </a:rPr>
              <a:t>doi</a:t>
            </a:r>
            <a:r>
              <a:rPr lang="en-US" b="0" i="0" dirty="0">
                <a:solidFill>
                  <a:srgbClr val="212121"/>
                </a:solidFill>
                <a:effectLst/>
                <a:latin typeface="BlinkMacSystemFont"/>
              </a:rPr>
              <a:t>: 10.1097/ACM.0b013e3181906e8f. PMID: 19116494. </a:t>
            </a:r>
            <a:r>
              <a:rPr lang="en-US" dirty="0">
                <a:hlinkClick r:id="rId2"/>
              </a:rPr>
              <a:t>https://pubmed.ncbi.nlm.nih.gov/19116494/</a:t>
            </a:r>
            <a:r>
              <a:rPr lang="en-US" dirty="0"/>
              <a:t> </a:t>
            </a:r>
          </a:p>
          <a:p>
            <a:r>
              <a:rPr lang="en-US" b="0" i="0" dirty="0">
                <a:solidFill>
                  <a:srgbClr val="212121"/>
                </a:solidFill>
                <a:effectLst/>
                <a:latin typeface="BlinkMacSystemFont"/>
              </a:rPr>
              <a:t>Straus SE, Johnson MO, Marquez C, Feldman MD. Characteristics of successful and failed mentoring relationships: a qualitative study across two academic health centers. </a:t>
            </a:r>
            <a:r>
              <a:rPr lang="en-US" b="0" i="0" dirty="0" err="1">
                <a:solidFill>
                  <a:srgbClr val="212121"/>
                </a:solidFill>
                <a:effectLst/>
                <a:latin typeface="BlinkMacSystemFont"/>
              </a:rPr>
              <a:t>Acad</a:t>
            </a:r>
            <a:r>
              <a:rPr lang="en-US" b="0" i="0" dirty="0">
                <a:solidFill>
                  <a:srgbClr val="212121"/>
                </a:solidFill>
                <a:effectLst/>
                <a:latin typeface="BlinkMacSystemFont"/>
              </a:rPr>
              <a:t> Med. 2013 Jan;88(1):82-9. </a:t>
            </a:r>
            <a:r>
              <a:rPr lang="en-US" b="0" i="0" dirty="0" err="1">
                <a:solidFill>
                  <a:srgbClr val="212121"/>
                </a:solidFill>
                <a:effectLst/>
                <a:latin typeface="BlinkMacSystemFont"/>
              </a:rPr>
              <a:t>doi</a:t>
            </a:r>
            <a:r>
              <a:rPr lang="en-US" b="0" i="0" dirty="0">
                <a:solidFill>
                  <a:srgbClr val="212121"/>
                </a:solidFill>
                <a:effectLst/>
                <a:latin typeface="BlinkMacSystemFont"/>
              </a:rPr>
              <a:t>: 10.1097/ACM.0b013e31827647a0. PMID: 23165266; PMCID: PMC3665769. </a:t>
            </a:r>
            <a:r>
              <a:rPr lang="en-US" b="0" i="0" dirty="0">
                <a:solidFill>
                  <a:srgbClr val="212121"/>
                </a:solidFill>
                <a:effectLst/>
                <a:latin typeface="BlinkMacSystemFont"/>
                <a:hlinkClick r:id="rId3"/>
              </a:rPr>
              <a:t>https://pubmed.ncbi.nlm.nih.gov/23165266/</a:t>
            </a:r>
            <a:r>
              <a:rPr lang="en-US" b="0" i="0" dirty="0">
                <a:solidFill>
                  <a:srgbClr val="212121"/>
                </a:solidFill>
                <a:effectLst/>
                <a:latin typeface="BlinkMacSystemFont"/>
              </a:rPr>
              <a:t> </a:t>
            </a:r>
          </a:p>
          <a:p>
            <a:r>
              <a:rPr lang="en-US" dirty="0"/>
              <a:t>Healy, C. C., &amp; </a:t>
            </a:r>
            <a:r>
              <a:rPr lang="en-US" dirty="0" err="1"/>
              <a:t>Welchert</a:t>
            </a:r>
            <a:r>
              <a:rPr lang="en-US" dirty="0"/>
              <a:t>, A. J. (1990). Mentoring Relations: A Definition to Advance Research and Practice. Educational Researcher, 19(9), 17–21. </a:t>
            </a:r>
            <a:r>
              <a:rPr lang="en-US" dirty="0">
                <a:hlinkClick r:id="rId4"/>
              </a:rPr>
              <a:t>https://doi.org/10.3102/0013189X019009017</a:t>
            </a:r>
            <a:endParaRPr lang="en-US" dirty="0"/>
          </a:p>
          <a:p>
            <a:r>
              <a:rPr lang="en-US" dirty="0" err="1"/>
              <a:t>Kram</a:t>
            </a:r>
            <a:r>
              <a:rPr lang="en-US" dirty="0"/>
              <a:t>, Kathy E. “Phases of the Mentor Relationship.” </a:t>
            </a:r>
            <a:r>
              <a:rPr lang="en-US" i="1" dirty="0"/>
              <a:t>The Academy of Management Journal</a:t>
            </a:r>
            <a:r>
              <a:rPr lang="en-US" dirty="0"/>
              <a:t>, vol. 26, no. 4, 1983, pp. 608–25. </a:t>
            </a:r>
            <a:r>
              <a:rPr lang="en-US" i="1" dirty="0"/>
              <a:t>JSTOR</a:t>
            </a:r>
            <a:r>
              <a:rPr lang="en-US" dirty="0"/>
              <a:t>, https://doi.org/10.2307/255910.</a:t>
            </a:r>
          </a:p>
        </p:txBody>
      </p:sp>
    </p:spTree>
    <p:extLst>
      <p:ext uri="{BB962C8B-B14F-4D97-AF65-F5344CB8AC3E}">
        <p14:creationId xmlns:p14="http://schemas.microsoft.com/office/powerpoint/2010/main" val="3732106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74638"/>
            <a:ext cx="8229600" cy="792162"/>
          </a:xfrm>
        </p:spPr>
        <p:txBody>
          <a:bodyPr wrap="square" anchor="b">
            <a:normAutofit/>
          </a:bodyPr>
          <a:lstStyle/>
          <a:p>
            <a:pPr eaLnBrk="1" hangingPunct="1"/>
            <a:r>
              <a:rPr lang="en-US" altLang="en-US" dirty="0"/>
              <a:t>Panelists</a:t>
            </a:r>
          </a:p>
        </p:txBody>
      </p:sp>
      <p:pic>
        <p:nvPicPr>
          <p:cNvPr id="3" name="Picture 2">
            <a:extLst>
              <a:ext uri="{FF2B5EF4-FFF2-40B4-BE49-F238E27FC236}">
                <a16:creationId xmlns:a16="http://schemas.microsoft.com/office/drawing/2014/main" id="{27292CEC-0BD5-4A5D-0E4E-4382936C455B}"/>
              </a:ext>
            </a:extLst>
          </p:cNvPr>
          <p:cNvPicPr>
            <a:picLocks noChangeAspect="1"/>
          </p:cNvPicPr>
          <p:nvPr/>
        </p:nvPicPr>
        <p:blipFill>
          <a:blip r:embed="rId2"/>
          <a:stretch>
            <a:fillRect/>
          </a:stretch>
        </p:blipFill>
        <p:spPr>
          <a:xfrm>
            <a:off x="205458" y="1900989"/>
            <a:ext cx="8561174" cy="299586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a:extLst>
              <a:ext uri="{FF2B5EF4-FFF2-40B4-BE49-F238E27FC236}">
                <a16:creationId xmlns:a16="http://schemas.microsoft.com/office/drawing/2014/main" id="{488144F9-65B8-4003-8BFA-303D900E3309}"/>
              </a:ext>
            </a:extLst>
          </p:cNvPr>
          <p:cNvSpPr>
            <a:spLocks noGrp="1" noChangeArrowheads="1"/>
          </p:cNvSpPr>
          <p:nvPr>
            <p:ph type="title"/>
          </p:nvPr>
        </p:nvSpPr>
        <p:spPr>
          <a:xfrm>
            <a:off x="685800" y="304800"/>
            <a:ext cx="7772400" cy="1143000"/>
          </a:xfrm>
        </p:spPr>
        <p:txBody>
          <a:bodyPr/>
          <a:lstStyle/>
          <a:p>
            <a:pPr>
              <a:defRPr/>
            </a:pPr>
            <a:r>
              <a:rPr lang="en-US" sz="4000" dirty="0">
                <a:latin typeface="Arial Rounded MT Bold" panose="020F0704030504030204" pitchFamily="34" charset="0"/>
              </a:rPr>
              <a:t>Mentorship</a:t>
            </a:r>
          </a:p>
        </p:txBody>
      </p:sp>
      <p:sp>
        <p:nvSpPr>
          <p:cNvPr id="3075" name="Rectangle 3">
            <a:extLst>
              <a:ext uri="{FF2B5EF4-FFF2-40B4-BE49-F238E27FC236}">
                <a16:creationId xmlns:a16="http://schemas.microsoft.com/office/drawing/2014/main" id="{6BA3223F-B3BB-4424-9161-EBCC0D5FF180}"/>
              </a:ext>
            </a:extLst>
          </p:cNvPr>
          <p:cNvSpPr>
            <a:spLocks noGrp="1" noChangeArrowheads="1"/>
          </p:cNvSpPr>
          <p:nvPr>
            <p:ph type="body" idx="1"/>
          </p:nvPr>
        </p:nvSpPr>
        <p:spPr>
          <a:xfrm>
            <a:off x="685800" y="1524000"/>
            <a:ext cx="7772400" cy="4114800"/>
          </a:xfrm>
        </p:spPr>
        <p:txBody>
          <a:bodyPr/>
          <a:lstStyle/>
          <a:p>
            <a:pPr>
              <a:lnSpc>
                <a:spcPct val="90000"/>
              </a:lnSpc>
              <a:buFontTx/>
              <a:buNone/>
            </a:pPr>
            <a:r>
              <a:rPr lang="en-US" altLang="en-US" sz="4000" dirty="0">
                <a:latin typeface="+mn-lt"/>
              </a:rPr>
              <a:t>A dynamic, reciprocal relationship in a work environment between an advanced career incumbent (mentor) and a beginner (protégé) aimed at promoting the development of both</a:t>
            </a:r>
            <a:r>
              <a:rPr lang="en-US" altLang="en-US" sz="4000" dirty="0"/>
              <a:t>.</a:t>
            </a:r>
          </a:p>
        </p:txBody>
      </p:sp>
      <p:sp>
        <p:nvSpPr>
          <p:cNvPr id="3076" name="Text Box 4">
            <a:extLst>
              <a:ext uri="{FF2B5EF4-FFF2-40B4-BE49-F238E27FC236}">
                <a16:creationId xmlns:a16="http://schemas.microsoft.com/office/drawing/2014/main" id="{BE7009B2-29DC-47C9-87E3-6A828F2FC5B1}"/>
              </a:ext>
            </a:extLst>
          </p:cNvPr>
          <p:cNvSpPr txBox="1">
            <a:spLocks noChangeArrowheads="1"/>
          </p:cNvSpPr>
          <p:nvPr/>
        </p:nvSpPr>
        <p:spPr bwMode="auto">
          <a:xfrm>
            <a:off x="1143000" y="5867400"/>
            <a:ext cx="655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dirty="0">
                <a:latin typeface="Arial" panose="020B0604020202020204" pitchFamily="34" charset="0"/>
              </a:rPr>
              <a:t>Healy and </a:t>
            </a:r>
            <a:r>
              <a:rPr lang="en-US" altLang="en-US" dirty="0" err="1">
                <a:latin typeface="Arial" panose="020B0604020202020204" pitchFamily="34" charset="0"/>
              </a:rPr>
              <a:t>Welchert</a:t>
            </a:r>
            <a:r>
              <a:rPr lang="en-US" altLang="en-US" dirty="0">
                <a:latin typeface="Arial" panose="020B0604020202020204" pitchFamily="34" charset="0"/>
              </a:rPr>
              <a:t>, Educ Res 1990;19:17-21.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635FE532-A206-434C-86ED-930ED0F4D232}"/>
              </a:ext>
            </a:extLst>
          </p:cNvPr>
          <p:cNvSpPr>
            <a:spLocks noGrp="1" noChangeArrowheads="1"/>
          </p:cNvSpPr>
          <p:nvPr>
            <p:ph type="title"/>
          </p:nvPr>
        </p:nvSpPr>
        <p:spPr/>
        <p:txBody>
          <a:bodyPr/>
          <a:lstStyle/>
          <a:p>
            <a:pPr eaLnBrk="1" hangingPunct="1"/>
            <a:r>
              <a:rPr lang="en-US" altLang="en-US" sz="3600" dirty="0">
                <a:latin typeface="+mj-lt"/>
              </a:rPr>
              <a:t>Advantages of Mentoring</a:t>
            </a:r>
          </a:p>
        </p:txBody>
      </p:sp>
      <p:sp>
        <p:nvSpPr>
          <p:cNvPr id="8195" name="Rectangle 3" descr="Rectangle: Click to edit Master text styles&#10;Second level&#10;Third level&#10;Fourth level&#10;Fifth level">
            <a:extLst>
              <a:ext uri="{FF2B5EF4-FFF2-40B4-BE49-F238E27FC236}">
                <a16:creationId xmlns:a16="http://schemas.microsoft.com/office/drawing/2014/main" id="{A2A80B36-CEB5-43AE-8931-C0BF7680134B}"/>
              </a:ext>
            </a:extLst>
          </p:cNvPr>
          <p:cNvSpPr>
            <a:spLocks noGrp="1" noChangeArrowheads="1"/>
          </p:cNvSpPr>
          <p:nvPr>
            <p:ph type="body" idx="1"/>
          </p:nvPr>
        </p:nvSpPr>
        <p:spPr>
          <a:xfrm>
            <a:off x="685800" y="1524000"/>
            <a:ext cx="7772400" cy="4800600"/>
          </a:xfrm>
        </p:spPr>
        <p:txBody>
          <a:bodyPr/>
          <a:lstStyle/>
          <a:p>
            <a:pPr eaLnBrk="1" hangingPunct="1">
              <a:lnSpc>
                <a:spcPct val="90000"/>
              </a:lnSpc>
            </a:pPr>
            <a:r>
              <a:rPr lang="en-US" altLang="en-US" sz="2800" dirty="0">
                <a:latin typeface="+mn-lt"/>
              </a:rPr>
              <a:t> Advantages for the mentee:</a:t>
            </a:r>
          </a:p>
          <a:p>
            <a:pPr lvl="1" eaLnBrk="1" hangingPunct="1">
              <a:lnSpc>
                <a:spcPct val="90000"/>
              </a:lnSpc>
            </a:pPr>
            <a:r>
              <a:rPr lang="en-US" altLang="en-US" sz="2800" dirty="0">
                <a:latin typeface="+mn-lt"/>
              </a:rPr>
              <a:t>Career advancement</a:t>
            </a:r>
          </a:p>
          <a:p>
            <a:pPr lvl="1" eaLnBrk="1" hangingPunct="1">
              <a:lnSpc>
                <a:spcPct val="90000"/>
              </a:lnSpc>
            </a:pPr>
            <a:r>
              <a:rPr lang="en-US" altLang="en-US" sz="2800" dirty="0">
                <a:latin typeface="+mn-lt"/>
              </a:rPr>
              <a:t>Salary/job negotiations</a:t>
            </a:r>
          </a:p>
          <a:p>
            <a:pPr lvl="1" eaLnBrk="1" hangingPunct="1">
              <a:lnSpc>
                <a:spcPct val="90000"/>
              </a:lnSpc>
            </a:pPr>
            <a:r>
              <a:rPr lang="en-US" altLang="en-US" sz="2800" dirty="0">
                <a:latin typeface="+mn-lt"/>
              </a:rPr>
              <a:t>Organizational/professional identification</a:t>
            </a:r>
          </a:p>
          <a:p>
            <a:pPr marL="0" indent="0" eaLnBrk="1" hangingPunct="1">
              <a:lnSpc>
                <a:spcPct val="90000"/>
              </a:lnSpc>
              <a:buNone/>
            </a:pPr>
            <a:r>
              <a:rPr lang="en-US" altLang="en-US" sz="2800" dirty="0">
                <a:latin typeface="+mn-lt"/>
              </a:rPr>
              <a:t> </a:t>
            </a:r>
          </a:p>
          <a:p>
            <a:pPr eaLnBrk="1" hangingPunct="1">
              <a:lnSpc>
                <a:spcPct val="90000"/>
              </a:lnSpc>
            </a:pPr>
            <a:r>
              <a:rPr lang="en-US" altLang="en-US" sz="2800" dirty="0">
                <a:latin typeface="+mn-lt"/>
              </a:rPr>
              <a:t>Advantages for the mentor:</a:t>
            </a:r>
          </a:p>
          <a:p>
            <a:pPr lvl="1" eaLnBrk="1" hangingPunct="1">
              <a:lnSpc>
                <a:spcPct val="90000"/>
              </a:lnSpc>
            </a:pPr>
            <a:r>
              <a:rPr lang="en-US" altLang="en-US" sz="2800" dirty="0">
                <a:latin typeface="+mn-lt"/>
              </a:rPr>
              <a:t>Career enhancement</a:t>
            </a:r>
          </a:p>
          <a:p>
            <a:pPr lvl="1" eaLnBrk="1" hangingPunct="1">
              <a:lnSpc>
                <a:spcPct val="90000"/>
              </a:lnSpc>
            </a:pPr>
            <a:r>
              <a:rPr lang="en-US" altLang="en-US" sz="2800" dirty="0">
                <a:latin typeface="+mn-lt"/>
              </a:rPr>
              <a:t>“Passing the torch to a new generation”</a:t>
            </a:r>
          </a:p>
          <a:p>
            <a:pPr lvl="1" eaLnBrk="1" hangingPunct="1">
              <a:lnSpc>
                <a:spcPct val="90000"/>
              </a:lnSpc>
            </a:pPr>
            <a:r>
              <a:rPr lang="en-US" altLang="en-US" sz="2800" dirty="0">
                <a:latin typeface="+mn-lt"/>
              </a:rPr>
              <a:t>Learning from mentee – new technologies, new developments, new ways to communicate and interact</a:t>
            </a:r>
          </a:p>
        </p:txBody>
      </p:sp>
      <p:cxnSp>
        <p:nvCxnSpPr>
          <p:cNvPr id="4" name="Straight Connector 3">
            <a:extLst>
              <a:ext uri="{FF2B5EF4-FFF2-40B4-BE49-F238E27FC236}">
                <a16:creationId xmlns:a16="http://schemas.microsoft.com/office/drawing/2014/main" id="{C1880A68-1B27-46A9-8AC8-86DE38D054AB}"/>
              </a:ext>
            </a:extLst>
          </p:cNvPr>
          <p:cNvCxnSpPr>
            <a:cxnSpLocks/>
          </p:cNvCxnSpPr>
          <p:nvPr/>
        </p:nvCxnSpPr>
        <p:spPr>
          <a:xfrm>
            <a:off x="2209800" y="3657600"/>
            <a:ext cx="3810000" cy="0"/>
          </a:xfrm>
          <a:prstGeom prst="line">
            <a:avLst/>
          </a:prstGeom>
          <a:ln w="50800">
            <a:solidFill>
              <a:srgbClr val="0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95">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195">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19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26A87-C206-158B-078A-4C679495A31E}"/>
              </a:ext>
            </a:extLst>
          </p:cNvPr>
          <p:cNvSpPr>
            <a:spLocks noGrp="1"/>
          </p:cNvSpPr>
          <p:nvPr>
            <p:ph type="title"/>
          </p:nvPr>
        </p:nvSpPr>
        <p:spPr>
          <a:xfrm>
            <a:off x="457200" y="273050"/>
            <a:ext cx="3008313" cy="552573"/>
          </a:xfrm>
        </p:spPr>
        <p:txBody>
          <a:bodyPr wrap="square" anchor="b">
            <a:normAutofit/>
          </a:bodyPr>
          <a:lstStyle/>
          <a:p>
            <a:r>
              <a:rPr lang="en-US" dirty="0"/>
              <a:t>Panel Discussion</a:t>
            </a:r>
          </a:p>
        </p:txBody>
      </p:sp>
      <p:pic>
        <p:nvPicPr>
          <p:cNvPr id="6" name="Picture 5">
            <a:extLst>
              <a:ext uri="{FF2B5EF4-FFF2-40B4-BE49-F238E27FC236}">
                <a16:creationId xmlns:a16="http://schemas.microsoft.com/office/drawing/2014/main" id="{70BCD05E-5946-4C30-0D53-1AEB741085B8}"/>
              </a:ext>
            </a:extLst>
          </p:cNvPr>
          <p:cNvPicPr>
            <a:picLocks noChangeAspect="1"/>
          </p:cNvPicPr>
          <p:nvPr/>
        </p:nvPicPr>
        <p:blipFill>
          <a:blip r:embed="rId2"/>
          <a:stretch>
            <a:fillRect/>
          </a:stretch>
        </p:blipFill>
        <p:spPr>
          <a:xfrm>
            <a:off x="4643020" y="2227957"/>
            <a:ext cx="4043779" cy="1657949"/>
          </a:xfrm>
          <a:prstGeom prst="rect">
            <a:avLst/>
          </a:prstGeom>
          <a:noFill/>
        </p:spPr>
      </p:pic>
      <p:sp>
        <p:nvSpPr>
          <p:cNvPr id="3" name="Content Placeholder 2">
            <a:extLst>
              <a:ext uri="{FF2B5EF4-FFF2-40B4-BE49-F238E27FC236}">
                <a16:creationId xmlns:a16="http://schemas.microsoft.com/office/drawing/2014/main" id="{45B24CDA-BE5F-39DE-07A9-BE7F9121DCFD}"/>
              </a:ext>
            </a:extLst>
          </p:cNvPr>
          <p:cNvSpPr>
            <a:spLocks noGrp="1"/>
          </p:cNvSpPr>
          <p:nvPr>
            <p:ph type="body" sz="half" idx="2"/>
          </p:nvPr>
        </p:nvSpPr>
        <p:spPr>
          <a:xfrm>
            <a:off x="350666" y="1435100"/>
            <a:ext cx="4114800" cy="4813300"/>
          </a:xfrm>
        </p:spPr>
        <p:txBody>
          <a:bodyPr wrap="square" anchor="t">
            <a:normAutofit/>
          </a:bodyPr>
          <a:lstStyle/>
          <a:p>
            <a:pPr marL="342900" indent="-342900">
              <a:buFont typeface="Arial" panose="020B0604020202020204" pitchFamily="34" charset="0"/>
              <a:buChar char="•"/>
            </a:pPr>
            <a:r>
              <a:rPr lang="en-US" dirty="0"/>
              <a:t>What else do you consider to be rewards of mentorship mentor?</a:t>
            </a:r>
          </a:p>
          <a:p>
            <a:pPr marL="342900" indent="-342900">
              <a:buFont typeface="Arial" panose="020B0604020202020204" pitchFamily="34" charset="0"/>
              <a:buChar char="•"/>
            </a:pPr>
            <a:r>
              <a:rPr lang="en-US" dirty="0"/>
              <a:t>What can mentees do to magnify these rewards?</a:t>
            </a:r>
          </a:p>
          <a:p>
            <a:pPr marL="342900" indent="-342900">
              <a:buFont typeface="Arial" panose="020B0604020202020204" pitchFamily="34" charset="0"/>
              <a:buChar char="•"/>
            </a:pPr>
            <a:r>
              <a:rPr lang="en-US" dirty="0"/>
              <a:t>Can you share any examples of highly rewarding mentor/mentee relationships you’ve witnessed or been a part of?</a:t>
            </a:r>
          </a:p>
          <a:p>
            <a:endParaRPr lang="en-US" dirty="0"/>
          </a:p>
          <a:p>
            <a:endParaRPr lang="en-US" dirty="0"/>
          </a:p>
        </p:txBody>
      </p:sp>
      <p:sp>
        <p:nvSpPr>
          <p:cNvPr id="4" name="Slide Number Placeholder 3" hidden="1">
            <a:extLst>
              <a:ext uri="{FF2B5EF4-FFF2-40B4-BE49-F238E27FC236}">
                <a16:creationId xmlns:a16="http://schemas.microsoft.com/office/drawing/2014/main" id="{C6C5D6D5-606C-1AD7-737D-25B4E4D366C2}"/>
              </a:ext>
            </a:extLst>
          </p:cNvPr>
          <p:cNvSpPr>
            <a:spLocks noGrp="1"/>
          </p:cNvSpPr>
          <p:nvPr>
            <p:ph type="sldNum" sz="quarter" idx="4294967295"/>
          </p:nvPr>
        </p:nvSpPr>
        <p:spPr>
          <a:xfrm>
            <a:off x="8305800" y="6400801"/>
            <a:ext cx="457200" cy="457200"/>
          </a:xfrm>
        </p:spPr>
        <p:txBody>
          <a:bodyPr/>
          <a:lstStyle/>
          <a:p>
            <a:pPr>
              <a:spcAft>
                <a:spcPts val="600"/>
              </a:spcAft>
              <a:defRPr/>
            </a:pPr>
            <a:fld id="{01D945C9-0277-4107-B589-EC55ECD240BC}" type="slidenum">
              <a:rPr lang="en-US" smtClean="0">
                <a:solidFill>
                  <a:prstClr val="white">
                    <a:lumMod val="50000"/>
                  </a:prstClr>
                </a:solidFill>
              </a:rPr>
              <a:pPr>
                <a:spcAft>
                  <a:spcPts val="600"/>
                </a:spcAft>
                <a:defRPr/>
              </a:pPr>
              <a:t>8</a:t>
            </a:fld>
            <a:endParaRPr lang="en-US">
              <a:solidFill>
                <a:prstClr val="white">
                  <a:lumMod val="50000"/>
                </a:prstClr>
              </a:solidFill>
            </a:endParaRPr>
          </a:p>
        </p:txBody>
      </p:sp>
    </p:spTree>
    <p:extLst>
      <p:ext uri="{BB962C8B-B14F-4D97-AF65-F5344CB8AC3E}">
        <p14:creationId xmlns:p14="http://schemas.microsoft.com/office/powerpoint/2010/main" val="4093578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ECA73-8E42-42DE-A445-91052CE55C79}"/>
              </a:ext>
            </a:extLst>
          </p:cNvPr>
          <p:cNvSpPr>
            <a:spLocks noGrp="1"/>
          </p:cNvSpPr>
          <p:nvPr>
            <p:ph type="title"/>
          </p:nvPr>
        </p:nvSpPr>
        <p:spPr>
          <a:xfrm>
            <a:off x="457200" y="274638"/>
            <a:ext cx="8229600" cy="792162"/>
          </a:xfrm>
        </p:spPr>
        <p:txBody>
          <a:bodyPr wrap="square" anchor="b">
            <a:normAutofit/>
          </a:bodyPr>
          <a:lstStyle/>
          <a:p>
            <a:r>
              <a:rPr lang="en-US"/>
              <a:t>Areas of Mentorship</a:t>
            </a:r>
          </a:p>
        </p:txBody>
      </p:sp>
      <p:graphicFrame>
        <p:nvGraphicFramePr>
          <p:cNvPr id="6" name="Content Placeholder 2">
            <a:extLst>
              <a:ext uri="{FF2B5EF4-FFF2-40B4-BE49-F238E27FC236}">
                <a16:creationId xmlns:a16="http://schemas.microsoft.com/office/drawing/2014/main" id="{72E62F32-C934-3555-9D39-EE30B2E22399}"/>
              </a:ext>
            </a:extLst>
          </p:cNvPr>
          <p:cNvGraphicFramePr>
            <a:graphicFrameLocks noGrp="1"/>
          </p:cNvGraphicFramePr>
          <p:nvPr>
            <p:ph idx="1"/>
            <p:extLst>
              <p:ext uri="{D42A27DB-BD31-4B8C-83A1-F6EECF244321}">
                <p14:modId xmlns:p14="http://schemas.microsoft.com/office/powerpoint/2010/main" val="2956548891"/>
              </p:ext>
            </p:extLst>
          </p:nvPr>
        </p:nvGraphicFramePr>
        <p:xfrm>
          <a:off x="457200" y="1295400"/>
          <a:ext cx="8229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hidden="1">
            <a:extLst>
              <a:ext uri="{FF2B5EF4-FFF2-40B4-BE49-F238E27FC236}">
                <a16:creationId xmlns:a16="http://schemas.microsoft.com/office/drawing/2014/main" id="{454B1B3A-8436-4CE4-92E7-645FE6C15BA0}"/>
              </a:ext>
            </a:extLst>
          </p:cNvPr>
          <p:cNvSpPr>
            <a:spLocks noGrp="1"/>
          </p:cNvSpPr>
          <p:nvPr>
            <p:ph type="sldNum" sz="quarter" idx="4294967295"/>
          </p:nvPr>
        </p:nvSpPr>
        <p:spPr>
          <a:xfrm>
            <a:off x="8305800" y="6400801"/>
            <a:ext cx="457200" cy="457200"/>
          </a:xfrm>
        </p:spPr>
        <p:txBody>
          <a:bodyPr/>
          <a:lstStyle/>
          <a:p>
            <a:pPr>
              <a:spcAft>
                <a:spcPts val="600"/>
              </a:spcAft>
              <a:defRPr/>
            </a:pPr>
            <a:fld id="{01D945C9-0277-4107-B589-EC55ECD240BC}" type="slidenum">
              <a:rPr lang="en-US" smtClean="0">
                <a:solidFill>
                  <a:prstClr val="white">
                    <a:lumMod val="50000"/>
                  </a:prstClr>
                </a:solidFill>
              </a:rPr>
              <a:pPr>
                <a:spcAft>
                  <a:spcPts val="600"/>
                </a:spcAft>
                <a:defRPr/>
              </a:pPr>
              <a:t>9</a:t>
            </a:fld>
            <a:endParaRPr lang="en-US">
              <a:solidFill>
                <a:prstClr val="white">
                  <a:lumMod val="50000"/>
                </a:prstClr>
              </a:solidFill>
            </a:endParaRPr>
          </a:p>
        </p:txBody>
      </p:sp>
    </p:spTree>
    <p:extLst>
      <p:ext uri="{BB962C8B-B14F-4D97-AF65-F5344CB8AC3E}">
        <p14:creationId xmlns:p14="http://schemas.microsoft.com/office/powerpoint/2010/main" val="2199512379"/>
      </p:ext>
    </p:extLst>
  </p:cSld>
  <p:clrMapOvr>
    <a:masterClrMapping/>
  </p:clrMapOvr>
</p:sld>
</file>

<file path=ppt/theme/theme1.xml><?xml version="1.0" encoding="utf-8"?>
<a:theme xmlns:a="http://schemas.openxmlformats.org/drawingml/2006/main" name="1_EMORY+CHOA_PPT_template">
  <a:themeElements>
    <a:clrScheme name="CHOA">
      <a:dk1>
        <a:sysClr val="windowText" lastClr="000000"/>
      </a:dk1>
      <a:lt1>
        <a:sysClr val="window" lastClr="FFFFFF"/>
      </a:lt1>
      <a:dk2>
        <a:srgbClr val="000000"/>
      </a:dk2>
      <a:lt2>
        <a:srgbClr val="FFFFFF"/>
      </a:lt2>
      <a:accent1>
        <a:srgbClr val="72BF44"/>
      </a:accent1>
      <a:accent2>
        <a:srgbClr val="BD2F92"/>
      </a:accent2>
      <a:accent3>
        <a:srgbClr val="4BBBEB"/>
      </a:accent3>
      <a:accent4>
        <a:srgbClr val="F58220"/>
      </a:accent4>
      <a:accent5>
        <a:srgbClr val="005DA4"/>
      </a:accent5>
      <a:accent6>
        <a:srgbClr val="FFDD00"/>
      </a:accent6>
      <a:hlink>
        <a:srgbClr val="00A94F"/>
      </a:hlink>
      <a:folHlink>
        <a:srgbClr val="4BBBEB"/>
      </a:folHlink>
    </a:clrScheme>
    <a:fontScheme name="CHOA fonts">
      <a:majorFont>
        <a:latin typeface="Arial Rounded MT Bold"/>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012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w Cen MT">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2012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w Cen MT">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88a615d-93b3-4585-befa-6f7c43af0c8a" xsi:nil="true"/>
    <lcf76f155ced4ddcb4097134ff3c332f xmlns="8420ee14-ecd2-4450-96d7-5e402d222d8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7A5C9F1B9C7724387FD8ACCA2844C71" ma:contentTypeVersion="17" ma:contentTypeDescription="Create a new document." ma:contentTypeScope="" ma:versionID="af528a11f3129ee01caffd1dbef2c57f">
  <xsd:schema xmlns:xsd="http://www.w3.org/2001/XMLSchema" xmlns:xs="http://www.w3.org/2001/XMLSchema" xmlns:p="http://schemas.microsoft.com/office/2006/metadata/properties" xmlns:ns2="8420ee14-ecd2-4450-96d7-5e402d222d82" xmlns:ns3="088a615d-93b3-4585-befa-6f7c43af0c8a" targetNamespace="http://schemas.microsoft.com/office/2006/metadata/properties" ma:root="true" ma:fieldsID="7000a2fa1a5bbab6e78562db89ffcef1" ns2:_="" ns3:_="">
    <xsd:import namespace="8420ee14-ecd2-4450-96d7-5e402d222d82"/>
    <xsd:import namespace="088a615d-93b3-4585-befa-6f7c43af0c8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20ee14-ecd2-4450-96d7-5e402d222d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92fa3da-db31-45ba-92de-38f16e295a42"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88a615d-93b3-4585-befa-6f7c43af0c8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4a1573f-5556-496e-9d4b-f4196c6498c6}" ma:internalName="TaxCatchAll" ma:showField="CatchAllData" ma:web="088a615d-93b3-4585-befa-6f7c43af0c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AB3B1E-F9FE-48F0-B160-19559A9D5409}">
  <ds:schemaRefs>
    <ds:schemaRef ds:uri="http://purl.org/dc/elements/1.1/"/>
    <ds:schemaRef ds:uri="http://schemas.microsoft.com/office/2006/metadata/properties"/>
    <ds:schemaRef ds:uri="http://purl.org/dc/terms/"/>
    <ds:schemaRef ds:uri="http://schemas.microsoft.com/office/2006/documentManagement/types"/>
    <ds:schemaRef ds:uri="http://purl.org/dc/dcmitype/"/>
    <ds:schemaRef ds:uri="8420ee14-ecd2-4450-96d7-5e402d222d82"/>
    <ds:schemaRef ds:uri="http://schemas.microsoft.com/office/infopath/2007/PartnerControls"/>
    <ds:schemaRef ds:uri="http://schemas.openxmlformats.org/package/2006/metadata/core-properties"/>
    <ds:schemaRef ds:uri="088a615d-93b3-4585-befa-6f7c43af0c8a"/>
    <ds:schemaRef ds:uri="http://www.w3.org/XML/1998/namespace"/>
  </ds:schemaRefs>
</ds:datastoreItem>
</file>

<file path=customXml/itemProps2.xml><?xml version="1.0" encoding="utf-8"?>
<ds:datastoreItem xmlns:ds="http://schemas.openxmlformats.org/officeDocument/2006/customXml" ds:itemID="{DD532950-09ED-4100-B30D-E6BA8ED24B10}">
  <ds:schemaRefs>
    <ds:schemaRef ds:uri="http://schemas.microsoft.com/sharepoint/v3/contenttype/forms"/>
  </ds:schemaRefs>
</ds:datastoreItem>
</file>

<file path=customXml/itemProps3.xml><?xml version="1.0" encoding="utf-8"?>
<ds:datastoreItem xmlns:ds="http://schemas.openxmlformats.org/officeDocument/2006/customXml" ds:itemID="{DDEF34F0-AE4C-4FE2-B969-B213AA8725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20ee14-ecd2-4450-96d7-5e402d222d82"/>
    <ds:schemaRef ds:uri="088a615d-93b3-4585-befa-6f7c43af0c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3599</TotalTime>
  <Words>2732</Words>
  <Application>Microsoft Office PowerPoint</Application>
  <PresentationFormat>On-screen Show (4:3)</PresentationFormat>
  <Paragraphs>311</Paragraphs>
  <Slides>40</Slides>
  <Notes>21</Notes>
  <HiddenSlides>1</HiddenSlides>
  <MMClips>0</MMClips>
  <ScaleCrop>false</ScaleCrop>
  <HeadingPairs>
    <vt:vector size="4" baseType="variant">
      <vt:variant>
        <vt:lpstr>Theme</vt:lpstr>
      </vt:variant>
      <vt:variant>
        <vt:i4>3</vt:i4>
      </vt:variant>
      <vt:variant>
        <vt:lpstr>Slide Titles</vt:lpstr>
      </vt:variant>
      <vt:variant>
        <vt:i4>40</vt:i4>
      </vt:variant>
    </vt:vector>
  </HeadingPairs>
  <TitlesOfParts>
    <vt:vector size="43" baseType="lpstr">
      <vt:lpstr>1_EMORY+CHOA_PPT_template</vt:lpstr>
      <vt:lpstr>2012 Template</vt:lpstr>
      <vt:lpstr>1_2012 Template</vt:lpstr>
      <vt:lpstr>Best practices in forming and fostering strong mentoring relationships</vt:lpstr>
      <vt:lpstr>Survey Drawing</vt:lpstr>
      <vt:lpstr>K-Club Special:  NIAID Physician-Scientist Pathway to Independence Award (K99/R00 Independent Clinical Trial Not Allowed)</vt:lpstr>
      <vt:lpstr>K-Club Special: Thrasher Research Fund Early Career Award </vt:lpstr>
      <vt:lpstr>Panelists</vt:lpstr>
      <vt:lpstr>Mentorship</vt:lpstr>
      <vt:lpstr>Advantages of Mentoring</vt:lpstr>
      <vt:lpstr>Panel Discussion</vt:lpstr>
      <vt:lpstr>Areas of Mentorship</vt:lpstr>
      <vt:lpstr>How to meet prospective mentors</vt:lpstr>
      <vt:lpstr>How to meet prospective mentors</vt:lpstr>
      <vt:lpstr>PowerPoint Presentation</vt:lpstr>
      <vt:lpstr>How to approach prospective mentors</vt:lpstr>
      <vt:lpstr>Panel Discussion</vt:lpstr>
      <vt:lpstr>Piecing together a winning mentor team</vt:lpstr>
      <vt:lpstr>PowerPoint Presentation</vt:lpstr>
      <vt:lpstr>NIH Guidance on Mentor Team Strategy for K grants</vt:lpstr>
      <vt:lpstr>What makes a good research mentor?</vt:lpstr>
      <vt:lpstr>What makes a good research mentor?</vt:lpstr>
      <vt:lpstr>Panel Discussion</vt:lpstr>
      <vt:lpstr>Good Versus Great Match</vt:lpstr>
      <vt:lpstr>Good Versus Great Match</vt:lpstr>
      <vt:lpstr>Panel Discussion</vt:lpstr>
      <vt:lpstr>What makes an amazing mentee?</vt:lpstr>
      <vt:lpstr>Mentee best practices</vt:lpstr>
      <vt:lpstr>Making it work</vt:lpstr>
      <vt:lpstr>Mentoring Agreement Components</vt:lpstr>
      <vt:lpstr>Regular Topics of Discussion</vt:lpstr>
      <vt:lpstr>Panel Discussion</vt:lpstr>
      <vt:lpstr>Making it a Win-Win</vt:lpstr>
      <vt:lpstr>Panel Discussion</vt:lpstr>
      <vt:lpstr>Challenges in the Relationship</vt:lpstr>
      <vt:lpstr>Potential pitfalls of mentoring relationships</vt:lpstr>
      <vt:lpstr>Mentoring challenges</vt:lpstr>
      <vt:lpstr>Remedying Mentoring Challenges</vt:lpstr>
      <vt:lpstr>Panel Discussion</vt:lpstr>
      <vt:lpstr> Characteristics  Unsuccessful versus Unsuccessful Mentoring</vt:lpstr>
      <vt:lpstr>Evolving relationships</vt:lpstr>
      <vt:lpstr>Phases of Mentor Relationship</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Graphics to Enhance Grant Proposals</dc:title>
  <dc:creator>Heilman, Stacy Stephans</dc:creator>
  <cp:lastModifiedBy>Heilman, Stacy Stephans</cp:lastModifiedBy>
  <cp:revision>4</cp:revision>
  <dcterms:created xsi:type="dcterms:W3CDTF">2021-02-08T15:52:20Z</dcterms:created>
  <dcterms:modified xsi:type="dcterms:W3CDTF">2023-01-25T15:43:16Z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0x01010087A5C9F1B9C7724387FD8ACCA2844C71</vt:lpwstr>
  </property>
</Properties>
</file>