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theme/theme6.xml" ContentType="application/vnd.openxmlformats-officedocument.theme+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theme/theme7.xml" ContentType="application/vnd.openxmlformats-officedocument.theme+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theme/theme8.xml" ContentType="application/vnd.openxmlformats-officedocument.theme+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theme/theme9.xml" ContentType="application/vnd.openxmlformats-officedocument.theme+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theme/theme10.xml" ContentType="application/vnd.openxmlformats-officedocument.theme+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theme/theme11.xml" ContentType="application/vnd.openxmlformats-officedocument.theme+xml"/>
  <Override PartName="/ppt/theme/theme1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1"/>
    <p:sldMasterId id="2147483673" r:id="rId2"/>
    <p:sldMasterId id="2147483685" r:id="rId3"/>
    <p:sldMasterId id="2147483697" r:id="rId4"/>
    <p:sldMasterId id="2147483709" r:id="rId5"/>
    <p:sldMasterId id="2147483734" r:id="rId6"/>
    <p:sldMasterId id="2147483758" r:id="rId7"/>
    <p:sldMasterId id="2147483773" r:id="rId8"/>
    <p:sldMasterId id="2147483786" r:id="rId9"/>
    <p:sldMasterId id="2147483811" r:id="rId10"/>
    <p:sldMasterId id="2147483823" r:id="rId11"/>
  </p:sldMasterIdLst>
  <p:notesMasterIdLst>
    <p:notesMasterId r:id="rId38"/>
  </p:notesMasterIdLst>
  <p:sldIdLst>
    <p:sldId id="256" r:id="rId12"/>
    <p:sldId id="261" r:id="rId13"/>
    <p:sldId id="440" r:id="rId14"/>
    <p:sldId id="441" r:id="rId15"/>
    <p:sldId id="537" r:id="rId16"/>
    <p:sldId id="348" r:id="rId17"/>
    <p:sldId id="412" r:id="rId18"/>
    <p:sldId id="571" r:id="rId19"/>
    <p:sldId id="445" r:id="rId20"/>
    <p:sldId id="574" r:id="rId21"/>
    <p:sldId id="446" r:id="rId22"/>
    <p:sldId id="447" r:id="rId23"/>
    <p:sldId id="449" r:id="rId24"/>
    <p:sldId id="450" r:id="rId25"/>
    <p:sldId id="452" r:id="rId26"/>
    <p:sldId id="575" r:id="rId27"/>
    <p:sldId id="258" r:id="rId28"/>
    <p:sldId id="576" r:id="rId29"/>
    <p:sldId id="260" r:id="rId30"/>
    <p:sldId id="572" r:id="rId31"/>
    <p:sldId id="406" r:id="rId32"/>
    <p:sldId id="307" r:id="rId33"/>
    <p:sldId id="577" r:id="rId34"/>
    <p:sldId id="463" r:id="rId35"/>
    <p:sldId id="257" r:id="rId36"/>
    <p:sldId id="419" r:id="rId37"/>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24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24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24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24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D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289"/>
    <p:restoredTop sz="94694"/>
  </p:normalViewPr>
  <p:slideViewPr>
    <p:cSldViewPr snapToGrid="0">
      <p:cViewPr varScale="1">
        <p:scale>
          <a:sx n="117" d="100"/>
          <a:sy n="117" d="100"/>
        </p:scale>
        <p:origin x="1128" y="168"/>
      </p:cViewPr>
      <p:guideLst/>
    </p:cSldViewPr>
  </p:slideViewPr>
  <p:notesTextViewPr>
    <p:cViewPr>
      <p:scale>
        <a:sx n="1" d="1"/>
        <a:sy n="1" d="1"/>
      </p:scale>
      <p:origin x="0" y="0"/>
    </p:cViewPr>
  </p:notesTextViewPr>
  <p:sorterViewPr>
    <p:cViewPr>
      <p:scale>
        <a:sx n="110" d="100"/>
        <a:sy n="11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2.xml"/><Relationship Id="rId18" Type="http://schemas.openxmlformats.org/officeDocument/2006/relationships/slide" Target="slides/slide7.xml"/><Relationship Id="rId26" Type="http://schemas.openxmlformats.org/officeDocument/2006/relationships/slide" Target="slides/slide15.xml"/><Relationship Id="rId39" Type="http://schemas.openxmlformats.org/officeDocument/2006/relationships/presProps" Target="presProps.xml"/><Relationship Id="rId21" Type="http://schemas.openxmlformats.org/officeDocument/2006/relationships/slide" Target="slides/slide10.xml"/><Relationship Id="rId34" Type="http://schemas.openxmlformats.org/officeDocument/2006/relationships/slide" Target="slides/slide23.xml"/><Relationship Id="rId42" Type="http://schemas.openxmlformats.org/officeDocument/2006/relationships/tableStyles" Target="tableStyles.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 Target="slides/slide5.xml"/><Relationship Id="rId20" Type="http://schemas.openxmlformats.org/officeDocument/2006/relationships/slide" Target="slides/slide9.xml"/><Relationship Id="rId29" Type="http://schemas.openxmlformats.org/officeDocument/2006/relationships/slide" Target="slides/slide1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3.xml"/><Relationship Id="rId32" Type="http://schemas.openxmlformats.org/officeDocument/2006/relationships/slide" Target="slides/slide21.xml"/><Relationship Id="rId37" Type="http://schemas.openxmlformats.org/officeDocument/2006/relationships/slide" Target="slides/slide26.xml"/><Relationship Id="rId40"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4.xml"/><Relationship Id="rId23" Type="http://schemas.openxmlformats.org/officeDocument/2006/relationships/slide" Target="slides/slide12.xml"/><Relationship Id="rId28" Type="http://schemas.openxmlformats.org/officeDocument/2006/relationships/slide" Target="slides/slide17.xml"/><Relationship Id="rId36" Type="http://schemas.openxmlformats.org/officeDocument/2006/relationships/slide" Target="slides/slide25.xml"/><Relationship Id="rId10" Type="http://schemas.openxmlformats.org/officeDocument/2006/relationships/slideMaster" Target="slideMasters/slideMaster10.xml"/><Relationship Id="rId19" Type="http://schemas.openxmlformats.org/officeDocument/2006/relationships/slide" Target="slides/slide8.xml"/><Relationship Id="rId31" Type="http://schemas.openxmlformats.org/officeDocument/2006/relationships/slide" Target="slides/slide20.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3.xml"/><Relationship Id="rId22" Type="http://schemas.openxmlformats.org/officeDocument/2006/relationships/slide" Target="slides/slide11.xml"/><Relationship Id="rId27" Type="http://schemas.openxmlformats.org/officeDocument/2006/relationships/slide" Target="slides/slide16.xml"/><Relationship Id="rId30" Type="http://schemas.openxmlformats.org/officeDocument/2006/relationships/slide" Target="slides/slide19.xml"/><Relationship Id="rId35" Type="http://schemas.openxmlformats.org/officeDocument/2006/relationships/slide" Target="slides/slide24.xml"/><Relationship Id="rId8" Type="http://schemas.openxmlformats.org/officeDocument/2006/relationships/slideMaster" Target="slideMasters/slideMaster8.xml"/><Relationship Id="rId3" Type="http://schemas.openxmlformats.org/officeDocument/2006/relationships/slideMaster" Target="slideMasters/slideMaster3.xml"/><Relationship Id="rId12" Type="http://schemas.openxmlformats.org/officeDocument/2006/relationships/slide" Target="slides/slide1.xml"/><Relationship Id="rId17" Type="http://schemas.openxmlformats.org/officeDocument/2006/relationships/slide" Target="slides/slide6.xml"/><Relationship Id="rId25" Type="http://schemas.openxmlformats.org/officeDocument/2006/relationships/slide" Target="slides/slide14.xml"/><Relationship Id="rId33" Type="http://schemas.openxmlformats.org/officeDocument/2006/relationships/slide" Target="slides/slide22.xml"/><Relationship Id="rId38"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D2486DA-2659-3440-A071-9845CF53FC2B}" type="doc">
      <dgm:prSet loTypeId="urn:microsoft.com/office/officeart/2005/8/layout/equation2" loCatId="relationship" qsTypeId="urn:microsoft.com/office/officeart/2005/8/quickstyle/simple4" qsCatId="simple" csTypeId="urn:microsoft.com/office/officeart/2005/8/colors/accent1_2" csCatId="accent1" phldr="1"/>
      <dgm:spPr/>
    </dgm:pt>
    <dgm:pt modelId="{1807AD16-3E8E-4F45-A4A4-A1868CC13748}">
      <dgm:prSet phldrT="[Text]" custT="1"/>
      <dgm:spPr/>
      <dgm:t>
        <a:bodyPr/>
        <a:lstStyle/>
        <a:p>
          <a:pPr algn="l"/>
          <a:r>
            <a:rPr lang="en-US" sz="1600" b="1" dirty="0"/>
            <a:t>• PhD neuropharmacology</a:t>
          </a:r>
        </a:p>
        <a:p>
          <a:pPr algn="l"/>
          <a:r>
            <a:rPr lang="en-US" sz="1600" b="1" dirty="0"/>
            <a:t>• Postdoc neuroimmunology </a:t>
          </a:r>
        </a:p>
        <a:p>
          <a:pPr algn="l"/>
          <a:r>
            <a:rPr lang="en-US" sz="1600" b="1" dirty="0"/>
            <a:t>• Postdoc neuroscience</a:t>
          </a:r>
        </a:p>
      </dgm:t>
    </dgm:pt>
    <dgm:pt modelId="{D8B86CC8-3C39-F245-93C9-BEE9A2A7875C}" type="parTrans" cxnId="{78431480-54B4-514A-B9D9-E941BC745ECA}">
      <dgm:prSet/>
      <dgm:spPr/>
      <dgm:t>
        <a:bodyPr/>
        <a:lstStyle/>
        <a:p>
          <a:endParaRPr lang="en-US"/>
        </a:p>
      </dgm:t>
    </dgm:pt>
    <dgm:pt modelId="{77577369-203B-4846-B90C-6FB4CDA93598}" type="sibTrans" cxnId="{78431480-54B4-514A-B9D9-E941BC745ECA}">
      <dgm:prSet/>
      <dgm:spPr>
        <a:solidFill>
          <a:srgbClr val="FF0000"/>
        </a:solidFill>
      </dgm:spPr>
      <dgm:t>
        <a:bodyPr/>
        <a:lstStyle/>
        <a:p>
          <a:endParaRPr lang="en-US"/>
        </a:p>
      </dgm:t>
    </dgm:pt>
    <dgm:pt modelId="{C9ED3D56-0D7F-AF48-86A7-2C7DE2738956}">
      <dgm:prSet phldrT="[Text]" custT="1"/>
      <dgm:spPr/>
      <dgm:t>
        <a:bodyPr/>
        <a:lstStyle/>
        <a:p>
          <a:r>
            <a:rPr lang="en-US" sz="1800" dirty="0"/>
            <a:t>2 </a:t>
          </a:r>
          <a:r>
            <a:rPr lang="en-US" sz="1800" dirty="0" err="1"/>
            <a:t>yr</a:t>
          </a:r>
          <a:r>
            <a:rPr lang="en-US" sz="1800" dirty="0"/>
            <a:t> K99: </a:t>
          </a:r>
        </a:p>
        <a:p>
          <a:r>
            <a:rPr lang="en-US" sz="1800" dirty="0"/>
            <a:t>electrophysiology, </a:t>
          </a:r>
        </a:p>
        <a:p>
          <a:r>
            <a:rPr lang="en-US" sz="1800" dirty="0"/>
            <a:t>neurobiology of oxytocin</a:t>
          </a:r>
        </a:p>
      </dgm:t>
    </dgm:pt>
    <dgm:pt modelId="{39D9A2EB-F5D5-4646-B5F4-1E350C0ACBCD}" type="parTrans" cxnId="{2FE01C78-8589-C640-8D92-AA26566B6D2F}">
      <dgm:prSet/>
      <dgm:spPr/>
      <dgm:t>
        <a:bodyPr/>
        <a:lstStyle/>
        <a:p>
          <a:endParaRPr lang="en-US"/>
        </a:p>
      </dgm:t>
    </dgm:pt>
    <dgm:pt modelId="{FAD865F8-F941-514F-BA80-A1B786DE6853}" type="sibTrans" cxnId="{2FE01C78-8589-C640-8D92-AA26566B6D2F}">
      <dgm:prSet/>
      <dgm:spPr>
        <a:solidFill>
          <a:srgbClr val="FF0000"/>
        </a:solidFill>
      </dgm:spPr>
      <dgm:t>
        <a:bodyPr/>
        <a:lstStyle/>
        <a:p>
          <a:endParaRPr lang="en-US"/>
        </a:p>
      </dgm:t>
    </dgm:pt>
    <dgm:pt modelId="{DFA1DF34-4C1D-5248-845F-A8C6BE467363}">
      <dgm:prSet phldrT="[Text]"/>
      <dgm:spPr/>
      <dgm:t>
        <a:bodyPr/>
        <a:lstStyle/>
        <a:p>
          <a:r>
            <a:rPr lang="en-US" b="1" u="sng" dirty="0"/>
            <a:t>R00 / Independent academic researcher</a:t>
          </a:r>
          <a:r>
            <a:rPr lang="en-US" b="1" dirty="0"/>
            <a:t> </a:t>
          </a:r>
        </a:p>
        <a:p>
          <a:r>
            <a:rPr lang="en-US" b="1" dirty="0"/>
            <a:t>in complex neuropsychiatric diseases and </a:t>
          </a:r>
          <a:r>
            <a:rPr lang="en-US" b="1" dirty="0" err="1"/>
            <a:t>psychoneuroendocrinology</a:t>
          </a:r>
          <a:endParaRPr lang="en-US" b="1" dirty="0"/>
        </a:p>
      </dgm:t>
    </dgm:pt>
    <dgm:pt modelId="{0C0D5159-18A4-774A-B322-77F60810D901}" type="parTrans" cxnId="{FFC4E5C6-2CD8-C14F-AF57-BC99B01EBEC8}">
      <dgm:prSet/>
      <dgm:spPr/>
      <dgm:t>
        <a:bodyPr/>
        <a:lstStyle/>
        <a:p>
          <a:endParaRPr lang="en-US"/>
        </a:p>
      </dgm:t>
    </dgm:pt>
    <dgm:pt modelId="{0CFB9575-FB9F-5E4A-A277-B254D6ED6BA5}" type="sibTrans" cxnId="{FFC4E5C6-2CD8-C14F-AF57-BC99B01EBEC8}">
      <dgm:prSet/>
      <dgm:spPr/>
      <dgm:t>
        <a:bodyPr/>
        <a:lstStyle/>
        <a:p>
          <a:endParaRPr lang="en-US"/>
        </a:p>
      </dgm:t>
    </dgm:pt>
    <dgm:pt modelId="{3ABBD800-75C7-474E-B902-646E836381FB}" type="pres">
      <dgm:prSet presAssocID="{6D2486DA-2659-3440-A071-9845CF53FC2B}" presName="Name0" presStyleCnt="0">
        <dgm:presLayoutVars>
          <dgm:dir/>
          <dgm:resizeHandles val="exact"/>
        </dgm:presLayoutVars>
      </dgm:prSet>
      <dgm:spPr/>
    </dgm:pt>
    <dgm:pt modelId="{1BCB3FC9-C2CF-DF4B-9543-2FE7AEC60A1C}" type="pres">
      <dgm:prSet presAssocID="{6D2486DA-2659-3440-A071-9845CF53FC2B}" presName="vNodes" presStyleCnt="0"/>
      <dgm:spPr/>
    </dgm:pt>
    <dgm:pt modelId="{3014EE19-5DD8-C542-A362-0D42776DDBB1}" type="pres">
      <dgm:prSet presAssocID="{1807AD16-3E8E-4F45-A4A4-A1868CC13748}" presName="node" presStyleLbl="node1" presStyleIdx="0" presStyleCnt="3" custScaleX="308910" custScaleY="144738">
        <dgm:presLayoutVars>
          <dgm:bulletEnabled val="1"/>
        </dgm:presLayoutVars>
      </dgm:prSet>
      <dgm:spPr/>
    </dgm:pt>
    <dgm:pt modelId="{46D27422-8523-554B-87EF-EE113E10D6AB}" type="pres">
      <dgm:prSet presAssocID="{77577369-203B-4846-B90C-6FB4CDA93598}" presName="spacerT" presStyleCnt="0"/>
      <dgm:spPr/>
    </dgm:pt>
    <dgm:pt modelId="{8D8B2426-70B0-A04B-9461-8080666ED428}" type="pres">
      <dgm:prSet presAssocID="{77577369-203B-4846-B90C-6FB4CDA93598}" presName="sibTrans" presStyleLbl="sibTrans2D1" presStyleIdx="0" presStyleCnt="2"/>
      <dgm:spPr/>
    </dgm:pt>
    <dgm:pt modelId="{D855382F-A042-1A47-A6A2-EBF0AB4D2FBB}" type="pres">
      <dgm:prSet presAssocID="{77577369-203B-4846-B90C-6FB4CDA93598}" presName="spacerB" presStyleCnt="0"/>
      <dgm:spPr/>
    </dgm:pt>
    <dgm:pt modelId="{44E00E4F-24AE-B548-9D87-52D232EA503E}" type="pres">
      <dgm:prSet presAssocID="{C9ED3D56-0D7F-AF48-86A7-2C7DE2738956}" presName="node" presStyleLbl="node1" presStyleIdx="1" presStyleCnt="3" custScaleX="241574" custScaleY="175294" custLinFactNeighborX="-1275" custLinFactNeighborY="1774">
        <dgm:presLayoutVars>
          <dgm:bulletEnabled val="1"/>
        </dgm:presLayoutVars>
      </dgm:prSet>
      <dgm:spPr/>
    </dgm:pt>
    <dgm:pt modelId="{17913214-AB87-8D47-87C0-D1ED4FEE7DDB}" type="pres">
      <dgm:prSet presAssocID="{6D2486DA-2659-3440-A071-9845CF53FC2B}" presName="sibTransLast" presStyleLbl="sibTrans2D1" presStyleIdx="1" presStyleCnt="2" custScaleX="162670" custLinFactNeighborX="-15827" custLinFactNeighborY="-28064"/>
      <dgm:spPr/>
    </dgm:pt>
    <dgm:pt modelId="{94AAE5D5-B430-F244-AAF9-12A8F5068D63}" type="pres">
      <dgm:prSet presAssocID="{6D2486DA-2659-3440-A071-9845CF53FC2B}" presName="connectorText" presStyleLbl="sibTrans2D1" presStyleIdx="1" presStyleCnt="2"/>
      <dgm:spPr/>
    </dgm:pt>
    <dgm:pt modelId="{AF6B7886-5B77-5C41-9D54-3CE34374C9C4}" type="pres">
      <dgm:prSet presAssocID="{6D2486DA-2659-3440-A071-9845CF53FC2B}" presName="lastNode" presStyleLbl="node1" presStyleIdx="2" presStyleCnt="3" custLinFactX="6381" custLinFactNeighborX="100000">
        <dgm:presLayoutVars>
          <dgm:bulletEnabled val="1"/>
        </dgm:presLayoutVars>
      </dgm:prSet>
      <dgm:spPr/>
    </dgm:pt>
  </dgm:ptLst>
  <dgm:cxnLst>
    <dgm:cxn modelId="{111B2913-8E89-A544-8548-44E4D99D7E1B}" type="presOf" srcId="{DFA1DF34-4C1D-5248-845F-A8C6BE467363}" destId="{AF6B7886-5B77-5C41-9D54-3CE34374C9C4}" srcOrd="0" destOrd="0" presId="urn:microsoft.com/office/officeart/2005/8/layout/equation2"/>
    <dgm:cxn modelId="{B0E32B18-591C-CE43-B5D1-B7743F6085CC}" type="presOf" srcId="{6D2486DA-2659-3440-A071-9845CF53FC2B}" destId="{3ABBD800-75C7-474E-B902-646E836381FB}" srcOrd="0" destOrd="0" presId="urn:microsoft.com/office/officeart/2005/8/layout/equation2"/>
    <dgm:cxn modelId="{5187A32F-3B2E-074D-8697-1819D1E8A40F}" type="presOf" srcId="{FAD865F8-F941-514F-BA80-A1B786DE6853}" destId="{17913214-AB87-8D47-87C0-D1ED4FEE7DDB}" srcOrd="0" destOrd="0" presId="urn:microsoft.com/office/officeart/2005/8/layout/equation2"/>
    <dgm:cxn modelId="{0D0AEF5C-AAEB-914B-91C8-DAD6A36434EC}" type="presOf" srcId="{1807AD16-3E8E-4F45-A4A4-A1868CC13748}" destId="{3014EE19-5DD8-C542-A362-0D42776DDBB1}" srcOrd="0" destOrd="0" presId="urn:microsoft.com/office/officeart/2005/8/layout/equation2"/>
    <dgm:cxn modelId="{2FE01C78-8589-C640-8D92-AA26566B6D2F}" srcId="{6D2486DA-2659-3440-A071-9845CF53FC2B}" destId="{C9ED3D56-0D7F-AF48-86A7-2C7DE2738956}" srcOrd="1" destOrd="0" parTransId="{39D9A2EB-F5D5-4646-B5F4-1E350C0ACBCD}" sibTransId="{FAD865F8-F941-514F-BA80-A1B786DE6853}"/>
    <dgm:cxn modelId="{78431480-54B4-514A-B9D9-E941BC745ECA}" srcId="{6D2486DA-2659-3440-A071-9845CF53FC2B}" destId="{1807AD16-3E8E-4F45-A4A4-A1868CC13748}" srcOrd="0" destOrd="0" parTransId="{D8B86CC8-3C39-F245-93C9-BEE9A2A7875C}" sibTransId="{77577369-203B-4846-B90C-6FB4CDA93598}"/>
    <dgm:cxn modelId="{DCA9D5B0-E918-CC4A-9F24-8A833A14D515}" type="presOf" srcId="{C9ED3D56-0D7F-AF48-86A7-2C7DE2738956}" destId="{44E00E4F-24AE-B548-9D87-52D232EA503E}" srcOrd="0" destOrd="0" presId="urn:microsoft.com/office/officeart/2005/8/layout/equation2"/>
    <dgm:cxn modelId="{52327CB5-4855-C747-9433-A49775BF9ADC}" type="presOf" srcId="{77577369-203B-4846-B90C-6FB4CDA93598}" destId="{8D8B2426-70B0-A04B-9461-8080666ED428}" srcOrd="0" destOrd="0" presId="urn:microsoft.com/office/officeart/2005/8/layout/equation2"/>
    <dgm:cxn modelId="{FFC4E5C6-2CD8-C14F-AF57-BC99B01EBEC8}" srcId="{6D2486DA-2659-3440-A071-9845CF53FC2B}" destId="{DFA1DF34-4C1D-5248-845F-A8C6BE467363}" srcOrd="2" destOrd="0" parTransId="{0C0D5159-18A4-774A-B322-77F60810D901}" sibTransId="{0CFB9575-FB9F-5E4A-A277-B254D6ED6BA5}"/>
    <dgm:cxn modelId="{0F42F8CB-EA1E-234D-A59C-B9F9C8B2F603}" type="presOf" srcId="{FAD865F8-F941-514F-BA80-A1B786DE6853}" destId="{94AAE5D5-B430-F244-AAF9-12A8F5068D63}" srcOrd="1" destOrd="0" presId="urn:microsoft.com/office/officeart/2005/8/layout/equation2"/>
    <dgm:cxn modelId="{141A7820-146C-3944-B356-E1B59AA11CBB}" type="presParOf" srcId="{3ABBD800-75C7-474E-B902-646E836381FB}" destId="{1BCB3FC9-C2CF-DF4B-9543-2FE7AEC60A1C}" srcOrd="0" destOrd="0" presId="urn:microsoft.com/office/officeart/2005/8/layout/equation2"/>
    <dgm:cxn modelId="{B821762E-3BA1-2B44-A7EF-7E825B58D7C7}" type="presParOf" srcId="{1BCB3FC9-C2CF-DF4B-9543-2FE7AEC60A1C}" destId="{3014EE19-5DD8-C542-A362-0D42776DDBB1}" srcOrd="0" destOrd="0" presId="urn:microsoft.com/office/officeart/2005/8/layout/equation2"/>
    <dgm:cxn modelId="{0B271776-5F42-0C4D-92F9-B657C65C1F30}" type="presParOf" srcId="{1BCB3FC9-C2CF-DF4B-9543-2FE7AEC60A1C}" destId="{46D27422-8523-554B-87EF-EE113E10D6AB}" srcOrd="1" destOrd="0" presId="urn:microsoft.com/office/officeart/2005/8/layout/equation2"/>
    <dgm:cxn modelId="{756769FE-CEC4-6B43-BACC-D91E55D506DD}" type="presParOf" srcId="{1BCB3FC9-C2CF-DF4B-9543-2FE7AEC60A1C}" destId="{8D8B2426-70B0-A04B-9461-8080666ED428}" srcOrd="2" destOrd="0" presId="urn:microsoft.com/office/officeart/2005/8/layout/equation2"/>
    <dgm:cxn modelId="{9B60B648-7D07-F94C-869E-11C1A096C873}" type="presParOf" srcId="{1BCB3FC9-C2CF-DF4B-9543-2FE7AEC60A1C}" destId="{D855382F-A042-1A47-A6A2-EBF0AB4D2FBB}" srcOrd="3" destOrd="0" presId="urn:microsoft.com/office/officeart/2005/8/layout/equation2"/>
    <dgm:cxn modelId="{92D5B3B0-E4E9-074E-831A-4CD883529A9B}" type="presParOf" srcId="{1BCB3FC9-C2CF-DF4B-9543-2FE7AEC60A1C}" destId="{44E00E4F-24AE-B548-9D87-52D232EA503E}" srcOrd="4" destOrd="0" presId="urn:microsoft.com/office/officeart/2005/8/layout/equation2"/>
    <dgm:cxn modelId="{878614F3-4851-E946-ABF9-51E2A5255C4B}" type="presParOf" srcId="{3ABBD800-75C7-474E-B902-646E836381FB}" destId="{17913214-AB87-8D47-87C0-D1ED4FEE7DDB}" srcOrd="1" destOrd="0" presId="urn:microsoft.com/office/officeart/2005/8/layout/equation2"/>
    <dgm:cxn modelId="{FB5E7081-AC19-034F-B203-CF543E541DAC}" type="presParOf" srcId="{17913214-AB87-8D47-87C0-D1ED4FEE7DDB}" destId="{94AAE5D5-B430-F244-AAF9-12A8F5068D63}" srcOrd="0" destOrd="0" presId="urn:microsoft.com/office/officeart/2005/8/layout/equation2"/>
    <dgm:cxn modelId="{4ABF616D-2F1C-5D40-8EF8-A17DC1C5BB20}" type="presParOf" srcId="{3ABBD800-75C7-474E-B902-646E836381FB}" destId="{AF6B7886-5B77-5C41-9D54-3CE34374C9C4}" srcOrd="2" destOrd="0" presId="urn:microsoft.com/office/officeart/2005/8/layout/equati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D2486DA-2659-3440-A071-9845CF53FC2B}" type="doc">
      <dgm:prSet loTypeId="urn:microsoft.com/office/officeart/2005/8/layout/equation2" loCatId="relationship" qsTypeId="urn:microsoft.com/office/officeart/2005/8/quickstyle/simple4" qsCatId="simple" csTypeId="urn:microsoft.com/office/officeart/2005/8/colors/accent1_2" csCatId="accent1" phldr="1"/>
      <dgm:spPr/>
    </dgm:pt>
    <dgm:pt modelId="{1807AD16-3E8E-4F45-A4A4-A1868CC13748}">
      <dgm:prSet phldrT="[Text]" custT="1"/>
      <dgm:spPr/>
      <dgm:t>
        <a:bodyPr/>
        <a:lstStyle/>
        <a:p>
          <a:pPr algn="l"/>
          <a:r>
            <a:rPr lang="en-US" sz="1600" b="1" dirty="0"/>
            <a:t>• PhD electrical &amp; computer engineering</a:t>
          </a:r>
        </a:p>
        <a:p>
          <a:pPr algn="l"/>
          <a:r>
            <a:rPr lang="en-US" sz="1600" b="1" dirty="0"/>
            <a:t>• Postdoc neurology/neuroscience</a:t>
          </a:r>
        </a:p>
      </dgm:t>
    </dgm:pt>
    <dgm:pt modelId="{D8B86CC8-3C39-F245-93C9-BEE9A2A7875C}" type="parTrans" cxnId="{78431480-54B4-514A-B9D9-E941BC745ECA}">
      <dgm:prSet/>
      <dgm:spPr/>
      <dgm:t>
        <a:bodyPr/>
        <a:lstStyle/>
        <a:p>
          <a:endParaRPr lang="en-US"/>
        </a:p>
      </dgm:t>
    </dgm:pt>
    <dgm:pt modelId="{77577369-203B-4846-B90C-6FB4CDA93598}" type="sibTrans" cxnId="{78431480-54B4-514A-B9D9-E941BC745ECA}">
      <dgm:prSet/>
      <dgm:spPr>
        <a:solidFill>
          <a:srgbClr val="FF0000"/>
        </a:solidFill>
      </dgm:spPr>
      <dgm:t>
        <a:bodyPr/>
        <a:lstStyle/>
        <a:p>
          <a:endParaRPr lang="en-US"/>
        </a:p>
      </dgm:t>
    </dgm:pt>
    <dgm:pt modelId="{C9ED3D56-0D7F-AF48-86A7-2C7DE2738956}">
      <dgm:prSet phldrT="[Text]" custT="1"/>
      <dgm:spPr/>
      <dgm:t>
        <a:bodyPr/>
        <a:lstStyle/>
        <a:p>
          <a:r>
            <a:rPr lang="en-US" sz="1800" b="1" dirty="0"/>
            <a:t>5 yr K - neurology, neuroscience, advanced computational systems</a:t>
          </a:r>
        </a:p>
      </dgm:t>
    </dgm:pt>
    <dgm:pt modelId="{39D9A2EB-F5D5-4646-B5F4-1E350C0ACBCD}" type="parTrans" cxnId="{2FE01C78-8589-C640-8D92-AA26566B6D2F}">
      <dgm:prSet/>
      <dgm:spPr/>
      <dgm:t>
        <a:bodyPr/>
        <a:lstStyle/>
        <a:p>
          <a:endParaRPr lang="en-US"/>
        </a:p>
      </dgm:t>
    </dgm:pt>
    <dgm:pt modelId="{FAD865F8-F941-514F-BA80-A1B786DE6853}" type="sibTrans" cxnId="{2FE01C78-8589-C640-8D92-AA26566B6D2F}">
      <dgm:prSet/>
      <dgm:spPr>
        <a:solidFill>
          <a:srgbClr val="FF0000"/>
        </a:solidFill>
      </dgm:spPr>
      <dgm:t>
        <a:bodyPr/>
        <a:lstStyle/>
        <a:p>
          <a:endParaRPr lang="en-US"/>
        </a:p>
      </dgm:t>
    </dgm:pt>
    <dgm:pt modelId="{DFA1DF34-4C1D-5248-845F-A8C6BE467363}">
      <dgm:prSet phldrT="[Text]"/>
      <dgm:spPr/>
      <dgm:t>
        <a:bodyPr/>
        <a:lstStyle/>
        <a:p>
          <a:r>
            <a:rPr lang="en-US" b="1" u="sng" dirty="0"/>
            <a:t>Independent academic researcher</a:t>
          </a:r>
          <a:r>
            <a:rPr lang="en-US" b="1" dirty="0"/>
            <a:t> </a:t>
          </a:r>
        </a:p>
        <a:p>
          <a:r>
            <a:rPr lang="en-US" b="1" dirty="0"/>
            <a:t>in computational intelligence in biomedical science</a:t>
          </a:r>
        </a:p>
      </dgm:t>
    </dgm:pt>
    <dgm:pt modelId="{0C0D5159-18A4-774A-B322-77F60810D901}" type="parTrans" cxnId="{FFC4E5C6-2CD8-C14F-AF57-BC99B01EBEC8}">
      <dgm:prSet/>
      <dgm:spPr/>
      <dgm:t>
        <a:bodyPr/>
        <a:lstStyle/>
        <a:p>
          <a:endParaRPr lang="en-US"/>
        </a:p>
      </dgm:t>
    </dgm:pt>
    <dgm:pt modelId="{0CFB9575-FB9F-5E4A-A277-B254D6ED6BA5}" type="sibTrans" cxnId="{FFC4E5C6-2CD8-C14F-AF57-BC99B01EBEC8}">
      <dgm:prSet/>
      <dgm:spPr/>
      <dgm:t>
        <a:bodyPr/>
        <a:lstStyle/>
        <a:p>
          <a:endParaRPr lang="en-US"/>
        </a:p>
      </dgm:t>
    </dgm:pt>
    <dgm:pt modelId="{3ABBD800-75C7-474E-B902-646E836381FB}" type="pres">
      <dgm:prSet presAssocID="{6D2486DA-2659-3440-A071-9845CF53FC2B}" presName="Name0" presStyleCnt="0">
        <dgm:presLayoutVars>
          <dgm:dir/>
          <dgm:resizeHandles val="exact"/>
        </dgm:presLayoutVars>
      </dgm:prSet>
      <dgm:spPr/>
    </dgm:pt>
    <dgm:pt modelId="{1BCB3FC9-C2CF-DF4B-9543-2FE7AEC60A1C}" type="pres">
      <dgm:prSet presAssocID="{6D2486DA-2659-3440-A071-9845CF53FC2B}" presName="vNodes" presStyleCnt="0"/>
      <dgm:spPr/>
    </dgm:pt>
    <dgm:pt modelId="{3014EE19-5DD8-C542-A362-0D42776DDBB1}" type="pres">
      <dgm:prSet presAssocID="{1807AD16-3E8E-4F45-A4A4-A1868CC13748}" presName="node" presStyleLbl="node1" presStyleIdx="0" presStyleCnt="3" custScaleX="260000" custScaleY="144738">
        <dgm:presLayoutVars>
          <dgm:bulletEnabled val="1"/>
        </dgm:presLayoutVars>
      </dgm:prSet>
      <dgm:spPr/>
    </dgm:pt>
    <dgm:pt modelId="{46D27422-8523-554B-87EF-EE113E10D6AB}" type="pres">
      <dgm:prSet presAssocID="{77577369-203B-4846-B90C-6FB4CDA93598}" presName="spacerT" presStyleCnt="0"/>
      <dgm:spPr/>
    </dgm:pt>
    <dgm:pt modelId="{8D8B2426-70B0-A04B-9461-8080666ED428}" type="pres">
      <dgm:prSet presAssocID="{77577369-203B-4846-B90C-6FB4CDA93598}" presName="sibTrans" presStyleLbl="sibTrans2D1" presStyleIdx="0" presStyleCnt="2"/>
      <dgm:spPr/>
    </dgm:pt>
    <dgm:pt modelId="{D855382F-A042-1A47-A6A2-EBF0AB4D2FBB}" type="pres">
      <dgm:prSet presAssocID="{77577369-203B-4846-B90C-6FB4CDA93598}" presName="spacerB" presStyleCnt="0"/>
      <dgm:spPr/>
    </dgm:pt>
    <dgm:pt modelId="{44E00E4F-24AE-B548-9D87-52D232EA503E}" type="pres">
      <dgm:prSet presAssocID="{C9ED3D56-0D7F-AF48-86A7-2C7DE2738956}" presName="node" presStyleLbl="node1" presStyleIdx="1" presStyleCnt="3" custScaleX="241574" custScaleY="175294" custLinFactNeighborX="-1275" custLinFactNeighborY="1774">
        <dgm:presLayoutVars>
          <dgm:bulletEnabled val="1"/>
        </dgm:presLayoutVars>
      </dgm:prSet>
      <dgm:spPr/>
    </dgm:pt>
    <dgm:pt modelId="{17913214-AB87-8D47-87C0-D1ED4FEE7DDB}" type="pres">
      <dgm:prSet presAssocID="{6D2486DA-2659-3440-A071-9845CF53FC2B}" presName="sibTransLast" presStyleLbl="sibTrans2D1" presStyleIdx="1" presStyleCnt="2" custScaleX="162670" custLinFactNeighborX="-15827" custLinFactNeighborY="-28064"/>
      <dgm:spPr/>
    </dgm:pt>
    <dgm:pt modelId="{94AAE5D5-B430-F244-AAF9-12A8F5068D63}" type="pres">
      <dgm:prSet presAssocID="{6D2486DA-2659-3440-A071-9845CF53FC2B}" presName="connectorText" presStyleLbl="sibTrans2D1" presStyleIdx="1" presStyleCnt="2"/>
      <dgm:spPr/>
    </dgm:pt>
    <dgm:pt modelId="{AF6B7886-5B77-5C41-9D54-3CE34374C9C4}" type="pres">
      <dgm:prSet presAssocID="{6D2486DA-2659-3440-A071-9845CF53FC2B}" presName="lastNode" presStyleLbl="node1" presStyleIdx="2" presStyleCnt="3" custLinFactX="6381" custLinFactNeighborX="100000">
        <dgm:presLayoutVars>
          <dgm:bulletEnabled val="1"/>
        </dgm:presLayoutVars>
      </dgm:prSet>
      <dgm:spPr/>
    </dgm:pt>
  </dgm:ptLst>
  <dgm:cxnLst>
    <dgm:cxn modelId="{DC6BCF56-0600-BD4E-B4BE-4E42D06DE15C}" type="presOf" srcId="{FAD865F8-F941-514F-BA80-A1B786DE6853}" destId="{94AAE5D5-B430-F244-AAF9-12A8F5068D63}" srcOrd="1" destOrd="0" presId="urn:microsoft.com/office/officeart/2005/8/layout/equation2"/>
    <dgm:cxn modelId="{A610855C-26E2-0D48-A219-05E00FC2630C}" type="presOf" srcId="{77577369-203B-4846-B90C-6FB4CDA93598}" destId="{8D8B2426-70B0-A04B-9461-8080666ED428}" srcOrd="0" destOrd="0" presId="urn:microsoft.com/office/officeart/2005/8/layout/equation2"/>
    <dgm:cxn modelId="{ACBA7A5E-2F62-1744-B49F-2424ACFCE514}" type="presOf" srcId="{1807AD16-3E8E-4F45-A4A4-A1868CC13748}" destId="{3014EE19-5DD8-C542-A362-0D42776DDBB1}" srcOrd="0" destOrd="0" presId="urn:microsoft.com/office/officeart/2005/8/layout/equation2"/>
    <dgm:cxn modelId="{F217536D-7146-054A-B74D-4C060475E2BD}" type="presOf" srcId="{DFA1DF34-4C1D-5248-845F-A8C6BE467363}" destId="{AF6B7886-5B77-5C41-9D54-3CE34374C9C4}" srcOrd="0" destOrd="0" presId="urn:microsoft.com/office/officeart/2005/8/layout/equation2"/>
    <dgm:cxn modelId="{2FE01C78-8589-C640-8D92-AA26566B6D2F}" srcId="{6D2486DA-2659-3440-A071-9845CF53FC2B}" destId="{C9ED3D56-0D7F-AF48-86A7-2C7DE2738956}" srcOrd="1" destOrd="0" parTransId="{39D9A2EB-F5D5-4646-B5F4-1E350C0ACBCD}" sibTransId="{FAD865F8-F941-514F-BA80-A1B786DE6853}"/>
    <dgm:cxn modelId="{78431480-54B4-514A-B9D9-E941BC745ECA}" srcId="{6D2486DA-2659-3440-A071-9845CF53FC2B}" destId="{1807AD16-3E8E-4F45-A4A4-A1868CC13748}" srcOrd="0" destOrd="0" parTransId="{D8B86CC8-3C39-F245-93C9-BEE9A2A7875C}" sibTransId="{77577369-203B-4846-B90C-6FB4CDA93598}"/>
    <dgm:cxn modelId="{395856B7-EDE9-6F48-A544-7779E7E4333F}" type="presOf" srcId="{C9ED3D56-0D7F-AF48-86A7-2C7DE2738956}" destId="{44E00E4F-24AE-B548-9D87-52D232EA503E}" srcOrd="0" destOrd="0" presId="urn:microsoft.com/office/officeart/2005/8/layout/equation2"/>
    <dgm:cxn modelId="{340BA0B9-7824-A243-A881-8FA148462A62}" type="presOf" srcId="{FAD865F8-F941-514F-BA80-A1B786DE6853}" destId="{17913214-AB87-8D47-87C0-D1ED4FEE7DDB}" srcOrd="0" destOrd="0" presId="urn:microsoft.com/office/officeart/2005/8/layout/equation2"/>
    <dgm:cxn modelId="{FFC4E5C6-2CD8-C14F-AF57-BC99B01EBEC8}" srcId="{6D2486DA-2659-3440-A071-9845CF53FC2B}" destId="{DFA1DF34-4C1D-5248-845F-A8C6BE467363}" srcOrd="2" destOrd="0" parTransId="{0C0D5159-18A4-774A-B322-77F60810D901}" sibTransId="{0CFB9575-FB9F-5E4A-A277-B254D6ED6BA5}"/>
    <dgm:cxn modelId="{4A744DE9-ED19-914F-AF1F-188421B44619}" type="presOf" srcId="{6D2486DA-2659-3440-A071-9845CF53FC2B}" destId="{3ABBD800-75C7-474E-B902-646E836381FB}" srcOrd="0" destOrd="0" presId="urn:microsoft.com/office/officeart/2005/8/layout/equation2"/>
    <dgm:cxn modelId="{376643C6-B582-8045-8FC9-5308939EDBCA}" type="presParOf" srcId="{3ABBD800-75C7-474E-B902-646E836381FB}" destId="{1BCB3FC9-C2CF-DF4B-9543-2FE7AEC60A1C}" srcOrd="0" destOrd="0" presId="urn:microsoft.com/office/officeart/2005/8/layout/equation2"/>
    <dgm:cxn modelId="{054CC9FC-7EAD-2146-8A59-5C059C51720D}" type="presParOf" srcId="{1BCB3FC9-C2CF-DF4B-9543-2FE7AEC60A1C}" destId="{3014EE19-5DD8-C542-A362-0D42776DDBB1}" srcOrd="0" destOrd="0" presId="urn:microsoft.com/office/officeart/2005/8/layout/equation2"/>
    <dgm:cxn modelId="{7D85B992-3ECD-F647-B4EB-AC0F32A7AE7C}" type="presParOf" srcId="{1BCB3FC9-C2CF-DF4B-9543-2FE7AEC60A1C}" destId="{46D27422-8523-554B-87EF-EE113E10D6AB}" srcOrd="1" destOrd="0" presId="urn:microsoft.com/office/officeart/2005/8/layout/equation2"/>
    <dgm:cxn modelId="{23E74EC8-568A-7B43-A7CA-CFCAAFC8B846}" type="presParOf" srcId="{1BCB3FC9-C2CF-DF4B-9543-2FE7AEC60A1C}" destId="{8D8B2426-70B0-A04B-9461-8080666ED428}" srcOrd="2" destOrd="0" presId="urn:microsoft.com/office/officeart/2005/8/layout/equation2"/>
    <dgm:cxn modelId="{A4DB5E64-30C4-AB43-93FB-B5B9BD253B19}" type="presParOf" srcId="{1BCB3FC9-C2CF-DF4B-9543-2FE7AEC60A1C}" destId="{D855382F-A042-1A47-A6A2-EBF0AB4D2FBB}" srcOrd="3" destOrd="0" presId="urn:microsoft.com/office/officeart/2005/8/layout/equation2"/>
    <dgm:cxn modelId="{C1A1C45F-AFE6-E241-9D12-C8D5A2390FAA}" type="presParOf" srcId="{1BCB3FC9-C2CF-DF4B-9543-2FE7AEC60A1C}" destId="{44E00E4F-24AE-B548-9D87-52D232EA503E}" srcOrd="4" destOrd="0" presId="urn:microsoft.com/office/officeart/2005/8/layout/equation2"/>
    <dgm:cxn modelId="{EC5211CA-0790-C641-8507-85AA277EDFFA}" type="presParOf" srcId="{3ABBD800-75C7-474E-B902-646E836381FB}" destId="{17913214-AB87-8D47-87C0-D1ED4FEE7DDB}" srcOrd="1" destOrd="0" presId="urn:microsoft.com/office/officeart/2005/8/layout/equation2"/>
    <dgm:cxn modelId="{1EFF7917-514F-1D46-8290-C1350ECB7452}" type="presParOf" srcId="{17913214-AB87-8D47-87C0-D1ED4FEE7DDB}" destId="{94AAE5D5-B430-F244-AAF9-12A8F5068D63}" srcOrd="0" destOrd="0" presId="urn:microsoft.com/office/officeart/2005/8/layout/equation2"/>
    <dgm:cxn modelId="{CFCC60B8-9C50-E54F-878F-3A6A5A8DB2C0}" type="presParOf" srcId="{3ABBD800-75C7-474E-B902-646E836381FB}" destId="{AF6B7886-5B77-5C41-9D54-3CE34374C9C4}" srcOrd="2" destOrd="0" presId="urn:microsoft.com/office/officeart/2005/8/layout/equati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14EE19-5DD8-C542-A362-0D42776DDBB1}">
      <dsp:nvSpPr>
        <dsp:cNvPr id="0" name=""/>
        <dsp:cNvSpPr/>
      </dsp:nvSpPr>
      <dsp:spPr>
        <a:xfrm>
          <a:off x="136338" y="1843"/>
          <a:ext cx="3956132" cy="1853623"/>
        </a:xfrm>
        <a:prstGeom prst="ellipse">
          <a:avLst/>
        </a:prstGeom>
        <a:gradFill rotWithShape="0">
          <a:gsLst>
            <a:gs pos="0">
              <a:schemeClr val="accent1">
                <a:hueOff val="0"/>
                <a:satOff val="0"/>
                <a:lumOff val="0"/>
                <a:alphaOff val="0"/>
                <a:shade val="63000"/>
              </a:schemeClr>
            </a:gs>
            <a:gs pos="30000">
              <a:schemeClr val="accent1">
                <a:hueOff val="0"/>
                <a:satOff val="0"/>
                <a:lumOff val="0"/>
                <a:alphaOff val="0"/>
                <a:shade val="90000"/>
                <a:satMod val="110000"/>
              </a:schemeClr>
            </a:gs>
            <a:gs pos="45000">
              <a:schemeClr val="accent1">
                <a:hueOff val="0"/>
                <a:satOff val="0"/>
                <a:lumOff val="0"/>
                <a:alphaOff val="0"/>
                <a:shade val="100000"/>
                <a:satMod val="118000"/>
              </a:schemeClr>
            </a:gs>
            <a:gs pos="55000">
              <a:schemeClr val="accent1">
                <a:hueOff val="0"/>
                <a:satOff val="0"/>
                <a:lumOff val="0"/>
                <a:alphaOff val="0"/>
                <a:shade val="100000"/>
                <a:satMod val="118000"/>
              </a:schemeClr>
            </a:gs>
            <a:gs pos="73000">
              <a:schemeClr val="accent1">
                <a:hueOff val="0"/>
                <a:satOff val="0"/>
                <a:lumOff val="0"/>
                <a:alphaOff val="0"/>
                <a:shade val="90000"/>
                <a:satMod val="110000"/>
              </a:schemeClr>
            </a:gs>
            <a:gs pos="100000">
              <a:schemeClr val="accent1">
                <a:hueOff val="0"/>
                <a:satOff val="0"/>
                <a:lumOff val="0"/>
                <a:alphaOff val="0"/>
                <a:shade val="63000"/>
              </a:schemeClr>
            </a:gs>
          </a:gsLst>
          <a:lin ang="950000" scaled="1"/>
        </a:gradFill>
        <a:ln>
          <a:noFill/>
        </a:ln>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accent1">
              <a:hueOff val="0"/>
              <a:satOff val="0"/>
              <a:lumOff val="0"/>
              <a:alphaOff val="0"/>
              <a:tint val="100000"/>
              <a:shade val="100000"/>
              <a:hueMod val="100000"/>
              <a:satMod val="10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l" defTabSz="711200">
            <a:lnSpc>
              <a:spcPct val="90000"/>
            </a:lnSpc>
            <a:spcBef>
              <a:spcPct val="0"/>
            </a:spcBef>
            <a:spcAft>
              <a:spcPct val="35000"/>
            </a:spcAft>
            <a:buNone/>
          </a:pPr>
          <a:r>
            <a:rPr lang="en-US" sz="1600" b="1" kern="1200" dirty="0"/>
            <a:t>• PhD neuropharmacology</a:t>
          </a:r>
        </a:p>
        <a:p>
          <a:pPr marL="0" lvl="0" indent="0" algn="l" defTabSz="711200">
            <a:lnSpc>
              <a:spcPct val="90000"/>
            </a:lnSpc>
            <a:spcBef>
              <a:spcPct val="0"/>
            </a:spcBef>
            <a:spcAft>
              <a:spcPct val="35000"/>
            </a:spcAft>
            <a:buNone/>
          </a:pPr>
          <a:r>
            <a:rPr lang="en-US" sz="1600" b="1" kern="1200" dirty="0"/>
            <a:t>• Postdoc neuroimmunology </a:t>
          </a:r>
        </a:p>
        <a:p>
          <a:pPr marL="0" lvl="0" indent="0" algn="l" defTabSz="711200">
            <a:lnSpc>
              <a:spcPct val="90000"/>
            </a:lnSpc>
            <a:spcBef>
              <a:spcPct val="0"/>
            </a:spcBef>
            <a:spcAft>
              <a:spcPct val="35000"/>
            </a:spcAft>
            <a:buNone/>
          </a:pPr>
          <a:r>
            <a:rPr lang="en-US" sz="1600" b="1" kern="1200" dirty="0"/>
            <a:t>• Postdoc neuroscience</a:t>
          </a:r>
        </a:p>
      </dsp:txBody>
      <dsp:txXfrm>
        <a:off x="715700" y="273300"/>
        <a:ext cx="2797408" cy="1310709"/>
      </dsp:txXfrm>
    </dsp:sp>
    <dsp:sp modelId="{8D8B2426-70B0-A04B-9461-8080666ED428}">
      <dsp:nvSpPr>
        <dsp:cNvPr id="0" name=""/>
        <dsp:cNvSpPr/>
      </dsp:nvSpPr>
      <dsp:spPr>
        <a:xfrm>
          <a:off x="1743009" y="1959457"/>
          <a:ext cx="742791" cy="742791"/>
        </a:xfrm>
        <a:prstGeom prst="mathPlus">
          <a:avLst/>
        </a:prstGeom>
        <a:solidFill>
          <a:srgbClr val="FF0000"/>
        </a:solidFill>
        <a:ln>
          <a:noFill/>
        </a:ln>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accent1">
              <a:tint val="60000"/>
              <a:hueOff val="0"/>
              <a:satOff val="0"/>
              <a:lumOff val="0"/>
              <a:alphaOff val="0"/>
              <a:tint val="100000"/>
              <a:shade val="100000"/>
              <a:hueMod val="100000"/>
              <a:satMod val="10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a:off x="1841466" y="2243500"/>
        <a:ext cx="545877" cy="174705"/>
      </dsp:txXfrm>
    </dsp:sp>
    <dsp:sp modelId="{44E00E4F-24AE-B548-9D87-52D232EA503E}">
      <dsp:nvSpPr>
        <dsp:cNvPr id="0" name=""/>
        <dsp:cNvSpPr/>
      </dsp:nvSpPr>
      <dsp:spPr>
        <a:xfrm>
          <a:off x="551187" y="2808083"/>
          <a:ext cx="3093777" cy="2244946"/>
        </a:xfrm>
        <a:prstGeom prst="ellipse">
          <a:avLst/>
        </a:prstGeom>
        <a:gradFill rotWithShape="0">
          <a:gsLst>
            <a:gs pos="0">
              <a:schemeClr val="accent1">
                <a:hueOff val="0"/>
                <a:satOff val="0"/>
                <a:lumOff val="0"/>
                <a:alphaOff val="0"/>
                <a:shade val="63000"/>
              </a:schemeClr>
            </a:gs>
            <a:gs pos="30000">
              <a:schemeClr val="accent1">
                <a:hueOff val="0"/>
                <a:satOff val="0"/>
                <a:lumOff val="0"/>
                <a:alphaOff val="0"/>
                <a:shade val="90000"/>
                <a:satMod val="110000"/>
              </a:schemeClr>
            </a:gs>
            <a:gs pos="45000">
              <a:schemeClr val="accent1">
                <a:hueOff val="0"/>
                <a:satOff val="0"/>
                <a:lumOff val="0"/>
                <a:alphaOff val="0"/>
                <a:shade val="100000"/>
                <a:satMod val="118000"/>
              </a:schemeClr>
            </a:gs>
            <a:gs pos="55000">
              <a:schemeClr val="accent1">
                <a:hueOff val="0"/>
                <a:satOff val="0"/>
                <a:lumOff val="0"/>
                <a:alphaOff val="0"/>
                <a:shade val="100000"/>
                <a:satMod val="118000"/>
              </a:schemeClr>
            </a:gs>
            <a:gs pos="73000">
              <a:schemeClr val="accent1">
                <a:hueOff val="0"/>
                <a:satOff val="0"/>
                <a:lumOff val="0"/>
                <a:alphaOff val="0"/>
                <a:shade val="90000"/>
                <a:satMod val="110000"/>
              </a:schemeClr>
            </a:gs>
            <a:gs pos="100000">
              <a:schemeClr val="accent1">
                <a:hueOff val="0"/>
                <a:satOff val="0"/>
                <a:lumOff val="0"/>
                <a:alphaOff val="0"/>
                <a:shade val="63000"/>
              </a:schemeClr>
            </a:gs>
          </a:gsLst>
          <a:lin ang="950000" scaled="1"/>
        </a:gradFill>
        <a:ln>
          <a:noFill/>
        </a:ln>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accent1">
              <a:hueOff val="0"/>
              <a:satOff val="0"/>
              <a:lumOff val="0"/>
              <a:alphaOff val="0"/>
              <a:tint val="100000"/>
              <a:shade val="100000"/>
              <a:hueMod val="100000"/>
              <a:satMod val="10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kern="1200" dirty="0"/>
            <a:t>2 </a:t>
          </a:r>
          <a:r>
            <a:rPr lang="en-US" sz="1800" kern="1200" dirty="0" err="1"/>
            <a:t>yr</a:t>
          </a:r>
          <a:r>
            <a:rPr lang="en-US" sz="1800" kern="1200" dirty="0"/>
            <a:t> K99: </a:t>
          </a:r>
        </a:p>
        <a:p>
          <a:pPr marL="0" lvl="0" indent="0" algn="ctr" defTabSz="800100">
            <a:lnSpc>
              <a:spcPct val="90000"/>
            </a:lnSpc>
            <a:spcBef>
              <a:spcPct val="0"/>
            </a:spcBef>
            <a:spcAft>
              <a:spcPct val="35000"/>
            </a:spcAft>
            <a:buNone/>
          </a:pPr>
          <a:r>
            <a:rPr lang="en-US" sz="1800" kern="1200" dirty="0"/>
            <a:t>electrophysiology, </a:t>
          </a:r>
        </a:p>
        <a:p>
          <a:pPr marL="0" lvl="0" indent="0" algn="ctr" defTabSz="800100">
            <a:lnSpc>
              <a:spcPct val="90000"/>
            </a:lnSpc>
            <a:spcBef>
              <a:spcPct val="0"/>
            </a:spcBef>
            <a:spcAft>
              <a:spcPct val="35000"/>
            </a:spcAft>
            <a:buNone/>
          </a:pPr>
          <a:r>
            <a:rPr lang="en-US" sz="1800" kern="1200" dirty="0"/>
            <a:t>neurobiology of oxytocin</a:t>
          </a:r>
        </a:p>
      </dsp:txBody>
      <dsp:txXfrm>
        <a:off x="1004260" y="3136848"/>
        <a:ext cx="2187631" cy="1587416"/>
      </dsp:txXfrm>
    </dsp:sp>
    <dsp:sp modelId="{17913214-AB87-8D47-87C0-D1ED4FEE7DDB}">
      <dsp:nvSpPr>
        <dsp:cNvPr id="0" name=""/>
        <dsp:cNvSpPr/>
      </dsp:nvSpPr>
      <dsp:spPr>
        <a:xfrm rot="21599239">
          <a:off x="4092508" y="2154990"/>
          <a:ext cx="780025" cy="476411"/>
        </a:xfrm>
        <a:prstGeom prst="rightArrow">
          <a:avLst>
            <a:gd name="adj1" fmla="val 60000"/>
            <a:gd name="adj2" fmla="val 50000"/>
          </a:avLst>
        </a:prstGeom>
        <a:solidFill>
          <a:srgbClr val="FF0000"/>
        </a:solidFill>
        <a:ln>
          <a:noFill/>
        </a:ln>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accent1">
              <a:tint val="60000"/>
              <a:hueOff val="0"/>
              <a:satOff val="0"/>
              <a:lumOff val="0"/>
              <a:alphaOff val="0"/>
              <a:tint val="100000"/>
              <a:shade val="100000"/>
              <a:hueMod val="100000"/>
              <a:satMod val="10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en-US" sz="2100" kern="1200"/>
        </a:p>
      </dsp:txBody>
      <dsp:txXfrm>
        <a:off x="4092508" y="2250288"/>
        <a:ext cx="637102" cy="285847"/>
      </dsp:txXfrm>
    </dsp:sp>
    <dsp:sp modelId="{AF6B7886-5B77-5C41-9D54-3CE34374C9C4}">
      <dsp:nvSpPr>
        <dsp:cNvPr id="0" name=""/>
        <dsp:cNvSpPr/>
      </dsp:nvSpPr>
      <dsp:spPr>
        <a:xfrm>
          <a:off x="4997215" y="1245840"/>
          <a:ext cx="2561349" cy="2561349"/>
        </a:xfrm>
        <a:prstGeom prst="ellipse">
          <a:avLst/>
        </a:prstGeom>
        <a:gradFill rotWithShape="0">
          <a:gsLst>
            <a:gs pos="0">
              <a:schemeClr val="accent1">
                <a:hueOff val="0"/>
                <a:satOff val="0"/>
                <a:lumOff val="0"/>
                <a:alphaOff val="0"/>
                <a:shade val="63000"/>
              </a:schemeClr>
            </a:gs>
            <a:gs pos="30000">
              <a:schemeClr val="accent1">
                <a:hueOff val="0"/>
                <a:satOff val="0"/>
                <a:lumOff val="0"/>
                <a:alphaOff val="0"/>
                <a:shade val="90000"/>
                <a:satMod val="110000"/>
              </a:schemeClr>
            </a:gs>
            <a:gs pos="45000">
              <a:schemeClr val="accent1">
                <a:hueOff val="0"/>
                <a:satOff val="0"/>
                <a:lumOff val="0"/>
                <a:alphaOff val="0"/>
                <a:shade val="100000"/>
                <a:satMod val="118000"/>
              </a:schemeClr>
            </a:gs>
            <a:gs pos="55000">
              <a:schemeClr val="accent1">
                <a:hueOff val="0"/>
                <a:satOff val="0"/>
                <a:lumOff val="0"/>
                <a:alphaOff val="0"/>
                <a:shade val="100000"/>
                <a:satMod val="118000"/>
              </a:schemeClr>
            </a:gs>
            <a:gs pos="73000">
              <a:schemeClr val="accent1">
                <a:hueOff val="0"/>
                <a:satOff val="0"/>
                <a:lumOff val="0"/>
                <a:alphaOff val="0"/>
                <a:shade val="90000"/>
                <a:satMod val="110000"/>
              </a:schemeClr>
            </a:gs>
            <a:gs pos="100000">
              <a:schemeClr val="accent1">
                <a:hueOff val="0"/>
                <a:satOff val="0"/>
                <a:lumOff val="0"/>
                <a:alphaOff val="0"/>
                <a:shade val="63000"/>
              </a:schemeClr>
            </a:gs>
          </a:gsLst>
          <a:lin ang="950000" scaled="1"/>
        </a:gradFill>
        <a:ln>
          <a:noFill/>
        </a:ln>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accent1">
              <a:hueOff val="0"/>
              <a:satOff val="0"/>
              <a:lumOff val="0"/>
              <a:alphaOff val="0"/>
              <a:tint val="100000"/>
              <a:shade val="100000"/>
              <a:hueMod val="100000"/>
              <a:satMod val="10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en-US" sz="1100" b="1" u="sng" kern="1200" dirty="0"/>
            <a:t>R00 / Independent academic researcher</a:t>
          </a:r>
          <a:r>
            <a:rPr lang="en-US" sz="1100" b="1" kern="1200" dirty="0"/>
            <a:t> </a:t>
          </a:r>
        </a:p>
        <a:p>
          <a:pPr marL="0" lvl="0" indent="0" algn="ctr" defTabSz="488950">
            <a:lnSpc>
              <a:spcPct val="90000"/>
            </a:lnSpc>
            <a:spcBef>
              <a:spcPct val="0"/>
            </a:spcBef>
            <a:spcAft>
              <a:spcPct val="35000"/>
            </a:spcAft>
            <a:buNone/>
          </a:pPr>
          <a:r>
            <a:rPr lang="en-US" sz="1100" b="1" kern="1200" dirty="0"/>
            <a:t>in complex neuropsychiatric diseases and </a:t>
          </a:r>
          <a:r>
            <a:rPr lang="en-US" sz="1100" b="1" kern="1200" dirty="0" err="1"/>
            <a:t>psychoneuroendocrinology</a:t>
          </a:r>
          <a:endParaRPr lang="en-US" sz="1100" b="1" kern="1200" dirty="0"/>
        </a:p>
      </dsp:txBody>
      <dsp:txXfrm>
        <a:off x="5372316" y="1620941"/>
        <a:ext cx="1811147" cy="181114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14EE19-5DD8-C542-A362-0D42776DDBB1}">
      <dsp:nvSpPr>
        <dsp:cNvPr id="0" name=""/>
        <dsp:cNvSpPr/>
      </dsp:nvSpPr>
      <dsp:spPr>
        <a:xfrm>
          <a:off x="449527" y="1843"/>
          <a:ext cx="3329754" cy="1853623"/>
        </a:xfrm>
        <a:prstGeom prst="ellipse">
          <a:avLst/>
        </a:prstGeom>
        <a:gradFill rotWithShape="0">
          <a:gsLst>
            <a:gs pos="0">
              <a:schemeClr val="accent1">
                <a:hueOff val="0"/>
                <a:satOff val="0"/>
                <a:lumOff val="0"/>
                <a:alphaOff val="0"/>
                <a:shade val="63000"/>
              </a:schemeClr>
            </a:gs>
            <a:gs pos="30000">
              <a:schemeClr val="accent1">
                <a:hueOff val="0"/>
                <a:satOff val="0"/>
                <a:lumOff val="0"/>
                <a:alphaOff val="0"/>
                <a:shade val="90000"/>
                <a:satMod val="110000"/>
              </a:schemeClr>
            </a:gs>
            <a:gs pos="45000">
              <a:schemeClr val="accent1">
                <a:hueOff val="0"/>
                <a:satOff val="0"/>
                <a:lumOff val="0"/>
                <a:alphaOff val="0"/>
                <a:shade val="100000"/>
                <a:satMod val="118000"/>
              </a:schemeClr>
            </a:gs>
            <a:gs pos="55000">
              <a:schemeClr val="accent1">
                <a:hueOff val="0"/>
                <a:satOff val="0"/>
                <a:lumOff val="0"/>
                <a:alphaOff val="0"/>
                <a:shade val="100000"/>
                <a:satMod val="118000"/>
              </a:schemeClr>
            </a:gs>
            <a:gs pos="73000">
              <a:schemeClr val="accent1">
                <a:hueOff val="0"/>
                <a:satOff val="0"/>
                <a:lumOff val="0"/>
                <a:alphaOff val="0"/>
                <a:shade val="90000"/>
                <a:satMod val="110000"/>
              </a:schemeClr>
            </a:gs>
            <a:gs pos="100000">
              <a:schemeClr val="accent1">
                <a:hueOff val="0"/>
                <a:satOff val="0"/>
                <a:lumOff val="0"/>
                <a:alphaOff val="0"/>
                <a:shade val="63000"/>
              </a:schemeClr>
            </a:gs>
          </a:gsLst>
          <a:lin ang="950000" scaled="1"/>
        </a:gradFill>
        <a:ln>
          <a:noFill/>
        </a:ln>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accent1">
              <a:hueOff val="0"/>
              <a:satOff val="0"/>
              <a:lumOff val="0"/>
              <a:alphaOff val="0"/>
              <a:tint val="100000"/>
              <a:shade val="100000"/>
              <a:hueMod val="100000"/>
              <a:satMod val="10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l" defTabSz="711200">
            <a:lnSpc>
              <a:spcPct val="90000"/>
            </a:lnSpc>
            <a:spcBef>
              <a:spcPct val="0"/>
            </a:spcBef>
            <a:spcAft>
              <a:spcPct val="35000"/>
            </a:spcAft>
            <a:buNone/>
          </a:pPr>
          <a:r>
            <a:rPr lang="en-US" sz="1600" b="1" kern="1200" dirty="0"/>
            <a:t>• PhD electrical &amp; computer engineering</a:t>
          </a:r>
        </a:p>
        <a:p>
          <a:pPr marL="0" lvl="0" indent="0" algn="l" defTabSz="711200">
            <a:lnSpc>
              <a:spcPct val="90000"/>
            </a:lnSpc>
            <a:spcBef>
              <a:spcPct val="0"/>
            </a:spcBef>
            <a:spcAft>
              <a:spcPct val="35000"/>
            </a:spcAft>
            <a:buNone/>
          </a:pPr>
          <a:r>
            <a:rPr lang="en-US" sz="1600" b="1" kern="1200" dirty="0"/>
            <a:t>• Postdoc neurology/neuroscience</a:t>
          </a:r>
        </a:p>
      </dsp:txBody>
      <dsp:txXfrm>
        <a:off x="937158" y="273300"/>
        <a:ext cx="2354492" cy="1310709"/>
      </dsp:txXfrm>
    </dsp:sp>
    <dsp:sp modelId="{8D8B2426-70B0-A04B-9461-8080666ED428}">
      <dsp:nvSpPr>
        <dsp:cNvPr id="0" name=""/>
        <dsp:cNvSpPr/>
      </dsp:nvSpPr>
      <dsp:spPr>
        <a:xfrm>
          <a:off x="1743009" y="1959457"/>
          <a:ext cx="742791" cy="742791"/>
        </a:xfrm>
        <a:prstGeom prst="mathPlus">
          <a:avLst/>
        </a:prstGeom>
        <a:solidFill>
          <a:srgbClr val="FF0000"/>
        </a:solidFill>
        <a:ln>
          <a:noFill/>
        </a:ln>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accent1">
              <a:tint val="60000"/>
              <a:hueOff val="0"/>
              <a:satOff val="0"/>
              <a:lumOff val="0"/>
              <a:alphaOff val="0"/>
              <a:tint val="100000"/>
              <a:shade val="100000"/>
              <a:hueMod val="100000"/>
              <a:satMod val="10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n-US" sz="1300" kern="1200"/>
        </a:p>
      </dsp:txBody>
      <dsp:txXfrm>
        <a:off x="1841466" y="2243500"/>
        <a:ext cx="545877" cy="174705"/>
      </dsp:txXfrm>
    </dsp:sp>
    <dsp:sp modelId="{44E00E4F-24AE-B548-9D87-52D232EA503E}">
      <dsp:nvSpPr>
        <dsp:cNvPr id="0" name=""/>
        <dsp:cNvSpPr/>
      </dsp:nvSpPr>
      <dsp:spPr>
        <a:xfrm>
          <a:off x="551187" y="2808083"/>
          <a:ext cx="3093777" cy="2244946"/>
        </a:xfrm>
        <a:prstGeom prst="ellipse">
          <a:avLst/>
        </a:prstGeom>
        <a:gradFill rotWithShape="0">
          <a:gsLst>
            <a:gs pos="0">
              <a:schemeClr val="accent1">
                <a:hueOff val="0"/>
                <a:satOff val="0"/>
                <a:lumOff val="0"/>
                <a:alphaOff val="0"/>
                <a:shade val="63000"/>
              </a:schemeClr>
            </a:gs>
            <a:gs pos="30000">
              <a:schemeClr val="accent1">
                <a:hueOff val="0"/>
                <a:satOff val="0"/>
                <a:lumOff val="0"/>
                <a:alphaOff val="0"/>
                <a:shade val="90000"/>
                <a:satMod val="110000"/>
              </a:schemeClr>
            </a:gs>
            <a:gs pos="45000">
              <a:schemeClr val="accent1">
                <a:hueOff val="0"/>
                <a:satOff val="0"/>
                <a:lumOff val="0"/>
                <a:alphaOff val="0"/>
                <a:shade val="100000"/>
                <a:satMod val="118000"/>
              </a:schemeClr>
            </a:gs>
            <a:gs pos="55000">
              <a:schemeClr val="accent1">
                <a:hueOff val="0"/>
                <a:satOff val="0"/>
                <a:lumOff val="0"/>
                <a:alphaOff val="0"/>
                <a:shade val="100000"/>
                <a:satMod val="118000"/>
              </a:schemeClr>
            </a:gs>
            <a:gs pos="73000">
              <a:schemeClr val="accent1">
                <a:hueOff val="0"/>
                <a:satOff val="0"/>
                <a:lumOff val="0"/>
                <a:alphaOff val="0"/>
                <a:shade val="90000"/>
                <a:satMod val="110000"/>
              </a:schemeClr>
            </a:gs>
            <a:gs pos="100000">
              <a:schemeClr val="accent1">
                <a:hueOff val="0"/>
                <a:satOff val="0"/>
                <a:lumOff val="0"/>
                <a:alphaOff val="0"/>
                <a:shade val="63000"/>
              </a:schemeClr>
            </a:gs>
          </a:gsLst>
          <a:lin ang="950000" scaled="1"/>
        </a:gradFill>
        <a:ln>
          <a:noFill/>
        </a:ln>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accent1">
              <a:hueOff val="0"/>
              <a:satOff val="0"/>
              <a:lumOff val="0"/>
              <a:alphaOff val="0"/>
              <a:tint val="100000"/>
              <a:shade val="100000"/>
              <a:hueMod val="100000"/>
              <a:satMod val="10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t>5 yr K - neurology, neuroscience, advanced computational systems</a:t>
          </a:r>
        </a:p>
      </dsp:txBody>
      <dsp:txXfrm>
        <a:off x="1004260" y="3136848"/>
        <a:ext cx="2187631" cy="1587416"/>
      </dsp:txXfrm>
    </dsp:sp>
    <dsp:sp modelId="{17913214-AB87-8D47-87C0-D1ED4FEE7DDB}">
      <dsp:nvSpPr>
        <dsp:cNvPr id="0" name=""/>
        <dsp:cNvSpPr/>
      </dsp:nvSpPr>
      <dsp:spPr>
        <a:xfrm rot="21599239">
          <a:off x="3779332" y="2155023"/>
          <a:ext cx="1050042" cy="476411"/>
        </a:xfrm>
        <a:prstGeom prst="rightArrow">
          <a:avLst>
            <a:gd name="adj1" fmla="val 60000"/>
            <a:gd name="adj2" fmla="val 50000"/>
          </a:avLst>
        </a:prstGeom>
        <a:solidFill>
          <a:srgbClr val="FF0000"/>
        </a:solidFill>
        <a:ln>
          <a:noFill/>
        </a:ln>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accent1">
              <a:tint val="60000"/>
              <a:hueOff val="0"/>
              <a:satOff val="0"/>
              <a:lumOff val="0"/>
              <a:alphaOff val="0"/>
              <a:tint val="100000"/>
              <a:shade val="100000"/>
              <a:hueMod val="100000"/>
              <a:satMod val="10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en-US" sz="2100" kern="1200"/>
        </a:p>
      </dsp:txBody>
      <dsp:txXfrm>
        <a:off x="3779332" y="2250321"/>
        <a:ext cx="907119" cy="285847"/>
      </dsp:txXfrm>
    </dsp:sp>
    <dsp:sp modelId="{AF6B7886-5B77-5C41-9D54-3CE34374C9C4}">
      <dsp:nvSpPr>
        <dsp:cNvPr id="0" name=""/>
        <dsp:cNvSpPr/>
      </dsp:nvSpPr>
      <dsp:spPr>
        <a:xfrm>
          <a:off x="4997215" y="1245840"/>
          <a:ext cx="2561349" cy="2561349"/>
        </a:xfrm>
        <a:prstGeom prst="ellipse">
          <a:avLst/>
        </a:prstGeom>
        <a:gradFill rotWithShape="0">
          <a:gsLst>
            <a:gs pos="0">
              <a:schemeClr val="accent1">
                <a:hueOff val="0"/>
                <a:satOff val="0"/>
                <a:lumOff val="0"/>
                <a:alphaOff val="0"/>
                <a:shade val="63000"/>
              </a:schemeClr>
            </a:gs>
            <a:gs pos="30000">
              <a:schemeClr val="accent1">
                <a:hueOff val="0"/>
                <a:satOff val="0"/>
                <a:lumOff val="0"/>
                <a:alphaOff val="0"/>
                <a:shade val="90000"/>
                <a:satMod val="110000"/>
              </a:schemeClr>
            </a:gs>
            <a:gs pos="45000">
              <a:schemeClr val="accent1">
                <a:hueOff val="0"/>
                <a:satOff val="0"/>
                <a:lumOff val="0"/>
                <a:alphaOff val="0"/>
                <a:shade val="100000"/>
                <a:satMod val="118000"/>
              </a:schemeClr>
            </a:gs>
            <a:gs pos="55000">
              <a:schemeClr val="accent1">
                <a:hueOff val="0"/>
                <a:satOff val="0"/>
                <a:lumOff val="0"/>
                <a:alphaOff val="0"/>
                <a:shade val="100000"/>
                <a:satMod val="118000"/>
              </a:schemeClr>
            </a:gs>
            <a:gs pos="73000">
              <a:schemeClr val="accent1">
                <a:hueOff val="0"/>
                <a:satOff val="0"/>
                <a:lumOff val="0"/>
                <a:alphaOff val="0"/>
                <a:shade val="90000"/>
                <a:satMod val="110000"/>
              </a:schemeClr>
            </a:gs>
            <a:gs pos="100000">
              <a:schemeClr val="accent1">
                <a:hueOff val="0"/>
                <a:satOff val="0"/>
                <a:lumOff val="0"/>
                <a:alphaOff val="0"/>
                <a:shade val="63000"/>
              </a:schemeClr>
            </a:gs>
          </a:gsLst>
          <a:lin ang="950000" scaled="1"/>
        </a:gradFill>
        <a:ln>
          <a:noFill/>
        </a:ln>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accent1">
              <a:hueOff val="0"/>
              <a:satOff val="0"/>
              <a:lumOff val="0"/>
              <a:alphaOff val="0"/>
              <a:tint val="100000"/>
              <a:shade val="100000"/>
              <a:hueMod val="100000"/>
              <a:satMod val="10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en-US" sz="1700" b="1" u="sng" kern="1200" dirty="0"/>
            <a:t>Independent academic researcher</a:t>
          </a:r>
          <a:r>
            <a:rPr lang="en-US" sz="1700" b="1" kern="1200" dirty="0"/>
            <a:t> </a:t>
          </a:r>
        </a:p>
        <a:p>
          <a:pPr marL="0" lvl="0" indent="0" algn="ctr" defTabSz="755650">
            <a:lnSpc>
              <a:spcPct val="90000"/>
            </a:lnSpc>
            <a:spcBef>
              <a:spcPct val="0"/>
            </a:spcBef>
            <a:spcAft>
              <a:spcPct val="35000"/>
            </a:spcAft>
            <a:buNone/>
          </a:pPr>
          <a:r>
            <a:rPr lang="en-US" sz="1700" b="1" kern="1200" dirty="0"/>
            <a:t>in computational intelligence in biomedical science</a:t>
          </a:r>
        </a:p>
      </dsp:txBody>
      <dsp:txXfrm>
        <a:off x="5372316" y="1620941"/>
        <a:ext cx="1811147" cy="1811147"/>
      </dsp:txXfrm>
    </dsp:sp>
  </dsp:spTree>
</dsp:drawing>
</file>

<file path=ppt/diagrams/layout1.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2.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1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B30DB1-CB1B-264F-9B72-1E136B4D950A}" type="datetimeFigureOut">
              <a:rPr lang="en-US" smtClean="0"/>
              <a:t>4/7/24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1BEE3C-BB60-BA42-BD09-73B11197EBAF}" type="slidenum">
              <a:rPr lang="en-US" smtClean="0"/>
              <a:t>‹#›</a:t>
            </a:fld>
            <a:endParaRPr lang="en-US"/>
          </a:p>
        </p:txBody>
      </p:sp>
    </p:spTree>
    <p:extLst>
      <p:ext uri="{BB962C8B-B14F-4D97-AF65-F5344CB8AC3E}">
        <p14:creationId xmlns:p14="http://schemas.microsoft.com/office/powerpoint/2010/main" val="1243347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1BEE3C-BB60-BA42-BD09-73B11197EBAF}" type="slidenum">
              <a:rPr lang="en-US" smtClean="0"/>
              <a:t>2</a:t>
            </a:fld>
            <a:endParaRPr lang="en-US"/>
          </a:p>
        </p:txBody>
      </p:sp>
    </p:spTree>
    <p:extLst>
      <p:ext uri="{BB962C8B-B14F-4D97-AF65-F5344CB8AC3E}">
        <p14:creationId xmlns:p14="http://schemas.microsoft.com/office/powerpoint/2010/main" val="3186284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1BEE3C-BB60-BA42-BD09-73B11197EBAF}" type="slidenum">
              <a:rPr lang="en-US" smtClean="0"/>
              <a:t>16</a:t>
            </a:fld>
            <a:endParaRPr lang="en-US"/>
          </a:p>
        </p:txBody>
      </p:sp>
    </p:spTree>
    <p:extLst>
      <p:ext uri="{BB962C8B-B14F-4D97-AF65-F5344CB8AC3E}">
        <p14:creationId xmlns:p14="http://schemas.microsoft.com/office/powerpoint/2010/main" val="25282773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1BEE3C-BB60-BA42-BD09-73B11197EBAF}" type="slidenum">
              <a:rPr lang="en-US" smtClean="0"/>
              <a:t>20</a:t>
            </a:fld>
            <a:endParaRPr lang="en-US"/>
          </a:p>
        </p:txBody>
      </p:sp>
    </p:spTree>
    <p:extLst>
      <p:ext uri="{BB962C8B-B14F-4D97-AF65-F5344CB8AC3E}">
        <p14:creationId xmlns:p14="http://schemas.microsoft.com/office/powerpoint/2010/main" val="11911944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1BEE3C-BB60-BA42-BD09-73B11197EBAF}" type="slidenum">
              <a:rPr lang="en-US" smtClean="0"/>
              <a:t>21</a:t>
            </a:fld>
            <a:endParaRPr lang="en-US"/>
          </a:p>
        </p:txBody>
      </p:sp>
    </p:spTree>
    <p:extLst>
      <p:ext uri="{BB962C8B-B14F-4D97-AF65-F5344CB8AC3E}">
        <p14:creationId xmlns:p14="http://schemas.microsoft.com/office/powerpoint/2010/main" val="40413741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3"/>
          <p:cNvSpPr>
            <a:spLocks noGrp="1" noChangeArrowheads="1"/>
          </p:cNvSpPr>
          <p:nvPr>
            <p:ph type="dt" sz="quarter" idx="1"/>
          </p:nvPr>
        </p:nvSpPr>
        <p:spPr>
          <a:noFill/>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F68CC89-C8A5-BC4D-9868-F86073F62F59}" type="datetime1">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4/7/24</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
        <p:nvSpPr>
          <p:cNvPr id="66563" name="Rectangle 6"/>
          <p:cNvSpPr>
            <a:spLocks noGrp="1" noChangeArrowheads="1"/>
          </p:cNvSpPr>
          <p:nvPr>
            <p:ph type="ftr" sz="quarter" idx="4"/>
          </p:nvPr>
        </p:nvSpPr>
        <p:spPr>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charset="0"/>
                <a:ea typeface="ＭＳ Ｐゴシック" charset="-128"/>
              </a:rPr>
              <a:t>Session #3, prepared by Janet Gross, PhD</a:t>
            </a:r>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
        <p:nvSpPr>
          <p:cNvPr id="66564" name="Rectangle 7"/>
          <p:cNvSpPr>
            <a:spLocks noGrp="1" noChangeArrowheads="1"/>
          </p:cNvSpPr>
          <p:nvPr>
            <p:ph type="sldNum" sz="quarter" idx="5"/>
          </p:nvPr>
        </p:nvSpPr>
        <p:spPr>
          <a:noFill/>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85E20737-DED1-0D4D-A7CD-4E5063D9959F}" type="slidenum">
              <a:rPr kumimoji="0" lang="en-US" sz="1200" b="0" i="0" u="none" strike="noStrike" kern="1200" cap="none" spc="0" normalizeH="0" baseline="0" noProof="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22</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
        <p:nvSpPr>
          <p:cNvPr id="66565" name="Rectangle 2"/>
          <p:cNvSpPr>
            <a:spLocks noGrp="1" noRot="1" noChangeAspect="1" noChangeArrowheads="1" noTextEdit="1"/>
          </p:cNvSpPr>
          <p:nvPr>
            <p:ph type="sldImg"/>
          </p:nvPr>
        </p:nvSpPr>
        <p:spPr>
          <a:ln/>
        </p:spPr>
      </p:sp>
      <p:sp>
        <p:nvSpPr>
          <p:cNvPr id="66566" name="Rectangle 3"/>
          <p:cNvSpPr>
            <a:spLocks noGrp="1" noChangeArrowheads="1"/>
          </p:cNvSpPr>
          <p:nvPr>
            <p:ph type="body" idx="1"/>
          </p:nvPr>
        </p:nvSpPr>
        <p:spPr>
          <a:noFill/>
          <a:ln/>
        </p:spPr>
        <p:txBody>
          <a:bodyPr/>
          <a:lstStyle/>
          <a:p>
            <a:pPr eaLnBrk="1" hangingPunct="1"/>
            <a:endParaRPr lang="en-US" dirty="0">
              <a:latin typeface="Arial" charset="0"/>
              <a:ea typeface="ＭＳ Ｐゴシック" charset="-128"/>
              <a:cs typeface="ＭＳ Ｐゴシック" charset="-128"/>
            </a:endParaRPr>
          </a:p>
        </p:txBody>
      </p:sp>
    </p:spTree>
    <p:extLst>
      <p:ext uri="{BB962C8B-B14F-4D97-AF65-F5344CB8AC3E}">
        <p14:creationId xmlns:p14="http://schemas.microsoft.com/office/powerpoint/2010/main" val="17792652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1BEE3C-BB60-BA42-BD09-73B11197EBAF}" type="slidenum">
              <a:rPr lang="en-US" smtClean="0"/>
              <a:t>25</a:t>
            </a:fld>
            <a:endParaRPr lang="en-US"/>
          </a:p>
        </p:txBody>
      </p:sp>
    </p:spTree>
    <p:extLst>
      <p:ext uri="{BB962C8B-B14F-4D97-AF65-F5344CB8AC3E}">
        <p14:creationId xmlns:p14="http://schemas.microsoft.com/office/powerpoint/2010/main" val="9007469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3"/>
          <p:cNvSpPr>
            <a:spLocks noGrp="1" noChangeArrowheads="1"/>
          </p:cNvSpPr>
          <p:nvPr>
            <p:ph type="dt" sz="quarter" idx="1"/>
          </p:nvPr>
        </p:nvSpPr>
        <p:spPr>
          <a:noFill/>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3C69D9D2-2EF6-3F46-9E87-97E5EA7A5864}" type="datetime1">
              <a:rPr kumimoji="0" lang="en-US" sz="1200" b="0" i="0" u="none" strike="noStrike" kern="1200" cap="none" spc="0" normalizeH="0" baseline="0" noProof="0" smtClean="0">
                <a:ln>
                  <a:noFill/>
                </a:ln>
                <a:solidFill>
                  <a:prstClr val="black"/>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4/7/24</a:t>
            </a:fld>
            <a:endParaRPr kumimoji="0" lang="en-US" sz="1200" b="0" i="0" u="none" strike="noStrike" kern="1200" cap="none" spc="0" normalizeH="0" baseline="0" noProof="0" dirty="0">
              <a:ln>
                <a:noFill/>
              </a:ln>
              <a:solidFill>
                <a:prstClr val="black"/>
              </a:solidFill>
              <a:effectLst/>
              <a:uLnTx/>
              <a:uFillTx/>
              <a:latin typeface="Arial" charset="0"/>
              <a:ea typeface="ＭＳ Ｐゴシック" charset="-128"/>
            </a:endParaRPr>
          </a:p>
        </p:txBody>
      </p:sp>
      <p:sp>
        <p:nvSpPr>
          <p:cNvPr id="46083" name="Rectangle 6"/>
          <p:cNvSpPr>
            <a:spLocks noGrp="1" noChangeArrowheads="1"/>
          </p:cNvSpPr>
          <p:nvPr>
            <p:ph type="ftr" sz="quarter" idx="4"/>
          </p:nvPr>
        </p:nvSpPr>
        <p:spPr>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Arial" charset="0"/>
                <a:ea typeface="ＭＳ Ｐゴシック" charset="-128"/>
              </a:rPr>
              <a:t>K award tutorial class #1</a:t>
            </a:r>
          </a:p>
        </p:txBody>
      </p:sp>
      <p:sp>
        <p:nvSpPr>
          <p:cNvPr id="46084" name="Rectangle 7"/>
          <p:cNvSpPr>
            <a:spLocks noGrp="1" noChangeArrowheads="1"/>
          </p:cNvSpPr>
          <p:nvPr>
            <p:ph type="sldNum" sz="quarter" idx="5"/>
          </p:nvPr>
        </p:nvSpPr>
        <p:spPr>
          <a:noFill/>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03E4C52F-7AE2-4644-A5A7-2FD96D7CAA0D}" type="slidenum">
              <a:rPr kumimoji="0" lang="en-US" sz="1200" b="0" i="0" u="none" strike="noStrike" kern="1200" cap="none" spc="0" normalizeH="0" baseline="0" noProof="0">
                <a:ln>
                  <a:noFill/>
                </a:ln>
                <a:solidFill>
                  <a:prstClr val="black"/>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Arial" charset="0"/>
              <a:ea typeface="ＭＳ Ｐゴシック" charset="-128"/>
            </a:endParaRPr>
          </a:p>
        </p:txBody>
      </p:sp>
      <p:sp>
        <p:nvSpPr>
          <p:cNvPr id="46085" name="Rectangle 1026"/>
          <p:cNvSpPr>
            <a:spLocks noGrp="1" noRot="1" noChangeAspect="1" noChangeArrowheads="1"/>
          </p:cNvSpPr>
          <p:nvPr>
            <p:ph type="sldImg"/>
          </p:nvPr>
        </p:nvSpPr>
        <p:spPr>
          <a:solidFill>
            <a:srgbClr val="FFFFFF"/>
          </a:solidFill>
          <a:ln/>
        </p:spPr>
      </p:sp>
      <p:sp>
        <p:nvSpPr>
          <p:cNvPr id="46086" name="Rectangle 1027"/>
          <p:cNvSpPr>
            <a:spLocks noGrp="1" noChangeArrowheads="1"/>
          </p:cNvSpPr>
          <p:nvPr>
            <p:ph type="body" idx="1"/>
          </p:nvPr>
        </p:nvSpPr>
        <p:spPr>
          <a:solidFill>
            <a:srgbClr val="FFFFFF"/>
          </a:solidFill>
          <a:ln>
            <a:solidFill>
              <a:srgbClr val="000000"/>
            </a:solidFill>
          </a:ln>
        </p:spPr>
        <p:txBody>
          <a:bodyPr/>
          <a:lstStyle/>
          <a:p>
            <a:pPr eaLnBrk="1" hangingPunct="1"/>
            <a:endParaRPr lang="en-US" dirty="0">
              <a:latin typeface="Arial" charset="0"/>
              <a:ea typeface="ＭＳ Ｐゴシック" charset="-128"/>
              <a:cs typeface="ＭＳ Ｐゴシック" charset="-128"/>
            </a:endParaRPr>
          </a:p>
        </p:txBody>
      </p:sp>
    </p:spTree>
    <p:extLst>
      <p:ext uri="{BB962C8B-B14F-4D97-AF65-F5344CB8AC3E}">
        <p14:creationId xmlns:p14="http://schemas.microsoft.com/office/powerpoint/2010/main" val="27869086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Rot="1" noChangeAspect="1" noChangeArrowheads="1" noTextEdit="1"/>
          </p:cNvSpPr>
          <p:nvPr>
            <p:ph type="sldImg"/>
          </p:nvPr>
        </p:nvSpPr>
        <p:spPr>
          <a:ln/>
        </p:spPr>
      </p:sp>
      <p:sp>
        <p:nvSpPr>
          <p:cNvPr id="92163" name="Rectangle 3"/>
          <p:cNvSpPr>
            <a:spLocks noGrp="1" noChangeArrowheads="1"/>
          </p:cNvSpPr>
          <p:nvPr>
            <p:ph type="body" idx="1"/>
          </p:nvPr>
        </p:nvSpPr>
        <p:spPr>
          <a:noFill/>
          <a:ln/>
        </p:spPr>
        <p:txBody>
          <a:bodyPr/>
          <a:lstStyle/>
          <a:p>
            <a:endParaRPr lang="en-US" dirty="0">
              <a:latin typeface="Arial" charset="0"/>
              <a:ea typeface="ＭＳ Ｐゴシック" charset="-128"/>
              <a:cs typeface="ＭＳ Ｐゴシック" charset="-128"/>
            </a:endParaRPr>
          </a:p>
        </p:txBody>
      </p:sp>
    </p:spTree>
    <p:extLst>
      <p:ext uri="{BB962C8B-B14F-4D97-AF65-F5344CB8AC3E}">
        <p14:creationId xmlns:p14="http://schemas.microsoft.com/office/powerpoint/2010/main" val="1464297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charset="0"/>
                <a:ea typeface="ＭＳ Ｐゴシック" charset="-128"/>
              </a:rPr>
              <a:t>K Award Tutorial </a:t>
            </a:r>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
        <p:nvSpPr>
          <p:cNvPr id="18435" name="Rectangle 3"/>
          <p:cNvSpPr>
            <a:spLocks noGrp="1" noChangeArrowheads="1"/>
          </p:cNvSpPr>
          <p:nvPr>
            <p:ph type="dt" sz="quarter" idx="1"/>
          </p:nvPr>
        </p:nvSpPr>
        <p:spPr>
          <a:noFill/>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3EC6470F-D0F0-ED4F-9A00-9E7FD44D69D3}" type="datetime1">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4/7/24</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
        <p:nvSpPr>
          <p:cNvPr id="18436" name="Rectangle 6"/>
          <p:cNvSpPr>
            <a:spLocks noGrp="1" noChangeArrowheads="1"/>
          </p:cNvSpPr>
          <p:nvPr>
            <p:ph type="ftr" sz="quarter" idx="4"/>
          </p:nvPr>
        </p:nvSpPr>
        <p:spPr>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charset="0"/>
                <a:ea typeface="ＭＳ Ｐゴシック" charset="-128"/>
              </a:rPr>
              <a:t>Session #3, prepared by Janet Gross, PhD</a:t>
            </a:r>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
        <p:nvSpPr>
          <p:cNvPr id="18437" name="Rectangle 7"/>
          <p:cNvSpPr>
            <a:spLocks noGrp="1" noChangeArrowheads="1"/>
          </p:cNvSpPr>
          <p:nvPr>
            <p:ph type="sldNum" sz="quarter" idx="5"/>
          </p:nvPr>
        </p:nvSpPr>
        <p:spPr>
          <a:noFill/>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84148C5F-B781-3D4C-9B59-50069B8F8060}" type="slidenum">
              <a:rPr kumimoji="0" lang="en-US" sz="1200" b="0" i="0" u="none" strike="noStrike" kern="1200" cap="none" spc="0" normalizeH="0" baseline="0" noProof="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
        <p:nvSpPr>
          <p:cNvPr id="18438" name="Rectangle 2"/>
          <p:cNvSpPr>
            <a:spLocks noGrp="1" noRot="1" noChangeAspect="1" noChangeArrowheads="1" noTextEdit="1"/>
          </p:cNvSpPr>
          <p:nvPr>
            <p:ph type="sldImg"/>
          </p:nvPr>
        </p:nvSpPr>
        <p:spPr>
          <a:ln/>
        </p:spPr>
      </p:sp>
      <p:sp>
        <p:nvSpPr>
          <p:cNvPr id="18439" name="Rectangle 3"/>
          <p:cNvSpPr>
            <a:spLocks noGrp="1" noChangeArrowheads="1"/>
          </p:cNvSpPr>
          <p:nvPr>
            <p:ph type="body" idx="1"/>
          </p:nvPr>
        </p:nvSpPr>
        <p:spPr>
          <a:noFill/>
          <a:ln/>
        </p:spPr>
        <p:txBody>
          <a:bodyPr/>
          <a:lstStyle/>
          <a:p>
            <a:pPr eaLnBrk="1" hangingPunct="1"/>
            <a:endParaRPr lang="en-US" dirty="0">
              <a:latin typeface="Arial" charset="0"/>
              <a:ea typeface="ＭＳ Ｐゴシック" charset="-128"/>
              <a:cs typeface="ＭＳ Ｐゴシック" charset="-128"/>
            </a:endParaRPr>
          </a:p>
        </p:txBody>
      </p:sp>
    </p:spTree>
    <p:extLst>
      <p:ext uri="{BB962C8B-B14F-4D97-AF65-F5344CB8AC3E}">
        <p14:creationId xmlns:p14="http://schemas.microsoft.com/office/powerpoint/2010/main" val="20525498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Arial" charset="0"/>
                <a:ea typeface="ＭＳ Ｐゴシック" charset="-128"/>
              </a:rPr>
              <a:t>K Award Tutorial </a:t>
            </a:r>
          </a:p>
        </p:txBody>
      </p:sp>
      <p:sp>
        <p:nvSpPr>
          <p:cNvPr id="61443" name="Rectangle 3"/>
          <p:cNvSpPr>
            <a:spLocks noGrp="1" noChangeArrowheads="1"/>
          </p:cNvSpPr>
          <p:nvPr>
            <p:ph type="dt" sz="quarter" idx="1"/>
          </p:nvPr>
        </p:nvSpPr>
        <p:spPr>
          <a:noFill/>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E0C67456-AF33-D24E-A3E2-A0815281ABBA}" type="datetime1">
              <a:rPr kumimoji="0" lang="en-US" sz="1200" b="0" i="0" u="none" strike="noStrike" kern="1200" cap="none" spc="0" normalizeH="0" baseline="0" noProof="0" smtClean="0">
                <a:ln>
                  <a:noFill/>
                </a:ln>
                <a:solidFill>
                  <a:prstClr val="black"/>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4/7/24</a:t>
            </a:fld>
            <a:endParaRPr kumimoji="0" lang="en-US" sz="1200" b="0" i="0" u="none" strike="noStrike" kern="1200" cap="none" spc="0" normalizeH="0" baseline="0" noProof="0">
              <a:ln>
                <a:noFill/>
              </a:ln>
              <a:solidFill>
                <a:prstClr val="black"/>
              </a:solidFill>
              <a:effectLst/>
              <a:uLnTx/>
              <a:uFillTx/>
              <a:latin typeface="Arial" charset="0"/>
              <a:ea typeface="ＭＳ Ｐゴシック" charset="-128"/>
            </a:endParaRPr>
          </a:p>
        </p:txBody>
      </p:sp>
      <p:sp>
        <p:nvSpPr>
          <p:cNvPr id="61444" name="Rectangle 6"/>
          <p:cNvSpPr>
            <a:spLocks noGrp="1" noChangeArrowheads="1"/>
          </p:cNvSpPr>
          <p:nvPr>
            <p:ph type="ftr" sz="quarter" idx="4"/>
          </p:nvPr>
        </p:nvSpPr>
        <p:spPr>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Arial" charset="0"/>
                <a:ea typeface="ＭＳ Ｐゴシック" charset="-128"/>
              </a:rPr>
              <a:t>Session #3, prepared by Janet Gross, PhD</a:t>
            </a:r>
          </a:p>
        </p:txBody>
      </p:sp>
      <p:sp>
        <p:nvSpPr>
          <p:cNvPr id="61445" name="Rectangle 7"/>
          <p:cNvSpPr>
            <a:spLocks noGrp="1" noChangeArrowheads="1"/>
          </p:cNvSpPr>
          <p:nvPr>
            <p:ph type="sldNum" sz="quarter" idx="5"/>
          </p:nvPr>
        </p:nvSpPr>
        <p:spPr>
          <a:noFill/>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44A9F7C4-21E4-FE42-BDF1-DACB09D6104B}" type="slidenum">
              <a:rPr kumimoji="0" lang="en-US" sz="1200" b="0" i="0" u="none" strike="noStrike" kern="1200" cap="none" spc="0" normalizeH="0" baseline="0" noProof="0">
                <a:ln>
                  <a:noFill/>
                </a:ln>
                <a:solidFill>
                  <a:prstClr val="black"/>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Arial" charset="0"/>
              <a:ea typeface="ＭＳ Ｐゴシック" charset="-128"/>
            </a:endParaRPr>
          </a:p>
        </p:txBody>
      </p:sp>
      <p:sp>
        <p:nvSpPr>
          <p:cNvPr id="61446" name="Rectangle 2"/>
          <p:cNvSpPr>
            <a:spLocks noGrp="1" noRot="1" noChangeAspect="1" noChangeArrowheads="1" noTextEdit="1"/>
          </p:cNvSpPr>
          <p:nvPr>
            <p:ph type="sldImg"/>
          </p:nvPr>
        </p:nvSpPr>
        <p:spPr>
          <a:ln/>
        </p:spPr>
      </p:sp>
      <p:sp>
        <p:nvSpPr>
          <p:cNvPr id="61447" name="Rectangle 3"/>
          <p:cNvSpPr>
            <a:spLocks noGrp="1" noChangeArrowheads="1"/>
          </p:cNvSpPr>
          <p:nvPr>
            <p:ph type="body" idx="1"/>
          </p:nvPr>
        </p:nvSpPr>
        <p:spPr>
          <a:noFill/>
          <a:ln/>
        </p:spPr>
        <p:txBody>
          <a:bodyPr/>
          <a:lstStyle/>
          <a:p>
            <a:pPr eaLnBrk="1" hangingPunct="1"/>
            <a:endParaRPr lang="en-US">
              <a:latin typeface="Arial" charset="0"/>
              <a:ea typeface="ＭＳ Ｐゴシック" charset="-128"/>
              <a:cs typeface="ＭＳ Ｐゴシック" charset="-128"/>
            </a:endParaRPr>
          </a:p>
        </p:txBody>
      </p:sp>
    </p:spTree>
    <p:extLst>
      <p:ext uri="{BB962C8B-B14F-4D97-AF65-F5344CB8AC3E}">
        <p14:creationId xmlns:p14="http://schemas.microsoft.com/office/powerpoint/2010/main" val="32219554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51BEE3C-BB60-BA42-BD09-73B11197EBAF}" type="slidenum">
              <a:rPr lang="en-US" smtClean="0"/>
              <a:t>9</a:t>
            </a:fld>
            <a:endParaRPr lang="en-US"/>
          </a:p>
        </p:txBody>
      </p:sp>
    </p:spTree>
    <p:extLst>
      <p:ext uri="{BB962C8B-B14F-4D97-AF65-F5344CB8AC3E}">
        <p14:creationId xmlns:p14="http://schemas.microsoft.com/office/powerpoint/2010/main" val="24488363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3"/>
          <p:cNvSpPr>
            <a:spLocks noGrp="1" noChangeArrowheads="1"/>
          </p:cNvSpPr>
          <p:nvPr>
            <p:ph type="dt" sz="quarter" idx="1"/>
          </p:nvPr>
        </p:nvSpPr>
        <p:spPr>
          <a:noFill/>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B2F932FD-D753-124A-8E6A-D361FFF0A90D}" type="datetime1">
              <a:rPr kumimoji="0" lang="en-US" sz="1200" b="0" i="0" u="none" strike="noStrike" kern="1200" cap="none" spc="0" normalizeH="0" baseline="0" noProof="0" smtClean="0">
                <a:ln>
                  <a:noFill/>
                </a:ln>
                <a:solidFill>
                  <a:prstClr val="black"/>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4/7/24</a:t>
            </a:fld>
            <a:endParaRPr kumimoji="0" lang="en-US" sz="1200" b="0" i="0" u="none" strike="noStrike" kern="1200" cap="none" spc="0" normalizeH="0" baseline="0" noProof="0" dirty="0">
              <a:ln>
                <a:noFill/>
              </a:ln>
              <a:solidFill>
                <a:prstClr val="black"/>
              </a:solidFill>
              <a:effectLst/>
              <a:uLnTx/>
              <a:uFillTx/>
              <a:latin typeface="Arial" charset="0"/>
              <a:ea typeface="ＭＳ Ｐゴシック" charset="-128"/>
            </a:endParaRPr>
          </a:p>
        </p:txBody>
      </p:sp>
      <p:sp>
        <p:nvSpPr>
          <p:cNvPr id="108547" name="Rectangle 6"/>
          <p:cNvSpPr>
            <a:spLocks noGrp="1" noChangeArrowheads="1"/>
          </p:cNvSpPr>
          <p:nvPr>
            <p:ph type="ftr" sz="quarter" idx="4"/>
          </p:nvPr>
        </p:nvSpPr>
        <p:spPr>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Arial" charset="0"/>
                <a:ea typeface="ＭＳ Ｐゴシック" charset="-128"/>
              </a:rPr>
              <a:t>K award tutorial class #1</a:t>
            </a:r>
          </a:p>
        </p:txBody>
      </p:sp>
      <p:sp>
        <p:nvSpPr>
          <p:cNvPr id="108548" name="Rectangle 7"/>
          <p:cNvSpPr>
            <a:spLocks noGrp="1" noChangeArrowheads="1"/>
          </p:cNvSpPr>
          <p:nvPr>
            <p:ph type="sldNum" sz="quarter" idx="5"/>
          </p:nvPr>
        </p:nvSpPr>
        <p:spPr>
          <a:noFill/>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A644F4E1-BCE3-D643-B52E-358811DBFB0D}" type="slidenum">
              <a:rPr kumimoji="0" lang="en-US" sz="1200" b="0" i="0" u="none" strike="noStrike" kern="1200" cap="none" spc="0" normalizeH="0" baseline="0" noProof="0">
                <a:ln>
                  <a:noFill/>
                </a:ln>
                <a:solidFill>
                  <a:prstClr val="black"/>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Arial" charset="0"/>
              <a:ea typeface="ＭＳ Ｐゴシック" charset="-128"/>
            </a:endParaRPr>
          </a:p>
        </p:txBody>
      </p:sp>
      <p:sp>
        <p:nvSpPr>
          <p:cNvPr id="108549" name="Rectangle 2"/>
          <p:cNvSpPr>
            <a:spLocks noGrp="1" noRot="1" noChangeAspect="1" noChangeArrowheads="1"/>
          </p:cNvSpPr>
          <p:nvPr>
            <p:ph type="sldImg"/>
          </p:nvPr>
        </p:nvSpPr>
        <p:spPr>
          <a:solidFill>
            <a:srgbClr val="FFFFFF"/>
          </a:solidFill>
          <a:ln/>
        </p:spPr>
      </p:sp>
      <p:sp>
        <p:nvSpPr>
          <p:cNvPr id="10855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dirty="0">
              <a:latin typeface="Arial" charset="0"/>
              <a:ea typeface="ＭＳ Ｐゴシック" charset="-128"/>
              <a:cs typeface="ＭＳ Ｐゴシック" charset="-128"/>
            </a:endParaRPr>
          </a:p>
        </p:txBody>
      </p:sp>
    </p:spTree>
    <p:extLst>
      <p:ext uri="{BB962C8B-B14F-4D97-AF65-F5344CB8AC3E}">
        <p14:creationId xmlns:p14="http://schemas.microsoft.com/office/powerpoint/2010/main" val="5404210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3"/>
          <p:cNvSpPr>
            <a:spLocks noGrp="1" noChangeArrowheads="1"/>
          </p:cNvSpPr>
          <p:nvPr>
            <p:ph type="dt" sz="quarter" idx="1"/>
          </p:nvPr>
        </p:nvSpPr>
        <p:spPr>
          <a:noFill/>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5E33171A-FD68-5A42-90AD-4252009A350F}" type="datetime1">
              <a:rPr kumimoji="0" lang="en-US" sz="1200" b="0" i="0" u="none" strike="noStrike" kern="1200" cap="none" spc="0" normalizeH="0" baseline="0" noProof="0" smtClean="0">
                <a:ln>
                  <a:noFill/>
                </a:ln>
                <a:solidFill>
                  <a:prstClr val="black"/>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4/7/24</a:t>
            </a:fld>
            <a:endParaRPr kumimoji="0" lang="en-US" sz="1200" b="0" i="0" u="none" strike="noStrike" kern="1200" cap="none" spc="0" normalizeH="0" baseline="0" noProof="0" dirty="0">
              <a:ln>
                <a:noFill/>
              </a:ln>
              <a:solidFill>
                <a:prstClr val="black"/>
              </a:solidFill>
              <a:effectLst/>
              <a:uLnTx/>
              <a:uFillTx/>
              <a:latin typeface="Arial" charset="0"/>
              <a:ea typeface="ＭＳ Ｐゴシック" charset="-128"/>
            </a:endParaRPr>
          </a:p>
        </p:txBody>
      </p:sp>
      <p:sp>
        <p:nvSpPr>
          <p:cNvPr id="110595" name="Rectangle 6"/>
          <p:cNvSpPr>
            <a:spLocks noGrp="1" noChangeArrowheads="1"/>
          </p:cNvSpPr>
          <p:nvPr>
            <p:ph type="ftr" sz="quarter" idx="4"/>
          </p:nvPr>
        </p:nvSpPr>
        <p:spPr>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Arial" charset="0"/>
                <a:ea typeface="ＭＳ Ｐゴシック" charset="-128"/>
              </a:rPr>
              <a:t>K award tutorial class #1</a:t>
            </a:r>
          </a:p>
        </p:txBody>
      </p:sp>
      <p:sp>
        <p:nvSpPr>
          <p:cNvPr id="110596" name="Rectangle 7"/>
          <p:cNvSpPr>
            <a:spLocks noGrp="1" noChangeArrowheads="1"/>
          </p:cNvSpPr>
          <p:nvPr>
            <p:ph type="sldNum" sz="quarter" idx="5"/>
          </p:nvPr>
        </p:nvSpPr>
        <p:spPr>
          <a:noFill/>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004CD605-1DAA-4B44-A809-75B8E882348B}" type="slidenum">
              <a:rPr kumimoji="0" lang="en-US" sz="1200" b="0" i="0" u="none" strike="noStrike" kern="1200" cap="none" spc="0" normalizeH="0" baseline="0" noProof="0">
                <a:ln>
                  <a:noFill/>
                </a:ln>
                <a:solidFill>
                  <a:prstClr val="black"/>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Arial" charset="0"/>
              <a:ea typeface="ＭＳ Ｐゴシック" charset="-128"/>
            </a:endParaRPr>
          </a:p>
        </p:txBody>
      </p:sp>
      <p:sp>
        <p:nvSpPr>
          <p:cNvPr id="110597" name="Rectangle 2"/>
          <p:cNvSpPr>
            <a:spLocks noGrp="1" noRot="1" noChangeAspect="1" noChangeArrowheads="1"/>
          </p:cNvSpPr>
          <p:nvPr>
            <p:ph type="sldImg"/>
          </p:nvPr>
        </p:nvSpPr>
        <p:spPr>
          <a:solidFill>
            <a:srgbClr val="FFFFFF"/>
          </a:solidFill>
          <a:ln/>
        </p:spPr>
      </p:sp>
      <p:sp>
        <p:nvSpPr>
          <p:cNvPr id="110598"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dirty="0">
              <a:latin typeface="Arial" charset="0"/>
              <a:ea typeface="ＭＳ Ｐゴシック" charset="-128"/>
              <a:cs typeface="ＭＳ Ｐゴシック" charset="-128"/>
            </a:endParaRPr>
          </a:p>
        </p:txBody>
      </p:sp>
    </p:spTree>
    <p:extLst>
      <p:ext uri="{BB962C8B-B14F-4D97-AF65-F5344CB8AC3E}">
        <p14:creationId xmlns:p14="http://schemas.microsoft.com/office/powerpoint/2010/main" val="30129007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3"/>
          <p:cNvSpPr>
            <a:spLocks noGrp="1" noChangeArrowheads="1"/>
          </p:cNvSpPr>
          <p:nvPr>
            <p:ph type="dt" sz="quarter" idx="1"/>
          </p:nvPr>
        </p:nvSpPr>
        <p:spPr>
          <a:noFill/>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4C71C2D4-C0C0-C94D-8584-1668862B21B6}" type="datetime1">
              <a:rPr kumimoji="0" lang="en-US" sz="1200" b="0" i="0" u="none" strike="noStrike" kern="1200" cap="none" spc="0" normalizeH="0" baseline="0" noProof="0" smtClean="0">
                <a:ln>
                  <a:noFill/>
                </a:ln>
                <a:solidFill>
                  <a:prstClr val="black"/>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4/7/24</a:t>
            </a:fld>
            <a:endParaRPr kumimoji="0" lang="en-US" sz="1200" b="0" i="0" u="none" strike="noStrike" kern="1200" cap="none" spc="0" normalizeH="0" baseline="0" noProof="0" dirty="0">
              <a:ln>
                <a:noFill/>
              </a:ln>
              <a:solidFill>
                <a:prstClr val="black"/>
              </a:solidFill>
              <a:effectLst/>
              <a:uLnTx/>
              <a:uFillTx/>
              <a:latin typeface="Arial" charset="0"/>
              <a:ea typeface="ＭＳ Ｐゴシック" charset="-128"/>
            </a:endParaRPr>
          </a:p>
        </p:txBody>
      </p:sp>
      <p:sp>
        <p:nvSpPr>
          <p:cNvPr id="112643" name="Rectangle 6"/>
          <p:cNvSpPr>
            <a:spLocks noGrp="1" noChangeArrowheads="1"/>
          </p:cNvSpPr>
          <p:nvPr>
            <p:ph type="ftr" sz="quarter" idx="4"/>
          </p:nvPr>
        </p:nvSpPr>
        <p:spPr>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Arial" charset="0"/>
                <a:ea typeface="ＭＳ Ｐゴシック" charset="-128"/>
              </a:rPr>
              <a:t>K award tutorial class #1</a:t>
            </a:r>
          </a:p>
        </p:txBody>
      </p:sp>
      <p:sp>
        <p:nvSpPr>
          <p:cNvPr id="112644" name="Rectangle 7"/>
          <p:cNvSpPr>
            <a:spLocks noGrp="1" noChangeArrowheads="1"/>
          </p:cNvSpPr>
          <p:nvPr>
            <p:ph type="sldNum" sz="quarter" idx="5"/>
          </p:nvPr>
        </p:nvSpPr>
        <p:spPr>
          <a:noFill/>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23CAACA3-1755-7D46-9754-EC5451CF94F3}" type="slidenum">
              <a:rPr kumimoji="0" lang="en-US" sz="1200" b="0" i="0" u="none" strike="noStrike" kern="1200" cap="none" spc="0" normalizeH="0" baseline="0" noProof="0">
                <a:ln>
                  <a:noFill/>
                </a:ln>
                <a:solidFill>
                  <a:prstClr val="black"/>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14</a:t>
            </a:fld>
            <a:endParaRPr kumimoji="0" lang="en-US" sz="1200" b="0" i="0" u="none" strike="noStrike" kern="1200" cap="none" spc="0" normalizeH="0" baseline="0" noProof="0" dirty="0">
              <a:ln>
                <a:noFill/>
              </a:ln>
              <a:solidFill>
                <a:prstClr val="black"/>
              </a:solidFill>
              <a:effectLst/>
              <a:uLnTx/>
              <a:uFillTx/>
              <a:latin typeface="Arial" charset="0"/>
              <a:ea typeface="ＭＳ Ｐゴシック" charset="-128"/>
            </a:endParaRPr>
          </a:p>
        </p:txBody>
      </p:sp>
      <p:sp>
        <p:nvSpPr>
          <p:cNvPr id="112645" name="Rectangle 2"/>
          <p:cNvSpPr>
            <a:spLocks noGrp="1" noRot="1" noChangeAspect="1" noChangeArrowheads="1"/>
          </p:cNvSpPr>
          <p:nvPr>
            <p:ph type="sldImg"/>
          </p:nvPr>
        </p:nvSpPr>
        <p:spPr>
          <a:solidFill>
            <a:srgbClr val="FFFFFF"/>
          </a:solidFill>
          <a:ln/>
        </p:spPr>
      </p:sp>
      <p:sp>
        <p:nvSpPr>
          <p:cNvPr id="11264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dirty="0">
              <a:latin typeface="Arial" charset="0"/>
              <a:ea typeface="ＭＳ Ｐゴシック" charset="-128"/>
              <a:cs typeface="ＭＳ Ｐゴシック" charset="-128"/>
            </a:endParaRPr>
          </a:p>
        </p:txBody>
      </p:sp>
    </p:spTree>
    <p:extLst>
      <p:ext uri="{BB962C8B-B14F-4D97-AF65-F5344CB8AC3E}">
        <p14:creationId xmlns:p14="http://schemas.microsoft.com/office/powerpoint/2010/main" val="39490252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DEF86D4E-7F5D-EB4D-AA81-C753AE184D80}"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5971ED60-65ED-6848-B42A-8E968B894A2D}" type="slidenum">
              <a:rPr lang="en-US" smtClean="0"/>
              <a:pPr>
                <a:defRPr/>
              </a:pPr>
              <a:t>‹#›</a:t>
            </a:fld>
            <a:endParaRPr lang="en-US"/>
          </a:p>
        </p:txBody>
      </p:sp>
    </p:spTree>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a:t>Click to edit Master title style</a:t>
            </a:r>
          </a:p>
        </p:txBody>
      </p:sp>
      <p:sp>
        <p:nvSpPr>
          <p:cNvPr id="3" name="Date Placeholder 2"/>
          <p:cNvSpPr>
            <a:spLocks noGrp="1"/>
          </p:cNvSpPr>
          <p:nvPr>
            <p:ph type="dt" sz="half" idx="10"/>
          </p:nvPr>
        </p:nvSpPr>
        <p:spPr/>
        <p:txBody>
          <a:bodyPr/>
          <a:lstStyle/>
          <a:p>
            <a:r>
              <a:rPr lang="en-US"/>
              <a:t>7/21/15</a:t>
            </a:r>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40F8E9E-E55C-CF40-BE35-BA29D617BCA7}" type="slidenum">
              <a:rPr lang="en-US" smtClean="0"/>
              <a:pPr/>
              <a:t>‹#›</a:t>
            </a:fld>
            <a:endParaRPr lang="en-US" dirty="0"/>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extLst>
      <p:ext uri="{BB962C8B-B14F-4D97-AF65-F5344CB8AC3E}">
        <p14:creationId xmlns:p14="http://schemas.microsoft.com/office/powerpoint/2010/main" val="3848758353"/>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7/21/15</a:t>
            </a:r>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BCE2DF6-B847-9642-8360-0076D3711327}" type="slidenum">
              <a:rPr lang="en-US" smtClean="0"/>
              <a:pPr/>
              <a:t>‹#›</a:t>
            </a:fld>
            <a:endParaRPr lang="en-US" dirty="0"/>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extLst>
      <p:ext uri="{BB962C8B-B14F-4D97-AF65-F5344CB8AC3E}">
        <p14:creationId xmlns:p14="http://schemas.microsoft.com/office/powerpoint/2010/main" val="1994324245"/>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a:t>Click to edit Master title style</a:t>
            </a:r>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r>
              <a:rPr lang="en-US"/>
              <a:t>7/21/15</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5E7FF5D-68D2-174B-9DDF-C2EF250725EA}" type="slidenum">
              <a:rPr lang="en-US" smtClean="0"/>
              <a:pPr/>
              <a:t>‹#›</a:t>
            </a:fld>
            <a:endParaRPr lang="en-US" dirty="0"/>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173805927"/>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a:t>Click to edit Master title style</a:t>
            </a:r>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dirty="0"/>
              <a:t>Click icon to add picture</a:t>
            </a:r>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r>
              <a:rPr lang="en-US"/>
              <a:t>7/21/15</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5E7FF5D-68D2-174B-9DDF-C2EF250725EA}" type="slidenum">
              <a:rPr lang="en-US" smtClean="0"/>
              <a:pPr/>
              <a:t>‹#›</a:t>
            </a:fld>
            <a:endParaRPr lang="en-US" dirty="0"/>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extLst>
      <p:ext uri="{BB962C8B-B14F-4D97-AF65-F5344CB8AC3E}">
        <p14:creationId xmlns:p14="http://schemas.microsoft.com/office/powerpoint/2010/main" val="2601562236"/>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r>
              <a:rPr lang="en-US"/>
              <a:t>7/21/15</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5E7FF5D-68D2-174B-9DDF-C2EF250725EA}" type="slidenum">
              <a:rPr lang="en-US" smtClean="0"/>
              <a:pPr/>
              <a:t>‹#›</a:t>
            </a:fld>
            <a:endParaRPr lang="en-US" dirty="0"/>
          </a:p>
        </p:txBody>
      </p:sp>
    </p:spTree>
    <p:extLst>
      <p:ext uri="{BB962C8B-B14F-4D97-AF65-F5344CB8AC3E}">
        <p14:creationId xmlns:p14="http://schemas.microsoft.com/office/powerpoint/2010/main" val="2647065083"/>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r>
              <a:rPr lang="en-US"/>
              <a:t>7/21/15</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5E7FF5D-68D2-174B-9DDF-C2EF250725EA}" type="slidenum">
              <a:rPr lang="en-US" smtClean="0"/>
              <a:pPr/>
              <a:t>‹#›</a:t>
            </a:fld>
            <a:endParaRPr lang="en-US" dirty="0"/>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Tree>
    <p:extLst>
      <p:ext uri="{BB962C8B-B14F-4D97-AF65-F5344CB8AC3E}">
        <p14:creationId xmlns:p14="http://schemas.microsoft.com/office/powerpoint/2010/main" val="3433843599"/>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a:t>Click to edit Master title style</a:t>
            </a:r>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r>
              <a:rPr lang="en-US">
                <a:solidFill>
                  <a:srgbClr val="464653"/>
                </a:solidFill>
              </a:rPr>
              <a:t>7/21/15</a:t>
            </a:r>
            <a:endParaRPr lang="en-US" dirty="0">
              <a:solidFill>
                <a:srgbClr val="464653"/>
              </a:solidFill>
            </a:endParaRPr>
          </a:p>
        </p:txBody>
      </p:sp>
      <p:sp>
        <p:nvSpPr>
          <p:cNvPr id="17" name="Footer Placeholder 16"/>
          <p:cNvSpPr>
            <a:spLocks noGrp="1"/>
          </p:cNvSpPr>
          <p:nvPr>
            <p:ph type="ftr" sz="quarter" idx="11"/>
          </p:nvPr>
        </p:nvSpPr>
        <p:spPr>
          <a:xfrm>
            <a:off x="2898648" y="6355080"/>
            <a:ext cx="3474720" cy="365760"/>
          </a:xfrm>
        </p:spPr>
        <p:txBody>
          <a:bodyPr/>
          <a:lstStyle/>
          <a:p>
            <a:endParaRPr lang="en-US" dirty="0">
              <a:solidFill>
                <a:srgbClr val="464653"/>
              </a:solidFill>
            </a:endParaRPr>
          </a:p>
        </p:txBody>
      </p:sp>
      <p:sp>
        <p:nvSpPr>
          <p:cNvPr id="29" name="Slide Number Placeholder 28"/>
          <p:cNvSpPr>
            <a:spLocks noGrp="1"/>
          </p:cNvSpPr>
          <p:nvPr>
            <p:ph type="sldNum" sz="quarter" idx="12"/>
          </p:nvPr>
        </p:nvSpPr>
        <p:spPr>
          <a:xfrm>
            <a:off x="1216152" y="6355080"/>
            <a:ext cx="1219200" cy="365760"/>
          </a:xfrm>
        </p:spPr>
        <p:txBody>
          <a:bodyPr/>
          <a:lstStyle/>
          <a:p>
            <a:fld id="{730F0803-82CF-A747-A76D-473637098661}" type="slidenum">
              <a:rPr lang="en-US" smtClean="0">
                <a:solidFill>
                  <a:srgbClr val="464653"/>
                </a:solidFill>
              </a:rPr>
              <a:pPr/>
              <a:t>‹#›</a:t>
            </a:fld>
            <a:endParaRPr lang="en-US" dirty="0">
              <a:solidFill>
                <a:srgbClr val="8693AB"/>
              </a:solidFill>
            </a:endParaRPr>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eaLnBrk="1" hangingPunct="1"/>
            <a:endParaRPr lang="en-US" dirty="0">
              <a:solidFill>
                <a:prstClr val="white"/>
              </a:solidFill>
            </a:endParaRPr>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eaLnBrk="1" hangingPunct="1"/>
            <a:endParaRPr lang="en-US" dirty="0">
              <a:solidFill>
                <a:prstClr val="white"/>
              </a:solidFill>
            </a:endParaRPr>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eaLnBrk="1" hangingPunct="1"/>
            <a:endParaRPr lang="en-US" dirty="0">
              <a:solidFill>
                <a:prstClr val="white"/>
              </a:solidFill>
            </a:endParaRPr>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eaLnBrk="1" hangingPunct="1"/>
            <a:endParaRPr lang="en-US" dirty="0">
              <a:solidFill>
                <a:prstClr val="white"/>
              </a:solidFill>
            </a:endParaRPr>
          </a:p>
        </p:txBody>
      </p:sp>
    </p:spTree>
    <p:extLst>
      <p:ext uri="{BB962C8B-B14F-4D97-AF65-F5344CB8AC3E}">
        <p14:creationId xmlns:p14="http://schemas.microsoft.com/office/powerpoint/2010/main" val="879679091"/>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r>
              <a:rPr lang="en-US">
                <a:solidFill>
                  <a:srgbClr val="464653"/>
                </a:solidFill>
              </a:rPr>
              <a:t>7/21/15</a:t>
            </a:r>
            <a:endParaRPr lang="en-US" dirty="0">
              <a:solidFill>
                <a:srgbClr val="464653"/>
              </a:solidFill>
            </a:endParaRPr>
          </a:p>
        </p:txBody>
      </p:sp>
      <p:sp>
        <p:nvSpPr>
          <p:cNvPr id="5" name="Footer Placeholder 4"/>
          <p:cNvSpPr>
            <a:spLocks noGrp="1"/>
          </p:cNvSpPr>
          <p:nvPr>
            <p:ph type="ftr" sz="quarter" idx="11"/>
          </p:nvPr>
        </p:nvSpPr>
        <p:spPr/>
        <p:txBody>
          <a:bodyPr/>
          <a:lstStyle/>
          <a:p>
            <a:endParaRPr lang="en-US" dirty="0">
              <a:solidFill>
                <a:srgbClr val="464653"/>
              </a:solidFill>
            </a:endParaRPr>
          </a:p>
        </p:txBody>
      </p:sp>
      <p:sp>
        <p:nvSpPr>
          <p:cNvPr id="6" name="Slide Number Placeholder 5"/>
          <p:cNvSpPr>
            <a:spLocks noGrp="1"/>
          </p:cNvSpPr>
          <p:nvPr>
            <p:ph type="sldNum" sz="quarter" idx="12"/>
          </p:nvPr>
        </p:nvSpPr>
        <p:spPr/>
        <p:txBody>
          <a:bodyPr/>
          <a:lstStyle/>
          <a:p>
            <a:fld id="{E65AC686-8A8E-F144-BAA9-C5F24441E230}" type="slidenum">
              <a:rPr lang="en-US" smtClean="0">
                <a:solidFill>
                  <a:srgbClr val="464653"/>
                </a:solidFill>
              </a:rPr>
              <a:pPr/>
              <a:t>‹#›</a:t>
            </a:fld>
            <a:endParaRPr lang="en-US" dirty="0">
              <a:solidFill>
                <a:srgbClr val="464653"/>
              </a:solidFill>
            </a:endParaRPr>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3177379722"/>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a:t>Click to edit Master title style</a:t>
            </a:r>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r>
              <a:rPr lang="en-US">
                <a:solidFill>
                  <a:srgbClr val="464653"/>
                </a:solidFill>
              </a:rPr>
              <a:t>7/21/15</a:t>
            </a:r>
            <a:endParaRPr lang="en-US" dirty="0">
              <a:solidFill>
                <a:srgbClr val="464653"/>
              </a:solidFill>
            </a:endParaRPr>
          </a:p>
        </p:txBody>
      </p:sp>
      <p:sp>
        <p:nvSpPr>
          <p:cNvPr id="5" name="Footer Placeholder 4"/>
          <p:cNvSpPr>
            <a:spLocks noGrp="1"/>
          </p:cNvSpPr>
          <p:nvPr>
            <p:ph type="ftr" sz="quarter" idx="11"/>
          </p:nvPr>
        </p:nvSpPr>
        <p:spPr>
          <a:xfrm>
            <a:off x="2898648" y="6355080"/>
            <a:ext cx="3474720" cy="365760"/>
          </a:xfrm>
        </p:spPr>
        <p:txBody>
          <a:bodyPr/>
          <a:lstStyle/>
          <a:p>
            <a:endParaRPr lang="en-US" dirty="0">
              <a:solidFill>
                <a:srgbClr val="464653"/>
              </a:solidFill>
            </a:endParaRPr>
          </a:p>
        </p:txBody>
      </p:sp>
      <p:sp>
        <p:nvSpPr>
          <p:cNvPr id="6" name="Slide Number Placeholder 5"/>
          <p:cNvSpPr>
            <a:spLocks noGrp="1"/>
          </p:cNvSpPr>
          <p:nvPr>
            <p:ph type="sldNum" sz="quarter" idx="12"/>
          </p:nvPr>
        </p:nvSpPr>
        <p:spPr>
          <a:xfrm>
            <a:off x="1069848" y="6355080"/>
            <a:ext cx="1520952" cy="365760"/>
          </a:xfrm>
        </p:spPr>
        <p:txBody>
          <a:bodyPr/>
          <a:lstStyle/>
          <a:p>
            <a:fld id="{75E7FF5D-68D2-174B-9DDF-C2EF250725EA}" type="slidenum">
              <a:rPr lang="en-US" smtClean="0">
                <a:solidFill>
                  <a:srgbClr val="464653"/>
                </a:solidFill>
              </a:rPr>
              <a:pPr/>
              <a:t>‹#›</a:t>
            </a:fld>
            <a:endParaRPr lang="en-US" dirty="0">
              <a:solidFill>
                <a:srgbClr val="464653"/>
              </a:solidFill>
            </a:endParaRPr>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eaLnBrk="1" hangingPunct="1"/>
            <a:endParaRPr lang="en-US" dirty="0">
              <a:solidFill>
                <a:prstClr val="white"/>
              </a:solidFill>
            </a:endParaRPr>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eaLnBrk="1" hangingPunct="1"/>
            <a:endParaRPr lang="en-US" dirty="0">
              <a:solidFill>
                <a:prstClr val="white"/>
              </a:solidFill>
            </a:endParaRPr>
          </a:p>
        </p:txBody>
      </p:sp>
    </p:spTree>
    <p:extLst>
      <p:ext uri="{BB962C8B-B14F-4D97-AF65-F5344CB8AC3E}">
        <p14:creationId xmlns:p14="http://schemas.microsoft.com/office/powerpoint/2010/main" val="325253755"/>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a:t>Click to edit Master title style</a:t>
            </a:r>
          </a:p>
        </p:txBody>
      </p:sp>
      <p:sp>
        <p:nvSpPr>
          <p:cNvPr id="5" name="Date Placeholder 4"/>
          <p:cNvSpPr>
            <a:spLocks noGrp="1"/>
          </p:cNvSpPr>
          <p:nvPr>
            <p:ph type="dt" sz="half" idx="10"/>
          </p:nvPr>
        </p:nvSpPr>
        <p:spPr/>
        <p:txBody>
          <a:bodyPr/>
          <a:lstStyle/>
          <a:p>
            <a:r>
              <a:rPr lang="en-US">
                <a:solidFill>
                  <a:srgbClr val="464653"/>
                </a:solidFill>
              </a:rPr>
              <a:t>7/21/15</a:t>
            </a:r>
            <a:endParaRPr lang="en-US" dirty="0">
              <a:solidFill>
                <a:srgbClr val="464653"/>
              </a:solidFill>
            </a:endParaRPr>
          </a:p>
        </p:txBody>
      </p:sp>
      <p:sp>
        <p:nvSpPr>
          <p:cNvPr id="6" name="Footer Placeholder 5"/>
          <p:cNvSpPr>
            <a:spLocks noGrp="1"/>
          </p:cNvSpPr>
          <p:nvPr>
            <p:ph type="ftr" sz="quarter" idx="11"/>
          </p:nvPr>
        </p:nvSpPr>
        <p:spPr/>
        <p:txBody>
          <a:bodyPr/>
          <a:lstStyle/>
          <a:p>
            <a:endParaRPr lang="en-US" dirty="0">
              <a:solidFill>
                <a:srgbClr val="464653"/>
              </a:solidFill>
            </a:endParaRPr>
          </a:p>
        </p:txBody>
      </p:sp>
      <p:sp>
        <p:nvSpPr>
          <p:cNvPr id="7" name="Slide Number Placeholder 6"/>
          <p:cNvSpPr>
            <a:spLocks noGrp="1"/>
          </p:cNvSpPr>
          <p:nvPr>
            <p:ph type="sldNum" sz="quarter" idx="12"/>
          </p:nvPr>
        </p:nvSpPr>
        <p:spPr/>
        <p:txBody>
          <a:bodyPr/>
          <a:lstStyle/>
          <a:p>
            <a:fld id="{3E88172C-EC5C-A64F-A504-137CDD7028AF}" type="slidenum">
              <a:rPr lang="en-US" smtClean="0">
                <a:solidFill>
                  <a:srgbClr val="464653"/>
                </a:solidFill>
              </a:rPr>
              <a:pPr/>
              <a:t>‹#›</a:t>
            </a:fld>
            <a:endParaRPr lang="en-US" dirty="0">
              <a:solidFill>
                <a:srgbClr val="464653"/>
              </a:solidFill>
            </a:endParaRPr>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15026258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447D374E-8301-6E4B-8193-EB782392E0E6}" type="slidenum">
              <a:rPr lang="en-US" smtClean="0"/>
              <a:pPr>
                <a:defRPr/>
              </a:pPr>
              <a:t>‹#›</a:t>
            </a:fld>
            <a:endParaRPr lang="en-US"/>
          </a:p>
        </p:txBody>
      </p:sp>
    </p:spTree>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r>
              <a:rPr lang="en-US">
                <a:solidFill>
                  <a:srgbClr val="464653"/>
                </a:solidFill>
              </a:rPr>
              <a:t>7/21/15</a:t>
            </a:r>
            <a:endParaRPr lang="en-US" dirty="0">
              <a:solidFill>
                <a:srgbClr val="464653"/>
              </a:solidFill>
            </a:endParaRPr>
          </a:p>
        </p:txBody>
      </p:sp>
      <p:sp>
        <p:nvSpPr>
          <p:cNvPr id="8" name="Footer Placeholder 7"/>
          <p:cNvSpPr>
            <a:spLocks noGrp="1"/>
          </p:cNvSpPr>
          <p:nvPr>
            <p:ph type="ftr" sz="quarter" idx="11"/>
          </p:nvPr>
        </p:nvSpPr>
        <p:spPr/>
        <p:txBody>
          <a:bodyPr/>
          <a:lstStyle/>
          <a:p>
            <a:endParaRPr lang="en-US" dirty="0">
              <a:solidFill>
                <a:srgbClr val="464653"/>
              </a:solidFill>
            </a:endParaRPr>
          </a:p>
        </p:txBody>
      </p:sp>
      <p:sp>
        <p:nvSpPr>
          <p:cNvPr id="9" name="Slide Number Placeholder 8"/>
          <p:cNvSpPr>
            <a:spLocks noGrp="1"/>
          </p:cNvSpPr>
          <p:nvPr>
            <p:ph type="sldNum" sz="quarter" idx="12"/>
          </p:nvPr>
        </p:nvSpPr>
        <p:spPr/>
        <p:txBody>
          <a:bodyPr/>
          <a:lstStyle/>
          <a:p>
            <a:fld id="{75E7FF5D-68D2-174B-9DDF-C2EF250725EA}" type="slidenum">
              <a:rPr lang="en-US" smtClean="0">
                <a:solidFill>
                  <a:srgbClr val="464653"/>
                </a:solidFill>
              </a:rPr>
              <a:pPr/>
              <a:t>‹#›</a:t>
            </a:fld>
            <a:endParaRPr lang="en-US" dirty="0">
              <a:solidFill>
                <a:srgbClr val="464653"/>
              </a:solidFill>
            </a:endParaRPr>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3536450682"/>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a:t>Click to edit Master title style</a:t>
            </a:r>
          </a:p>
        </p:txBody>
      </p:sp>
      <p:sp>
        <p:nvSpPr>
          <p:cNvPr id="3" name="Date Placeholder 2"/>
          <p:cNvSpPr>
            <a:spLocks noGrp="1"/>
          </p:cNvSpPr>
          <p:nvPr>
            <p:ph type="dt" sz="half" idx="10"/>
          </p:nvPr>
        </p:nvSpPr>
        <p:spPr/>
        <p:txBody>
          <a:bodyPr/>
          <a:lstStyle/>
          <a:p>
            <a:r>
              <a:rPr lang="en-US">
                <a:solidFill>
                  <a:srgbClr val="464653"/>
                </a:solidFill>
              </a:rPr>
              <a:t>7/21/15</a:t>
            </a:r>
            <a:endParaRPr lang="en-US" dirty="0">
              <a:solidFill>
                <a:srgbClr val="464653"/>
              </a:solidFill>
            </a:endParaRPr>
          </a:p>
        </p:txBody>
      </p:sp>
      <p:sp>
        <p:nvSpPr>
          <p:cNvPr id="4" name="Footer Placeholder 3"/>
          <p:cNvSpPr>
            <a:spLocks noGrp="1"/>
          </p:cNvSpPr>
          <p:nvPr>
            <p:ph type="ftr" sz="quarter" idx="11"/>
          </p:nvPr>
        </p:nvSpPr>
        <p:spPr/>
        <p:txBody>
          <a:bodyPr/>
          <a:lstStyle/>
          <a:p>
            <a:endParaRPr lang="en-US" dirty="0">
              <a:solidFill>
                <a:srgbClr val="464653"/>
              </a:solidFill>
            </a:endParaRPr>
          </a:p>
        </p:txBody>
      </p:sp>
      <p:sp>
        <p:nvSpPr>
          <p:cNvPr id="5" name="Slide Number Placeholder 4"/>
          <p:cNvSpPr>
            <a:spLocks noGrp="1"/>
          </p:cNvSpPr>
          <p:nvPr>
            <p:ph type="sldNum" sz="quarter" idx="12"/>
          </p:nvPr>
        </p:nvSpPr>
        <p:spPr/>
        <p:txBody>
          <a:bodyPr/>
          <a:lstStyle/>
          <a:p>
            <a:fld id="{340F8E9E-E55C-CF40-BE35-BA29D617BCA7}" type="slidenum">
              <a:rPr lang="en-US" smtClean="0">
                <a:solidFill>
                  <a:srgbClr val="464653"/>
                </a:solidFill>
              </a:rPr>
              <a:pPr/>
              <a:t>‹#›</a:t>
            </a:fld>
            <a:endParaRPr lang="en-US" dirty="0">
              <a:solidFill>
                <a:srgbClr val="464653"/>
              </a:solidFill>
            </a:endParaRPr>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eaLnBrk="1" hangingPunct="1"/>
            <a:endParaRPr lang="en-US" dirty="0">
              <a:solidFill>
                <a:prstClr val="white"/>
              </a:solidFill>
            </a:endParaRPr>
          </a:p>
        </p:txBody>
      </p:sp>
    </p:spTree>
    <p:extLst>
      <p:ext uri="{BB962C8B-B14F-4D97-AF65-F5344CB8AC3E}">
        <p14:creationId xmlns:p14="http://schemas.microsoft.com/office/powerpoint/2010/main" val="2590700428"/>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solidFill>
                  <a:srgbClr val="464653"/>
                </a:solidFill>
              </a:rPr>
              <a:t>7/21/15</a:t>
            </a:r>
            <a:endParaRPr lang="en-US" dirty="0">
              <a:solidFill>
                <a:srgbClr val="464653"/>
              </a:solidFill>
            </a:endParaRPr>
          </a:p>
        </p:txBody>
      </p:sp>
      <p:sp>
        <p:nvSpPr>
          <p:cNvPr id="3" name="Footer Placeholder 2"/>
          <p:cNvSpPr>
            <a:spLocks noGrp="1"/>
          </p:cNvSpPr>
          <p:nvPr>
            <p:ph type="ftr" sz="quarter" idx="11"/>
          </p:nvPr>
        </p:nvSpPr>
        <p:spPr/>
        <p:txBody>
          <a:bodyPr/>
          <a:lstStyle/>
          <a:p>
            <a:endParaRPr lang="en-US" dirty="0">
              <a:solidFill>
                <a:srgbClr val="464653"/>
              </a:solidFill>
            </a:endParaRPr>
          </a:p>
        </p:txBody>
      </p:sp>
      <p:sp>
        <p:nvSpPr>
          <p:cNvPr id="4" name="Slide Number Placeholder 3"/>
          <p:cNvSpPr>
            <a:spLocks noGrp="1"/>
          </p:cNvSpPr>
          <p:nvPr>
            <p:ph type="sldNum" sz="quarter" idx="12"/>
          </p:nvPr>
        </p:nvSpPr>
        <p:spPr/>
        <p:txBody>
          <a:bodyPr/>
          <a:lstStyle/>
          <a:p>
            <a:fld id="{CBCE2DF6-B847-9642-8360-0076D3711327}" type="slidenum">
              <a:rPr lang="en-US" smtClean="0">
                <a:solidFill>
                  <a:srgbClr val="464653"/>
                </a:solidFill>
              </a:rPr>
              <a:pPr/>
              <a:t>‹#›</a:t>
            </a:fld>
            <a:endParaRPr lang="en-US" dirty="0">
              <a:solidFill>
                <a:srgbClr val="464653"/>
              </a:solidFill>
            </a:endParaRPr>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pPr algn="l" eaLnBrk="1" hangingPunct="1"/>
            <a:endParaRPr lang="en-US" dirty="0">
              <a:solidFill>
                <a:prstClr val="black"/>
              </a:solidFill>
            </a:endParaRPr>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eaLnBrk="1" hangingPunct="1"/>
            <a:endParaRPr lang="en-US" dirty="0">
              <a:solidFill>
                <a:prstClr val="white"/>
              </a:solidFill>
            </a:endParaRPr>
          </a:p>
        </p:txBody>
      </p:sp>
    </p:spTree>
    <p:extLst>
      <p:ext uri="{BB962C8B-B14F-4D97-AF65-F5344CB8AC3E}">
        <p14:creationId xmlns:p14="http://schemas.microsoft.com/office/powerpoint/2010/main" val="3915138613"/>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a:t>Click to edit Master title style</a:t>
            </a:r>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r>
              <a:rPr lang="en-US">
                <a:solidFill>
                  <a:srgbClr val="464653"/>
                </a:solidFill>
              </a:rPr>
              <a:t>7/21/15</a:t>
            </a:r>
            <a:endParaRPr lang="en-US" dirty="0">
              <a:solidFill>
                <a:srgbClr val="464653"/>
              </a:solidFill>
            </a:endParaRPr>
          </a:p>
        </p:txBody>
      </p:sp>
      <p:sp>
        <p:nvSpPr>
          <p:cNvPr id="6" name="Footer Placeholder 5"/>
          <p:cNvSpPr>
            <a:spLocks noGrp="1"/>
          </p:cNvSpPr>
          <p:nvPr>
            <p:ph type="ftr" sz="quarter" idx="11"/>
          </p:nvPr>
        </p:nvSpPr>
        <p:spPr/>
        <p:txBody>
          <a:bodyPr/>
          <a:lstStyle/>
          <a:p>
            <a:endParaRPr lang="en-US" dirty="0">
              <a:solidFill>
                <a:srgbClr val="464653"/>
              </a:solidFill>
            </a:endParaRPr>
          </a:p>
        </p:txBody>
      </p:sp>
      <p:sp>
        <p:nvSpPr>
          <p:cNvPr id="7" name="Slide Number Placeholder 6"/>
          <p:cNvSpPr>
            <a:spLocks noGrp="1"/>
          </p:cNvSpPr>
          <p:nvPr>
            <p:ph type="sldNum" sz="quarter" idx="12"/>
          </p:nvPr>
        </p:nvSpPr>
        <p:spPr/>
        <p:txBody>
          <a:bodyPr/>
          <a:lstStyle/>
          <a:p>
            <a:fld id="{75E7FF5D-68D2-174B-9DDF-C2EF250725EA}" type="slidenum">
              <a:rPr lang="en-US" smtClean="0">
                <a:solidFill>
                  <a:srgbClr val="464653"/>
                </a:solidFill>
              </a:rPr>
              <a:pPr/>
              <a:t>‹#›</a:t>
            </a:fld>
            <a:endParaRPr lang="en-US" dirty="0">
              <a:solidFill>
                <a:srgbClr val="464653"/>
              </a:solidFill>
            </a:endParaRPr>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pPr algn="l" eaLnBrk="1" hangingPunct="1"/>
            <a:endParaRPr lang="en-US" dirty="0">
              <a:solidFill>
                <a:prstClr val="black"/>
              </a:solidFill>
            </a:endParaRPr>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pPr algn="l" eaLnBrk="1" hangingPunct="1"/>
            <a:endParaRPr lang="en-US" dirty="0">
              <a:solidFill>
                <a:prstClr val="black"/>
              </a:solidFill>
            </a:endParaRPr>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eaLnBrk="1" hangingPunct="1"/>
            <a:endParaRPr lang="en-US" dirty="0">
              <a:solidFill>
                <a:prstClr val="white"/>
              </a:solidFill>
            </a:endParaRPr>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2378909943"/>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a:t>Click to edit Master title style</a:t>
            </a:r>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dirty="0"/>
              <a:t>Click icon to add picture</a:t>
            </a:r>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r>
              <a:rPr lang="en-US">
                <a:solidFill>
                  <a:srgbClr val="464653"/>
                </a:solidFill>
              </a:rPr>
              <a:t>7/21/15</a:t>
            </a:r>
            <a:endParaRPr lang="en-US" dirty="0">
              <a:solidFill>
                <a:srgbClr val="464653"/>
              </a:solidFill>
            </a:endParaRPr>
          </a:p>
        </p:txBody>
      </p:sp>
      <p:sp>
        <p:nvSpPr>
          <p:cNvPr id="6" name="Footer Placeholder 5"/>
          <p:cNvSpPr>
            <a:spLocks noGrp="1"/>
          </p:cNvSpPr>
          <p:nvPr>
            <p:ph type="ftr" sz="quarter" idx="11"/>
          </p:nvPr>
        </p:nvSpPr>
        <p:spPr/>
        <p:txBody>
          <a:bodyPr/>
          <a:lstStyle/>
          <a:p>
            <a:endParaRPr lang="en-US" dirty="0">
              <a:solidFill>
                <a:srgbClr val="464653"/>
              </a:solidFill>
            </a:endParaRPr>
          </a:p>
        </p:txBody>
      </p:sp>
      <p:sp>
        <p:nvSpPr>
          <p:cNvPr id="7" name="Slide Number Placeholder 6"/>
          <p:cNvSpPr>
            <a:spLocks noGrp="1"/>
          </p:cNvSpPr>
          <p:nvPr>
            <p:ph type="sldNum" sz="quarter" idx="12"/>
          </p:nvPr>
        </p:nvSpPr>
        <p:spPr/>
        <p:txBody>
          <a:bodyPr/>
          <a:lstStyle/>
          <a:p>
            <a:fld id="{75E7FF5D-68D2-174B-9DDF-C2EF250725EA}" type="slidenum">
              <a:rPr lang="en-US" smtClean="0">
                <a:solidFill>
                  <a:srgbClr val="464653"/>
                </a:solidFill>
              </a:rPr>
              <a:pPr/>
              <a:t>‹#›</a:t>
            </a:fld>
            <a:endParaRPr lang="en-US" dirty="0">
              <a:solidFill>
                <a:srgbClr val="464653"/>
              </a:solidFill>
            </a:endParaRPr>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pPr algn="l" eaLnBrk="1" hangingPunct="1"/>
            <a:endParaRPr lang="en-US" dirty="0">
              <a:solidFill>
                <a:prstClr val="black"/>
              </a:solidFill>
            </a:endParaRPr>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eaLnBrk="1" hangingPunct="1"/>
            <a:endParaRPr lang="en-US" dirty="0">
              <a:solidFill>
                <a:prstClr val="white"/>
              </a:solidFill>
            </a:endParaRPr>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eaLnBrk="1" hangingPunct="1"/>
            <a:endParaRPr lang="en-US" dirty="0">
              <a:solidFill>
                <a:prstClr val="white"/>
              </a:solidFill>
            </a:endParaRPr>
          </a:p>
        </p:txBody>
      </p:sp>
    </p:spTree>
    <p:extLst>
      <p:ext uri="{BB962C8B-B14F-4D97-AF65-F5344CB8AC3E}">
        <p14:creationId xmlns:p14="http://schemas.microsoft.com/office/powerpoint/2010/main" val="1127010484"/>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r>
              <a:rPr lang="en-US">
                <a:solidFill>
                  <a:srgbClr val="464653"/>
                </a:solidFill>
              </a:rPr>
              <a:t>7/21/15</a:t>
            </a:r>
            <a:endParaRPr lang="en-US" dirty="0">
              <a:solidFill>
                <a:srgbClr val="464653"/>
              </a:solidFill>
            </a:endParaRPr>
          </a:p>
        </p:txBody>
      </p:sp>
      <p:sp>
        <p:nvSpPr>
          <p:cNvPr id="5" name="Footer Placeholder 4"/>
          <p:cNvSpPr>
            <a:spLocks noGrp="1"/>
          </p:cNvSpPr>
          <p:nvPr>
            <p:ph type="ftr" sz="quarter" idx="11"/>
          </p:nvPr>
        </p:nvSpPr>
        <p:spPr/>
        <p:txBody>
          <a:bodyPr/>
          <a:lstStyle/>
          <a:p>
            <a:endParaRPr lang="en-US" dirty="0">
              <a:solidFill>
                <a:srgbClr val="464653"/>
              </a:solidFill>
            </a:endParaRPr>
          </a:p>
        </p:txBody>
      </p:sp>
      <p:sp>
        <p:nvSpPr>
          <p:cNvPr id="6" name="Slide Number Placeholder 5"/>
          <p:cNvSpPr>
            <a:spLocks noGrp="1"/>
          </p:cNvSpPr>
          <p:nvPr>
            <p:ph type="sldNum" sz="quarter" idx="12"/>
          </p:nvPr>
        </p:nvSpPr>
        <p:spPr/>
        <p:txBody>
          <a:bodyPr/>
          <a:lstStyle/>
          <a:p>
            <a:fld id="{75E7FF5D-68D2-174B-9DDF-C2EF250725EA}" type="slidenum">
              <a:rPr lang="en-US" smtClean="0">
                <a:solidFill>
                  <a:srgbClr val="464653"/>
                </a:solidFill>
              </a:rPr>
              <a:pPr/>
              <a:t>‹#›</a:t>
            </a:fld>
            <a:endParaRPr lang="en-US" dirty="0">
              <a:solidFill>
                <a:srgbClr val="464653"/>
              </a:solidFill>
            </a:endParaRPr>
          </a:p>
        </p:txBody>
      </p:sp>
    </p:spTree>
    <p:extLst>
      <p:ext uri="{BB962C8B-B14F-4D97-AF65-F5344CB8AC3E}">
        <p14:creationId xmlns:p14="http://schemas.microsoft.com/office/powerpoint/2010/main" val="3638003236"/>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r>
              <a:rPr lang="en-US">
                <a:solidFill>
                  <a:srgbClr val="464653"/>
                </a:solidFill>
              </a:rPr>
              <a:t>7/21/15</a:t>
            </a:r>
            <a:endParaRPr lang="en-US" dirty="0">
              <a:solidFill>
                <a:srgbClr val="464653"/>
              </a:solidFill>
            </a:endParaRPr>
          </a:p>
        </p:txBody>
      </p:sp>
      <p:sp>
        <p:nvSpPr>
          <p:cNvPr id="5" name="Footer Placeholder 4"/>
          <p:cNvSpPr>
            <a:spLocks noGrp="1"/>
          </p:cNvSpPr>
          <p:nvPr>
            <p:ph type="ftr" sz="quarter" idx="11"/>
          </p:nvPr>
        </p:nvSpPr>
        <p:spPr/>
        <p:txBody>
          <a:bodyPr/>
          <a:lstStyle/>
          <a:p>
            <a:endParaRPr lang="en-US" dirty="0">
              <a:solidFill>
                <a:srgbClr val="464653"/>
              </a:solidFill>
            </a:endParaRPr>
          </a:p>
        </p:txBody>
      </p:sp>
      <p:sp>
        <p:nvSpPr>
          <p:cNvPr id="6" name="Slide Number Placeholder 5"/>
          <p:cNvSpPr>
            <a:spLocks noGrp="1"/>
          </p:cNvSpPr>
          <p:nvPr>
            <p:ph type="sldNum" sz="quarter" idx="12"/>
          </p:nvPr>
        </p:nvSpPr>
        <p:spPr/>
        <p:txBody>
          <a:bodyPr/>
          <a:lstStyle/>
          <a:p>
            <a:fld id="{75E7FF5D-68D2-174B-9DDF-C2EF250725EA}" type="slidenum">
              <a:rPr lang="en-US" smtClean="0">
                <a:solidFill>
                  <a:srgbClr val="464653"/>
                </a:solidFill>
              </a:rPr>
              <a:pPr/>
              <a:t>‹#›</a:t>
            </a:fld>
            <a:endParaRPr lang="en-US" dirty="0">
              <a:solidFill>
                <a:srgbClr val="464653"/>
              </a:solidFill>
            </a:endParaRPr>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pPr algn="l" eaLnBrk="1" hangingPunct="1"/>
            <a:endParaRPr lang="en-US" dirty="0">
              <a:solidFill>
                <a:prstClr val="black"/>
              </a:solidFill>
            </a:endParaRPr>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eaLnBrk="1" hangingPunct="1"/>
            <a:endParaRPr lang="en-US" dirty="0">
              <a:solidFill>
                <a:prstClr val="white"/>
              </a:solidFill>
            </a:endParaRPr>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pPr algn="l" eaLnBrk="1" hangingPunct="1"/>
            <a:endParaRPr lang="en-US" dirty="0">
              <a:solidFill>
                <a:prstClr val="black"/>
              </a:solidFill>
            </a:endParaRPr>
          </a:p>
        </p:txBody>
      </p:sp>
    </p:spTree>
    <p:extLst>
      <p:ext uri="{BB962C8B-B14F-4D97-AF65-F5344CB8AC3E}">
        <p14:creationId xmlns:p14="http://schemas.microsoft.com/office/powerpoint/2010/main" val="967455848"/>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a:t>Click to edit Master title style</a:t>
            </a:r>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r>
              <a:rPr lang="en-US">
                <a:solidFill>
                  <a:srgbClr val="464653"/>
                </a:solidFill>
              </a:rPr>
              <a:t>7/21/15</a:t>
            </a:r>
            <a:endParaRPr lang="en-US" dirty="0">
              <a:solidFill>
                <a:srgbClr val="464653"/>
              </a:solidFill>
            </a:endParaRPr>
          </a:p>
        </p:txBody>
      </p:sp>
      <p:sp>
        <p:nvSpPr>
          <p:cNvPr id="17" name="Footer Placeholder 16"/>
          <p:cNvSpPr>
            <a:spLocks noGrp="1"/>
          </p:cNvSpPr>
          <p:nvPr>
            <p:ph type="ftr" sz="quarter" idx="11"/>
          </p:nvPr>
        </p:nvSpPr>
        <p:spPr>
          <a:xfrm>
            <a:off x="2898648" y="6355080"/>
            <a:ext cx="3474720" cy="365760"/>
          </a:xfrm>
        </p:spPr>
        <p:txBody>
          <a:bodyPr/>
          <a:lstStyle/>
          <a:p>
            <a:endParaRPr lang="en-US" dirty="0">
              <a:solidFill>
                <a:srgbClr val="464653"/>
              </a:solidFill>
            </a:endParaRPr>
          </a:p>
        </p:txBody>
      </p:sp>
      <p:sp>
        <p:nvSpPr>
          <p:cNvPr id="29" name="Slide Number Placeholder 28"/>
          <p:cNvSpPr>
            <a:spLocks noGrp="1"/>
          </p:cNvSpPr>
          <p:nvPr>
            <p:ph type="sldNum" sz="quarter" idx="12"/>
          </p:nvPr>
        </p:nvSpPr>
        <p:spPr>
          <a:xfrm>
            <a:off x="1216152" y="6355080"/>
            <a:ext cx="1219200" cy="365760"/>
          </a:xfrm>
        </p:spPr>
        <p:txBody>
          <a:bodyPr/>
          <a:lstStyle/>
          <a:p>
            <a:fld id="{730F0803-82CF-A747-A76D-473637098661}" type="slidenum">
              <a:rPr lang="en-US" smtClean="0">
                <a:solidFill>
                  <a:srgbClr val="464653"/>
                </a:solidFill>
              </a:rPr>
              <a:pPr/>
              <a:t>‹#›</a:t>
            </a:fld>
            <a:endParaRPr lang="en-US" dirty="0">
              <a:solidFill>
                <a:srgbClr val="8693AB"/>
              </a:solidFill>
            </a:endParaRPr>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eaLnBrk="1" hangingPunct="1"/>
            <a:endParaRPr lang="en-US" dirty="0">
              <a:solidFill>
                <a:prstClr val="white"/>
              </a:solidFill>
            </a:endParaRPr>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eaLnBrk="1" hangingPunct="1"/>
            <a:endParaRPr lang="en-US" dirty="0">
              <a:solidFill>
                <a:prstClr val="white"/>
              </a:solidFill>
            </a:endParaRPr>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eaLnBrk="1" hangingPunct="1"/>
            <a:endParaRPr lang="en-US" dirty="0">
              <a:solidFill>
                <a:prstClr val="white"/>
              </a:solidFill>
            </a:endParaRPr>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eaLnBrk="1" hangingPunct="1"/>
            <a:endParaRPr lang="en-US" dirty="0">
              <a:solidFill>
                <a:prstClr val="white"/>
              </a:solidFill>
            </a:endParaRPr>
          </a:p>
        </p:txBody>
      </p:sp>
    </p:spTree>
    <p:extLst>
      <p:ext uri="{BB962C8B-B14F-4D97-AF65-F5344CB8AC3E}">
        <p14:creationId xmlns:p14="http://schemas.microsoft.com/office/powerpoint/2010/main" val="1520534979"/>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r>
              <a:rPr lang="en-US">
                <a:solidFill>
                  <a:srgbClr val="464653"/>
                </a:solidFill>
              </a:rPr>
              <a:t>7/21/15</a:t>
            </a:r>
            <a:endParaRPr lang="en-US" dirty="0">
              <a:solidFill>
                <a:srgbClr val="464653"/>
              </a:solidFill>
            </a:endParaRPr>
          </a:p>
        </p:txBody>
      </p:sp>
      <p:sp>
        <p:nvSpPr>
          <p:cNvPr id="5" name="Footer Placeholder 4"/>
          <p:cNvSpPr>
            <a:spLocks noGrp="1"/>
          </p:cNvSpPr>
          <p:nvPr>
            <p:ph type="ftr" sz="quarter" idx="11"/>
          </p:nvPr>
        </p:nvSpPr>
        <p:spPr/>
        <p:txBody>
          <a:bodyPr/>
          <a:lstStyle/>
          <a:p>
            <a:endParaRPr lang="en-US" dirty="0">
              <a:solidFill>
                <a:srgbClr val="464653"/>
              </a:solidFill>
            </a:endParaRPr>
          </a:p>
        </p:txBody>
      </p:sp>
      <p:sp>
        <p:nvSpPr>
          <p:cNvPr id="6" name="Slide Number Placeholder 5"/>
          <p:cNvSpPr>
            <a:spLocks noGrp="1"/>
          </p:cNvSpPr>
          <p:nvPr>
            <p:ph type="sldNum" sz="quarter" idx="12"/>
          </p:nvPr>
        </p:nvSpPr>
        <p:spPr/>
        <p:txBody>
          <a:bodyPr/>
          <a:lstStyle/>
          <a:p>
            <a:fld id="{E65AC686-8A8E-F144-BAA9-C5F24441E230}" type="slidenum">
              <a:rPr lang="en-US" smtClean="0">
                <a:solidFill>
                  <a:srgbClr val="464653"/>
                </a:solidFill>
              </a:rPr>
              <a:pPr/>
              <a:t>‹#›</a:t>
            </a:fld>
            <a:endParaRPr lang="en-US" dirty="0">
              <a:solidFill>
                <a:srgbClr val="464653"/>
              </a:solidFill>
            </a:endParaRPr>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214473806"/>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a:t>Click to edit Master title style</a:t>
            </a:r>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r>
              <a:rPr lang="en-US">
                <a:solidFill>
                  <a:srgbClr val="464653"/>
                </a:solidFill>
              </a:rPr>
              <a:t>7/21/15</a:t>
            </a:r>
            <a:endParaRPr lang="en-US" dirty="0">
              <a:solidFill>
                <a:srgbClr val="464653"/>
              </a:solidFill>
            </a:endParaRPr>
          </a:p>
        </p:txBody>
      </p:sp>
      <p:sp>
        <p:nvSpPr>
          <p:cNvPr id="5" name="Footer Placeholder 4"/>
          <p:cNvSpPr>
            <a:spLocks noGrp="1"/>
          </p:cNvSpPr>
          <p:nvPr>
            <p:ph type="ftr" sz="quarter" idx="11"/>
          </p:nvPr>
        </p:nvSpPr>
        <p:spPr>
          <a:xfrm>
            <a:off x="2898648" y="6355080"/>
            <a:ext cx="3474720" cy="365760"/>
          </a:xfrm>
        </p:spPr>
        <p:txBody>
          <a:bodyPr/>
          <a:lstStyle/>
          <a:p>
            <a:endParaRPr lang="en-US" dirty="0">
              <a:solidFill>
                <a:srgbClr val="464653"/>
              </a:solidFill>
            </a:endParaRPr>
          </a:p>
        </p:txBody>
      </p:sp>
      <p:sp>
        <p:nvSpPr>
          <p:cNvPr id="6" name="Slide Number Placeholder 5"/>
          <p:cNvSpPr>
            <a:spLocks noGrp="1"/>
          </p:cNvSpPr>
          <p:nvPr>
            <p:ph type="sldNum" sz="quarter" idx="12"/>
          </p:nvPr>
        </p:nvSpPr>
        <p:spPr>
          <a:xfrm>
            <a:off x="1069848" y="6355080"/>
            <a:ext cx="1520952" cy="365760"/>
          </a:xfrm>
        </p:spPr>
        <p:txBody>
          <a:bodyPr/>
          <a:lstStyle/>
          <a:p>
            <a:fld id="{75E7FF5D-68D2-174B-9DDF-C2EF250725EA}" type="slidenum">
              <a:rPr lang="en-US" smtClean="0">
                <a:solidFill>
                  <a:srgbClr val="464653"/>
                </a:solidFill>
              </a:rPr>
              <a:pPr/>
              <a:t>‹#›</a:t>
            </a:fld>
            <a:endParaRPr lang="en-US" dirty="0">
              <a:solidFill>
                <a:srgbClr val="464653"/>
              </a:solidFill>
            </a:endParaRPr>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eaLnBrk="1" hangingPunct="1"/>
            <a:endParaRPr lang="en-US" dirty="0">
              <a:solidFill>
                <a:prstClr val="white"/>
              </a:solidFill>
            </a:endParaRPr>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eaLnBrk="1" hangingPunct="1"/>
            <a:endParaRPr lang="en-US" dirty="0">
              <a:solidFill>
                <a:prstClr val="white"/>
              </a:solidFill>
            </a:endParaRPr>
          </a:p>
        </p:txBody>
      </p:sp>
    </p:spTree>
    <p:extLst>
      <p:ext uri="{BB962C8B-B14F-4D97-AF65-F5344CB8AC3E}">
        <p14:creationId xmlns:p14="http://schemas.microsoft.com/office/powerpoint/2010/main" val="4331940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Chart Placeholder 2"/>
          <p:cNvSpPr>
            <a:spLocks noGrp="1"/>
          </p:cNvSpPr>
          <p:nvPr>
            <p:ph type="chart" idx="1"/>
          </p:nvPr>
        </p:nvSpPr>
        <p:spPr>
          <a:xfrm>
            <a:off x="685800" y="1981200"/>
            <a:ext cx="7772400" cy="4114800"/>
          </a:xfrm>
        </p:spPr>
        <p:txBody>
          <a:bodyPr/>
          <a:lstStyle/>
          <a:p>
            <a:r>
              <a:rPr lang="en-US"/>
              <a:t>Click icon to add chart</a:t>
            </a:r>
          </a:p>
        </p:txBody>
      </p:sp>
      <p:sp>
        <p:nvSpPr>
          <p:cNvPr id="4" name="Date Placeholder 3"/>
          <p:cNvSpPr>
            <a:spLocks noGrp="1"/>
          </p:cNvSpPr>
          <p:nvPr>
            <p:ph type="dt" sz="half" idx="10"/>
          </p:nvPr>
        </p:nvSpPr>
        <p:spPr>
          <a:xfrm>
            <a:off x="685800" y="6248400"/>
            <a:ext cx="1905000" cy="457200"/>
          </a:xfrm>
        </p:spPr>
        <p:txBody>
          <a:bodyPr/>
          <a:lstStyle>
            <a:lvl1pPr>
              <a:defRPr/>
            </a:lvl1pPr>
          </a:lstStyle>
          <a:p>
            <a:pPr>
              <a:defRPr/>
            </a:pPr>
            <a:endParaRPr lang="en-US"/>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248400"/>
            <a:ext cx="1905000" cy="457200"/>
          </a:xfrm>
        </p:spPr>
        <p:txBody>
          <a:bodyPr/>
          <a:lstStyle>
            <a:lvl1pPr>
              <a:defRPr smtClean="0"/>
            </a:lvl1pPr>
          </a:lstStyle>
          <a:p>
            <a:pPr>
              <a:defRPr/>
            </a:pPr>
            <a:fld id="{DD485E6B-AC26-6F4B-8BFD-572F2AFBE34C}" type="slidenum">
              <a:rPr lang="en-US" smtClean="0"/>
              <a:pPr>
                <a:defRPr/>
              </a:pPr>
              <a:t>‹#›</a:t>
            </a:fld>
            <a:endParaRPr lang="en-US"/>
          </a:p>
        </p:txBody>
      </p:sp>
    </p:spTree>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a:t>Click to edit Master title style</a:t>
            </a:r>
          </a:p>
        </p:txBody>
      </p:sp>
      <p:sp>
        <p:nvSpPr>
          <p:cNvPr id="5" name="Date Placeholder 4"/>
          <p:cNvSpPr>
            <a:spLocks noGrp="1"/>
          </p:cNvSpPr>
          <p:nvPr>
            <p:ph type="dt" sz="half" idx="10"/>
          </p:nvPr>
        </p:nvSpPr>
        <p:spPr/>
        <p:txBody>
          <a:bodyPr/>
          <a:lstStyle/>
          <a:p>
            <a:r>
              <a:rPr lang="en-US">
                <a:solidFill>
                  <a:srgbClr val="464653"/>
                </a:solidFill>
              </a:rPr>
              <a:t>7/21/15</a:t>
            </a:r>
            <a:endParaRPr lang="en-US" dirty="0">
              <a:solidFill>
                <a:srgbClr val="464653"/>
              </a:solidFill>
            </a:endParaRPr>
          </a:p>
        </p:txBody>
      </p:sp>
      <p:sp>
        <p:nvSpPr>
          <p:cNvPr id="6" name="Footer Placeholder 5"/>
          <p:cNvSpPr>
            <a:spLocks noGrp="1"/>
          </p:cNvSpPr>
          <p:nvPr>
            <p:ph type="ftr" sz="quarter" idx="11"/>
          </p:nvPr>
        </p:nvSpPr>
        <p:spPr/>
        <p:txBody>
          <a:bodyPr/>
          <a:lstStyle/>
          <a:p>
            <a:endParaRPr lang="en-US" dirty="0">
              <a:solidFill>
                <a:srgbClr val="464653"/>
              </a:solidFill>
            </a:endParaRPr>
          </a:p>
        </p:txBody>
      </p:sp>
      <p:sp>
        <p:nvSpPr>
          <p:cNvPr id="7" name="Slide Number Placeholder 6"/>
          <p:cNvSpPr>
            <a:spLocks noGrp="1"/>
          </p:cNvSpPr>
          <p:nvPr>
            <p:ph type="sldNum" sz="quarter" idx="12"/>
          </p:nvPr>
        </p:nvSpPr>
        <p:spPr/>
        <p:txBody>
          <a:bodyPr/>
          <a:lstStyle/>
          <a:p>
            <a:fld id="{3E88172C-EC5C-A64F-A504-137CDD7028AF}" type="slidenum">
              <a:rPr lang="en-US" smtClean="0">
                <a:solidFill>
                  <a:srgbClr val="464653"/>
                </a:solidFill>
              </a:rPr>
              <a:pPr/>
              <a:t>‹#›</a:t>
            </a:fld>
            <a:endParaRPr lang="en-US" dirty="0">
              <a:solidFill>
                <a:srgbClr val="464653"/>
              </a:solidFill>
            </a:endParaRPr>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3971216521"/>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r>
              <a:rPr lang="en-US">
                <a:solidFill>
                  <a:srgbClr val="464653"/>
                </a:solidFill>
              </a:rPr>
              <a:t>7/21/15</a:t>
            </a:r>
            <a:endParaRPr lang="en-US" dirty="0">
              <a:solidFill>
                <a:srgbClr val="464653"/>
              </a:solidFill>
            </a:endParaRPr>
          </a:p>
        </p:txBody>
      </p:sp>
      <p:sp>
        <p:nvSpPr>
          <p:cNvPr id="8" name="Footer Placeholder 7"/>
          <p:cNvSpPr>
            <a:spLocks noGrp="1"/>
          </p:cNvSpPr>
          <p:nvPr>
            <p:ph type="ftr" sz="quarter" idx="11"/>
          </p:nvPr>
        </p:nvSpPr>
        <p:spPr/>
        <p:txBody>
          <a:bodyPr/>
          <a:lstStyle/>
          <a:p>
            <a:endParaRPr lang="en-US" dirty="0">
              <a:solidFill>
                <a:srgbClr val="464653"/>
              </a:solidFill>
            </a:endParaRPr>
          </a:p>
        </p:txBody>
      </p:sp>
      <p:sp>
        <p:nvSpPr>
          <p:cNvPr id="9" name="Slide Number Placeholder 8"/>
          <p:cNvSpPr>
            <a:spLocks noGrp="1"/>
          </p:cNvSpPr>
          <p:nvPr>
            <p:ph type="sldNum" sz="quarter" idx="12"/>
          </p:nvPr>
        </p:nvSpPr>
        <p:spPr/>
        <p:txBody>
          <a:bodyPr/>
          <a:lstStyle/>
          <a:p>
            <a:fld id="{75E7FF5D-68D2-174B-9DDF-C2EF250725EA}" type="slidenum">
              <a:rPr lang="en-US" smtClean="0">
                <a:solidFill>
                  <a:srgbClr val="464653"/>
                </a:solidFill>
              </a:rPr>
              <a:pPr/>
              <a:t>‹#›</a:t>
            </a:fld>
            <a:endParaRPr lang="en-US" dirty="0">
              <a:solidFill>
                <a:srgbClr val="464653"/>
              </a:solidFill>
            </a:endParaRPr>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261189788"/>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a:t>Click to edit Master title style</a:t>
            </a:r>
          </a:p>
        </p:txBody>
      </p:sp>
      <p:sp>
        <p:nvSpPr>
          <p:cNvPr id="3" name="Date Placeholder 2"/>
          <p:cNvSpPr>
            <a:spLocks noGrp="1"/>
          </p:cNvSpPr>
          <p:nvPr>
            <p:ph type="dt" sz="half" idx="10"/>
          </p:nvPr>
        </p:nvSpPr>
        <p:spPr/>
        <p:txBody>
          <a:bodyPr/>
          <a:lstStyle/>
          <a:p>
            <a:r>
              <a:rPr lang="en-US">
                <a:solidFill>
                  <a:srgbClr val="464653"/>
                </a:solidFill>
              </a:rPr>
              <a:t>7/21/15</a:t>
            </a:r>
            <a:endParaRPr lang="en-US" dirty="0">
              <a:solidFill>
                <a:srgbClr val="464653"/>
              </a:solidFill>
            </a:endParaRPr>
          </a:p>
        </p:txBody>
      </p:sp>
      <p:sp>
        <p:nvSpPr>
          <p:cNvPr id="4" name="Footer Placeholder 3"/>
          <p:cNvSpPr>
            <a:spLocks noGrp="1"/>
          </p:cNvSpPr>
          <p:nvPr>
            <p:ph type="ftr" sz="quarter" idx="11"/>
          </p:nvPr>
        </p:nvSpPr>
        <p:spPr/>
        <p:txBody>
          <a:bodyPr/>
          <a:lstStyle/>
          <a:p>
            <a:endParaRPr lang="en-US" dirty="0">
              <a:solidFill>
                <a:srgbClr val="464653"/>
              </a:solidFill>
            </a:endParaRPr>
          </a:p>
        </p:txBody>
      </p:sp>
      <p:sp>
        <p:nvSpPr>
          <p:cNvPr id="5" name="Slide Number Placeholder 4"/>
          <p:cNvSpPr>
            <a:spLocks noGrp="1"/>
          </p:cNvSpPr>
          <p:nvPr>
            <p:ph type="sldNum" sz="quarter" idx="12"/>
          </p:nvPr>
        </p:nvSpPr>
        <p:spPr/>
        <p:txBody>
          <a:bodyPr/>
          <a:lstStyle/>
          <a:p>
            <a:fld id="{340F8E9E-E55C-CF40-BE35-BA29D617BCA7}" type="slidenum">
              <a:rPr lang="en-US" smtClean="0">
                <a:solidFill>
                  <a:srgbClr val="464653"/>
                </a:solidFill>
              </a:rPr>
              <a:pPr/>
              <a:t>‹#›</a:t>
            </a:fld>
            <a:endParaRPr lang="en-US" dirty="0">
              <a:solidFill>
                <a:srgbClr val="464653"/>
              </a:solidFill>
            </a:endParaRPr>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eaLnBrk="1" hangingPunct="1"/>
            <a:endParaRPr lang="en-US" dirty="0">
              <a:solidFill>
                <a:prstClr val="white"/>
              </a:solidFill>
            </a:endParaRPr>
          </a:p>
        </p:txBody>
      </p:sp>
    </p:spTree>
    <p:extLst>
      <p:ext uri="{BB962C8B-B14F-4D97-AF65-F5344CB8AC3E}">
        <p14:creationId xmlns:p14="http://schemas.microsoft.com/office/powerpoint/2010/main" val="1003729610"/>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solidFill>
                  <a:srgbClr val="464653"/>
                </a:solidFill>
              </a:rPr>
              <a:t>7/21/15</a:t>
            </a:r>
            <a:endParaRPr lang="en-US" dirty="0">
              <a:solidFill>
                <a:srgbClr val="464653"/>
              </a:solidFill>
            </a:endParaRPr>
          </a:p>
        </p:txBody>
      </p:sp>
      <p:sp>
        <p:nvSpPr>
          <p:cNvPr id="3" name="Footer Placeholder 2"/>
          <p:cNvSpPr>
            <a:spLocks noGrp="1"/>
          </p:cNvSpPr>
          <p:nvPr>
            <p:ph type="ftr" sz="quarter" idx="11"/>
          </p:nvPr>
        </p:nvSpPr>
        <p:spPr/>
        <p:txBody>
          <a:bodyPr/>
          <a:lstStyle/>
          <a:p>
            <a:endParaRPr lang="en-US" dirty="0">
              <a:solidFill>
                <a:srgbClr val="464653"/>
              </a:solidFill>
            </a:endParaRPr>
          </a:p>
        </p:txBody>
      </p:sp>
      <p:sp>
        <p:nvSpPr>
          <p:cNvPr id="4" name="Slide Number Placeholder 3"/>
          <p:cNvSpPr>
            <a:spLocks noGrp="1"/>
          </p:cNvSpPr>
          <p:nvPr>
            <p:ph type="sldNum" sz="quarter" idx="12"/>
          </p:nvPr>
        </p:nvSpPr>
        <p:spPr/>
        <p:txBody>
          <a:bodyPr/>
          <a:lstStyle/>
          <a:p>
            <a:fld id="{CBCE2DF6-B847-9642-8360-0076D3711327}" type="slidenum">
              <a:rPr lang="en-US" smtClean="0">
                <a:solidFill>
                  <a:srgbClr val="464653"/>
                </a:solidFill>
              </a:rPr>
              <a:pPr/>
              <a:t>‹#›</a:t>
            </a:fld>
            <a:endParaRPr lang="en-US" dirty="0">
              <a:solidFill>
                <a:srgbClr val="464653"/>
              </a:solidFill>
            </a:endParaRPr>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pPr algn="l" eaLnBrk="1" hangingPunct="1"/>
            <a:endParaRPr lang="en-US" dirty="0">
              <a:solidFill>
                <a:prstClr val="black"/>
              </a:solidFill>
            </a:endParaRPr>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eaLnBrk="1" hangingPunct="1"/>
            <a:endParaRPr lang="en-US" dirty="0">
              <a:solidFill>
                <a:prstClr val="white"/>
              </a:solidFill>
            </a:endParaRPr>
          </a:p>
        </p:txBody>
      </p:sp>
    </p:spTree>
    <p:extLst>
      <p:ext uri="{BB962C8B-B14F-4D97-AF65-F5344CB8AC3E}">
        <p14:creationId xmlns:p14="http://schemas.microsoft.com/office/powerpoint/2010/main" val="903076856"/>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a:t>Click to edit Master title style</a:t>
            </a:r>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r>
              <a:rPr lang="en-US">
                <a:solidFill>
                  <a:srgbClr val="464653"/>
                </a:solidFill>
              </a:rPr>
              <a:t>7/21/15</a:t>
            </a:r>
            <a:endParaRPr lang="en-US" dirty="0">
              <a:solidFill>
                <a:srgbClr val="464653"/>
              </a:solidFill>
            </a:endParaRPr>
          </a:p>
        </p:txBody>
      </p:sp>
      <p:sp>
        <p:nvSpPr>
          <p:cNvPr id="6" name="Footer Placeholder 5"/>
          <p:cNvSpPr>
            <a:spLocks noGrp="1"/>
          </p:cNvSpPr>
          <p:nvPr>
            <p:ph type="ftr" sz="quarter" idx="11"/>
          </p:nvPr>
        </p:nvSpPr>
        <p:spPr/>
        <p:txBody>
          <a:bodyPr/>
          <a:lstStyle/>
          <a:p>
            <a:endParaRPr lang="en-US" dirty="0">
              <a:solidFill>
                <a:srgbClr val="464653"/>
              </a:solidFill>
            </a:endParaRPr>
          </a:p>
        </p:txBody>
      </p:sp>
      <p:sp>
        <p:nvSpPr>
          <p:cNvPr id="7" name="Slide Number Placeholder 6"/>
          <p:cNvSpPr>
            <a:spLocks noGrp="1"/>
          </p:cNvSpPr>
          <p:nvPr>
            <p:ph type="sldNum" sz="quarter" idx="12"/>
          </p:nvPr>
        </p:nvSpPr>
        <p:spPr/>
        <p:txBody>
          <a:bodyPr/>
          <a:lstStyle/>
          <a:p>
            <a:fld id="{75E7FF5D-68D2-174B-9DDF-C2EF250725EA}" type="slidenum">
              <a:rPr lang="en-US" smtClean="0">
                <a:solidFill>
                  <a:srgbClr val="464653"/>
                </a:solidFill>
              </a:rPr>
              <a:pPr/>
              <a:t>‹#›</a:t>
            </a:fld>
            <a:endParaRPr lang="en-US" dirty="0">
              <a:solidFill>
                <a:srgbClr val="464653"/>
              </a:solidFill>
            </a:endParaRPr>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pPr algn="l" eaLnBrk="1" hangingPunct="1"/>
            <a:endParaRPr lang="en-US" dirty="0">
              <a:solidFill>
                <a:prstClr val="black"/>
              </a:solidFill>
            </a:endParaRPr>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pPr algn="l" eaLnBrk="1" hangingPunct="1"/>
            <a:endParaRPr lang="en-US" dirty="0">
              <a:solidFill>
                <a:prstClr val="black"/>
              </a:solidFill>
            </a:endParaRPr>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eaLnBrk="1" hangingPunct="1"/>
            <a:endParaRPr lang="en-US" dirty="0">
              <a:solidFill>
                <a:prstClr val="white"/>
              </a:solidFill>
            </a:endParaRPr>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401569396"/>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a:t>Click to edit Master title style</a:t>
            </a:r>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dirty="0"/>
              <a:t>Click icon to add picture</a:t>
            </a:r>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r>
              <a:rPr lang="en-US">
                <a:solidFill>
                  <a:srgbClr val="464653"/>
                </a:solidFill>
              </a:rPr>
              <a:t>7/21/15</a:t>
            </a:r>
            <a:endParaRPr lang="en-US" dirty="0">
              <a:solidFill>
                <a:srgbClr val="464653"/>
              </a:solidFill>
            </a:endParaRPr>
          </a:p>
        </p:txBody>
      </p:sp>
      <p:sp>
        <p:nvSpPr>
          <p:cNvPr id="6" name="Footer Placeholder 5"/>
          <p:cNvSpPr>
            <a:spLocks noGrp="1"/>
          </p:cNvSpPr>
          <p:nvPr>
            <p:ph type="ftr" sz="quarter" idx="11"/>
          </p:nvPr>
        </p:nvSpPr>
        <p:spPr/>
        <p:txBody>
          <a:bodyPr/>
          <a:lstStyle/>
          <a:p>
            <a:endParaRPr lang="en-US" dirty="0">
              <a:solidFill>
                <a:srgbClr val="464653"/>
              </a:solidFill>
            </a:endParaRPr>
          </a:p>
        </p:txBody>
      </p:sp>
      <p:sp>
        <p:nvSpPr>
          <p:cNvPr id="7" name="Slide Number Placeholder 6"/>
          <p:cNvSpPr>
            <a:spLocks noGrp="1"/>
          </p:cNvSpPr>
          <p:nvPr>
            <p:ph type="sldNum" sz="quarter" idx="12"/>
          </p:nvPr>
        </p:nvSpPr>
        <p:spPr/>
        <p:txBody>
          <a:bodyPr/>
          <a:lstStyle/>
          <a:p>
            <a:fld id="{75E7FF5D-68D2-174B-9DDF-C2EF250725EA}" type="slidenum">
              <a:rPr lang="en-US" smtClean="0">
                <a:solidFill>
                  <a:srgbClr val="464653"/>
                </a:solidFill>
              </a:rPr>
              <a:pPr/>
              <a:t>‹#›</a:t>
            </a:fld>
            <a:endParaRPr lang="en-US" dirty="0">
              <a:solidFill>
                <a:srgbClr val="464653"/>
              </a:solidFill>
            </a:endParaRPr>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pPr algn="l" eaLnBrk="1" hangingPunct="1"/>
            <a:endParaRPr lang="en-US" dirty="0">
              <a:solidFill>
                <a:prstClr val="black"/>
              </a:solidFill>
            </a:endParaRPr>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eaLnBrk="1" hangingPunct="1"/>
            <a:endParaRPr lang="en-US" dirty="0">
              <a:solidFill>
                <a:prstClr val="white"/>
              </a:solidFill>
            </a:endParaRPr>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eaLnBrk="1" hangingPunct="1"/>
            <a:endParaRPr lang="en-US" dirty="0">
              <a:solidFill>
                <a:prstClr val="white"/>
              </a:solidFill>
            </a:endParaRPr>
          </a:p>
        </p:txBody>
      </p:sp>
    </p:spTree>
    <p:extLst>
      <p:ext uri="{BB962C8B-B14F-4D97-AF65-F5344CB8AC3E}">
        <p14:creationId xmlns:p14="http://schemas.microsoft.com/office/powerpoint/2010/main" val="1534678294"/>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r>
              <a:rPr lang="en-US">
                <a:solidFill>
                  <a:srgbClr val="464653"/>
                </a:solidFill>
              </a:rPr>
              <a:t>7/21/15</a:t>
            </a:r>
            <a:endParaRPr lang="en-US" dirty="0">
              <a:solidFill>
                <a:srgbClr val="464653"/>
              </a:solidFill>
            </a:endParaRPr>
          </a:p>
        </p:txBody>
      </p:sp>
      <p:sp>
        <p:nvSpPr>
          <p:cNvPr id="5" name="Footer Placeholder 4"/>
          <p:cNvSpPr>
            <a:spLocks noGrp="1"/>
          </p:cNvSpPr>
          <p:nvPr>
            <p:ph type="ftr" sz="quarter" idx="11"/>
          </p:nvPr>
        </p:nvSpPr>
        <p:spPr/>
        <p:txBody>
          <a:bodyPr/>
          <a:lstStyle/>
          <a:p>
            <a:endParaRPr lang="en-US" dirty="0">
              <a:solidFill>
                <a:srgbClr val="464653"/>
              </a:solidFill>
            </a:endParaRPr>
          </a:p>
        </p:txBody>
      </p:sp>
      <p:sp>
        <p:nvSpPr>
          <p:cNvPr id="6" name="Slide Number Placeholder 5"/>
          <p:cNvSpPr>
            <a:spLocks noGrp="1"/>
          </p:cNvSpPr>
          <p:nvPr>
            <p:ph type="sldNum" sz="quarter" idx="12"/>
          </p:nvPr>
        </p:nvSpPr>
        <p:spPr/>
        <p:txBody>
          <a:bodyPr/>
          <a:lstStyle/>
          <a:p>
            <a:fld id="{75E7FF5D-68D2-174B-9DDF-C2EF250725EA}" type="slidenum">
              <a:rPr lang="en-US" smtClean="0">
                <a:solidFill>
                  <a:srgbClr val="464653"/>
                </a:solidFill>
              </a:rPr>
              <a:pPr/>
              <a:t>‹#›</a:t>
            </a:fld>
            <a:endParaRPr lang="en-US" dirty="0">
              <a:solidFill>
                <a:srgbClr val="464653"/>
              </a:solidFill>
            </a:endParaRPr>
          </a:p>
        </p:txBody>
      </p:sp>
    </p:spTree>
    <p:extLst>
      <p:ext uri="{BB962C8B-B14F-4D97-AF65-F5344CB8AC3E}">
        <p14:creationId xmlns:p14="http://schemas.microsoft.com/office/powerpoint/2010/main" val="1659745925"/>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r>
              <a:rPr lang="en-US">
                <a:solidFill>
                  <a:srgbClr val="464653"/>
                </a:solidFill>
              </a:rPr>
              <a:t>7/21/15</a:t>
            </a:r>
            <a:endParaRPr lang="en-US" dirty="0">
              <a:solidFill>
                <a:srgbClr val="464653"/>
              </a:solidFill>
            </a:endParaRPr>
          </a:p>
        </p:txBody>
      </p:sp>
      <p:sp>
        <p:nvSpPr>
          <p:cNvPr id="5" name="Footer Placeholder 4"/>
          <p:cNvSpPr>
            <a:spLocks noGrp="1"/>
          </p:cNvSpPr>
          <p:nvPr>
            <p:ph type="ftr" sz="quarter" idx="11"/>
          </p:nvPr>
        </p:nvSpPr>
        <p:spPr/>
        <p:txBody>
          <a:bodyPr/>
          <a:lstStyle/>
          <a:p>
            <a:endParaRPr lang="en-US" dirty="0">
              <a:solidFill>
                <a:srgbClr val="464653"/>
              </a:solidFill>
            </a:endParaRPr>
          </a:p>
        </p:txBody>
      </p:sp>
      <p:sp>
        <p:nvSpPr>
          <p:cNvPr id="6" name="Slide Number Placeholder 5"/>
          <p:cNvSpPr>
            <a:spLocks noGrp="1"/>
          </p:cNvSpPr>
          <p:nvPr>
            <p:ph type="sldNum" sz="quarter" idx="12"/>
          </p:nvPr>
        </p:nvSpPr>
        <p:spPr/>
        <p:txBody>
          <a:bodyPr/>
          <a:lstStyle/>
          <a:p>
            <a:fld id="{75E7FF5D-68D2-174B-9DDF-C2EF250725EA}" type="slidenum">
              <a:rPr lang="en-US" smtClean="0">
                <a:solidFill>
                  <a:srgbClr val="464653"/>
                </a:solidFill>
              </a:rPr>
              <a:pPr/>
              <a:t>‹#›</a:t>
            </a:fld>
            <a:endParaRPr lang="en-US" dirty="0">
              <a:solidFill>
                <a:srgbClr val="464653"/>
              </a:solidFill>
            </a:endParaRPr>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pPr algn="l" eaLnBrk="1" hangingPunct="1"/>
            <a:endParaRPr lang="en-US" dirty="0">
              <a:solidFill>
                <a:prstClr val="black"/>
              </a:solidFill>
            </a:endParaRPr>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eaLnBrk="1" hangingPunct="1"/>
            <a:endParaRPr lang="en-US" dirty="0">
              <a:solidFill>
                <a:prstClr val="white"/>
              </a:solidFill>
            </a:endParaRPr>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pPr algn="l" eaLnBrk="1" hangingPunct="1"/>
            <a:endParaRPr lang="en-US" dirty="0">
              <a:solidFill>
                <a:prstClr val="black"/>
              </a:solidFill>
            </a:endParaRPr>
          </a:p>
        </p:txBody>
      </p:sp>
    </p:spTree>
    <p:extLst>
      <p:ext uri="{BB962C8B-B14F-4D97-AF65-F5344CB8AC3E}">
        <p14:creationId xmlns:p14="http://schemas.microsoft.com/office/powerpoint/2010/main" val="11454991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lstStyle>
          <a:p>
            <a:r>
              <a:rPr kumimoji="0" lang="en-US"/>
              <a:t>Click to edit Master title style</a:t>
            </a:r>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10" name="Date Placeholder 9"/>
          <p:cNvSpPr>
            <a:spLocks noGrp="1"/>
          </p:cNvSpPr>
          <p:nvPr>
            <p:ph type="dt" sz="half" idx="10"/>
          </p:nvPr>
        </p:nvSpPr>
        <p:spPr>
          <a:xfrm>
            <a:off x="5562600" y="6509004"/>
            <a:ext cx="3002280" cy="274320"/>
          </a:xfrm>
        </p:spPr>
        <p:txBody>
          <a:bodyPr vert="horz" rtlCol="0"/>
          <a:lstStyle/>
          <a:p>
            <a:pPr algn="l" eaLnBrk="1" latinLnBrk="0" hangingPunct="1"/>
            <a:fld id="{48D92626-37D2-4832-BF7A-BC283494A20D}" type="datetimeFigureOut">
              <a:rPr lang="en-US" smtClean="0"/>
              <a:pPr algn="l" eaLnBrk="1" latinLnBrk="0" hangingPunct="1"/>
              <a:t>4/7/24</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lstStyle>
          <a:p>
            <a:pPr algn="r" eaLnBrk="1" latinLnBrk="0" hangingPunct="1"/>
            <a:fld id="{8C592886-E571-45D5-8B56-343DC94F8FA6}" type="slidenum">
              <a:rPr kumimoji="0" lang="en-US" smtClean="0"/>
              <a:pPr algn="r" eaLnBrk="1" latinLnBrk="0" hangingPunct="1"/>
              <a:t>‹#›</a:t>
            </a:fld>
            <a:endParaRPr kumimoji="0" lang="en-US" dirty="0">
              <a:solidFill>
                <a:schemeClr val="tx2">
                  <a:shade val="90000"/>
                </a:schemeClr>
              </a:solidFill>
            </a:endParaRPr>
          </a:p>
        </p:txBody>
      </p:sp>
      <p:sp>
        <p:nvSpPr>
          <p:cNvPr id="12" name="Footer Placeholder 11"/>
          <p:cNvSpPr>
            <a:spLocks noGrp="1"/>
          </p:cNvSpPr>
          <p:nvPr>
            <p:ph type="ftr" sz="quarter" idx="12"/>
          </p:nvPr>
        </p:nvSpPr>
        <p:spPr>
          <a:xfrm>
            <a:off x="1600200" y="6509004"/>
            <a:ext cx="3907464" cy="274320"/>
          </a:xfrm>
        </p:spPr>
        <p:txBody>
          <a:bodyPr vert="horz" rtlCol="0"/>
          <a:lstStyle/>
          <a:p>
            <a:endParaRPr kumimoji="0"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8D92626-37D2-4832-BF7A-BC283494A20D}" type="datetimeFigureOut">
              <a:rPr lang="en-US" smtClean="0"/>
              <a:pPr/>
              <a:t>4/7/24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8C592886-E571-45D5-8B56-343DC94F8FA6}" type="slidenum">
              <a:rPr kumimoji="0" lang="en-US" smtClean="0"/>
              <a:pPr/>
              <a:t>‹#›</a:t>
            </a:fld>
            <a:endParaRPr kumimoji="0"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lstStyle>
          <a:p>
            <a:r>
              <a:rPr kumimoji="0" lang="en-US"/>
              <a:t>Click to edit Master title style</a:t>
            </a:r>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p>
            <a:pPr algn="l" eaLnBrk="1" latinLnBrk="0" hangingPunct="1"/>
            <a:fld id="{48D92626-37D2-4832-BF7A-BC283494A20D}" type="datetimeFigureOut">
              <a:rPr lang="en-US" smtClean="0"/>
              <a:pPr algn="l" eaLnBrk="1" latinLnBrk="0" hangingPunct="1"/>
              <a:t>4/7/24</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lstStyle>
          <a:p>
            <a:pPr algn="r" eaLnBrk="1" latinLnBrk="0" hangingPunct="1"/>
            <a:fld id="{8C592886-E571-45D5-8B56-343DC94F8FA6}" type="slidenum">
              <a:rPr kumimoji="0" lang="en-US" smtClean="0"/>
              <a:pPr algn="r" eaLnBrk="1" latinLnBrk="0" hangingPunct="1"/>
              <a:t>‹#›</a:t>
            </a:fld>
            <a:endParaRPr kumimoji="0" lang="en-US">
              <a:solidFill>
                <a:schemeClr val="tx2">
                  <a:shade val="90000"/>
                </a:schemeClr>
              </a:solidFill>
            </a:endParaRPr>
          </a:p>
        </p:txBody>
      </p:sp>
      <p:sp>
        <p:nvSpPr>
          <p:cNvPr id="10" name="Footer Placeholder 9"/>
          <p:cNvSpPr>
            <a:spLocks noGrp="1"/>
          </p:cNvSpPr>
          <p:nvPr>
            <p:ph type="ftr" sz="quarter" idx="12"/>
          </p:nvPr>
        </p:nvSpPr>
        <p:spPr>
          <a:xfrm>
            <a:off x="1600200" y="6513670"/>
            <a:ext cx="3907464" cy="274320"/>
          </a:xfrm>
        </p:spPr>
        <p:txBody>
          <a:bodyPr vert="horz" rtlCol="0"/>
          <a:lstStyle/>
          <a:p>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48D92626-37D2-4832-BF7A-BC283494A20D}" type="datetimeFigureOut">
              <a:rPr lang="en-US" smtClean="0"/>
              <a:pPr/>
              <a:t>4/7/24</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a:xfrm>
            <a:off x="8641080" y="6514568"/>
            <a:ext cx="464288" cy="274320"/>
          </a:xfrm>
        </p:spPr>
        <p:txBody>
          <a:bodyPr/>
          <a:lstStyle/>
          <a:p>
            <a:fld id="{8C592886-E571-45D5-8B56-343DC94F8FA6}" type="slidenum">
              <a:rPr kumimoji="0" lang="en-US" smtClean="0"/>
              <a:pPr/>
              <a:t>‹#›</a:t>
            </a:fld>
            <a:endParaRPr kumimoji="0"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48D92626-37D2-4832-BF7A-BC283494A20D}" type="datetimeFigureOut">
              <a:rPr lang="en-US" smtClean="0"/>
              <a:pPr/>
              <a:t>4/7/24</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a:xfrm>
            <a:off x="8641080" y="6514568"/>
            <a:ext cx="464288" cy="274320"/>
          </a:xfrm>
        </p:spPr>
        <p:txBody>
          <a:bodyPr/>
          <a:lstStyle/>
          <a:p>
            <a:fld id="{8C592886-E571-45D5-8B56-343DC94F8FA6}" type="slidenum">
              <a:rPr kumimoji="0" lang="en-US" smtClean="0"/>
              <a:pPr/>
              <a:t>‹#›</a:t>
            </a:fld>
            <a:endParaRPr kumimoji="0"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48D92626-37D2-4832-BF7A-BC283494A20D}" type="datetimeFigureOut">
              <a:rPr lang="en-US" smtClean="0"/>
              <a:pPr/>
              <a:t>4/7/24</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8C592886-E571-45D5-8B56-343DC94F8FA6}" type="slidenum">
              <a:rPr kumimoji="0" lang="en-US" smtClean="0"/>
              <a:pPr/>
              <a:t>‹#›</a:t>
            </a:fld>
            <a:endParaRPr kumimoji="0"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D92626-37D2-4832-BF7A-BC283494A20D}" type="datetimeFigureOut">
              <a:rPr lang="en-US" smtClean="0"/>
              <a:pPr/>
              <a:t>4/7/24</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8C592886-E571-45D5-8B56-343DC94F8FA6}"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6DE444BC-A23D-E446-9C77-2314CDE5D5F1}" type="slidenum">
              <a:rPr lang="en-US" smtClean="0"/>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lstStyle>
          <a:p>
            <a:r>
              <a:rPr kumimoji="0" lang="en-US"/>
              <a:t>Click to edit Master title style</a:t>
            </a:r>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p>
            <a:pPr algn="l" eaLnBrk="1" latinLnBrk="0" hangingPunct="1"/>
            <a:fld id="{48D92626-37D2-4832-BF7A-BC283494A20D}" type="datetimeFigureOut">
              <a:rPr lang="en-US" smtClean="0"/>
              <a:pPr algn="l" eaLnBrk="1" latinLnBrk="0" hangingPunct="1"/>
              <a:t>4/7/24</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lstStyle>
          <a:p>
            <a:pPr algn="r" eaLnBrk="1" latinLnBrk="0" hangingPunct="1"/>
            <a:fld id="{8C592886-E571-45D5-8B56-343DC94F8FA6}" type="slidenum">
              <a:rPr kumimoji="0" lang="en-US" smtClean="0"/>
              <a:pPr algn="r" eaLnBrk="1" latinLnBrk="0" hangingPunct="1"/>
              <a:t>‹#›</a:t>
            </a:fld>
            <a:endParaRPr kumimoji="0" lang="en-US">
              <a:solidFill>
                <a:schemeClr val="tx2">
                  <a:shade val="90000"/>
                </a:schemeClr>
              </a:solidFill>
            </a:endParaRPr>
          </a:p>
        </p:txBody>
      </p:sp>
      <p:sp>
        <p:nvSpPr>
          <p:cNvPr id="11" name="Footer Placeholder 10"/>
          <p:cNvSpPr>
            <a:spLocks noGrp="1"/>
          </p:cNvSpPr>
          <p:nvPr>
            <p:ph type="ftr" sz="quarter" idx="12"/>
          </p:nvPr>
        </p:nvSpPr>
        <p:spPr>
          <a:xfrm>
            <a:off x="1600200" y="6513670"/>
            <a:ext cx="3907464" cy="274320"/>
          </a:xfrm>
        </p:spPr>
        <p:txBody>
          <a:bodyPr vert="horz" rtlCol="0"/>
          <a:lstStyle/>
          <a:p>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lstStyle>
          <a:p>
            <a:r>
              <a:rPr kumimoji="0" lang="en-US"/>
              <a:t>Click to edit Master title style</a:t>
            </a:r>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a:solidFill>
                  <a:schemeClr val="lt1"/>
                </a:solidFill>
                <a:latin typeface="+mn-lt"/>
                <a:ea typeface="+mn-ea"/>
                <a:cs typeface="+mn-cs"/>
              </a:rPr>
              <a:t>Drag picture to placeholder or click icon to add</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p>
            <a:pPr algn="l" eaLnBrk="1" latinLnBrk="0" hangingPunct="1"/>
            <a:fld id="{48D92626-37D2-4832-BF7A-BC283494A20D}" type="datetimeFigureOut">
              <a:rPr lang="en-US" smtClean="0"/>
              <a:pPr algn="l" eaLnBrk="1" latinLnBrk="0" hangingPunct="1"/>
              <a:t>4/7/24</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lstStyle>
          <a:p>
            <a:pPr algn="r" eaLnBrk="1" latinLnBrk="0" hangingPunct="1"/>
            <a:fld id="{8C592886-E571-45D5-8B56-343DC94F8FA6}" type="slidenum">
              <a:rPr kumimoji="0" lang="en-US" smtClean="0"/>
              <a:pPr algn="r" eaLnBrk="1" latinLnBrk="0" hangingPunct="1"/>
              <a:t>‹#›</a:t>
            </a:fld>
            <a:endParaRPr kumimoji="0" lang="en-US">
              <a:solidFill>
                <a:schemeClr val="tx2">
                  <a:shade val="90000"/>
                </a:schemeClr>
              </a:solidFill>
            </a:endParaRPr>
          </a:p>
        </p:txBody>
      </p:sp>
      <p:sp>
        <p:nvSpPr>
          <p:cNvPr id="10" name="Footer Placeholder 9"/>
          <p:cNvSpPr>
            <a:spLocks noGrp="1"/>
          </p:cNvSpPr>
          <p:nvPr>
            <p:ph type="ftr" sz="quarter" idx="12"/>
          </p:nvPr>
        </p:nvSpPr>
        <p:spPr>
          <a:xfrm>
            <a:off x="1600200" y="6509004"/>
            <a:ext cx="3907464" cy="274320"/>
          </a:xfrm>
        </p:spPr>
        <p:txBody>
          <a:bodyPr vert="horz" rtlCol="0"/>
          <a:lstStyle/>
          <a:p>
            <a:endParaRPr kumimoji="0"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8D92626-37D2-4832-BF7A-BC283494A20D}" type="datetimeFigureOut">
              <a:rPr lang="en-US" smtClean="0"/>
              <a:pPr/>
              <a:t>4/7/24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8C592886-E571-45D5-8B56-343DC94F8FA6}" type="slidenum">
              <a:rPr kumimoji="0" lang="en-US" smtClean="0"/>
              <a:pPr/>
              <a:t>‹#›</a:t>
            </a:fld>
            <a:endParaRPr kumimoji="0"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8D92626-37D2-4832-BF7A-BC283494A20D}" type="datetimeFigureOut">
              <a:rPr lang="en-US" smtClean="0"/>
              <a:pPr/>
              <a:t>4/7/24</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8C592886-E571-45D5-8B56-343DC94F8FA6}" type="slidenum">
              <a:rPr kumimoji="0" lang="en-US" smtClean="0"/>
              <a:pPr/>
              <a:t>‹#›</a:t>
            </a:fld>
            <a:endParaRPr kumimoji="0"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65890" name="Rectangle 1026"/>
          <p:cNvSpPr>
            <a:spLocks noGrp="1" noChangeArrowheads="1"/>
          </p:cNvSpPr>
          <p:nvPr>
            <p:ph type="ctrTitle"/>
          </p:nvPr>
        </p:nvSpPr>
        <p:spPr>
          <a:xfrm>
            <a:off x="685800" y="2286000"/>
            <a:ext cx="7772400" cy="1143000"/>
          </a:xfrm>
        </p:spPr>
        <p:txBody>
          <a:bodyPr/>
          <a:lstStyle>
            <a:lvl1pPr>
              <a:defRPr/>
            </a:lvl1pPr>
          </a:lstStyle>
          <a:p>
            <a:r>
              <a:rPr lang="en-US"/>
              <a:t>Click to edit Master title style</a:t>
            </a:r>
          </a:p>
        </p:txBody>
      </p:sp>
      <p:sp>
        <p:nvSpPr>
          <p:cNvPr id="165891" name="Rectangle 1027"/>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4" name="Rectangle 1028"/>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029"/>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030"/>
          <p:cNvSpPr>
            <a:spLocks noGrp="1" noChangeArrowheads="1"/>
          </p:cNvSpPr>
          <p:nvPr>
            <p:ph type="sldNum" sz="quarter" idx="12"/>
          </p:nvPr>
        </p:nvSpPr>
        <p:spPr>
          <a:ln/>
        </p:spPr>
        <p:txBody>
          <a:bodyPr/>
          <a:lstStyle>
            <a:lvl1pPr>
              <a:defRPr/>
            </a:lvl1pPr>
          </a:lstStyle>
          <a:p>
            <a:pPr>
              <a:defRPr/>
            </a:pPr>
            <a:fld id="{22CD041F-97D9-CD46-9D80-3902F70BD25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98822039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28"/>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029"/>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030"/>
          <p:cNvSpPr>
            <a:spLocks noGrp="1" noChangeArrowheads="1"/>
          </p:cNvSpPr>
          <p:nvPr>
            <p:ph type="sldNum" sz="quarter" idx="12"/>
          </p:nvPr>
        </p:nvSpPr>
        <p:spPr>
          <a:ln/>
        </p:spPr>
        <p:txBody>
          <a:bodyPr/>
          <a:lstStyle>
            <a:lvl1pPr>
              <a:defRPr/>
            </a:lvl1pPr>
          </a:lstStyle>
          <a:p>
            <a:pPr>
              <a:defRPr/>
            </a:pPr>
            <a:fld id="{87F9309C-75A0-3549-94FA-5FBCDBF9BC4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78135502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028"/>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029"/>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030"/>
          <p:cNvSpPr>
            <a:spLocks noGrp="1" noChangeArrowheads="1"/>
          </p:cNvSpPr>
          <p:nvPr>
            <p:ph type="sldNum" sz="quarter" idx="12"/>
          </p:nvPr>
        </p:nvSpPr>
        <p:spPr>
          <a:ln/>
        </p:spPr>
        <p:txBody>
          <a:bodyPr/>
          <a:lstStyle>
            <a:lvl1pPr>
              <a:defRPr/>
            </a:lvl1pPr>
          </a:lstStyle>
          <a:p>
            <a:pPr>
              <a:defRPr/>
            </a:pPr>
            <a:fld id="{AAC5FD3E-6CEE-3648-A6E4-72C2FD06FB1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73138094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028"/>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029"/>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030"/>
          <p:cNvSpPr>
            <a:spLocks noGrp="1" noChangeArrowheads="1"/>
          </p:cNvSpPr>
          <p:nvPr>
            <p:ph type="sldNum" sz="quarter" idx="12"/>
          </p:nvPr>
        </p:nvSpPr>
        <p:spPr>
          <a:ln/>
        </p:spPr>
        <p:txBody>
          <a:bodyPr/>
          <a:lstStyle>
            <a:lvl1pPr>
              <a:defRPr/>
            </a:lvl1pPr>
          </a:lstStyle>
          <a:p>
            <a:pPr>
              <a:defRPr/>
            </a:pPr>
            <a:fld id="{86E3F204-E2E6-3D42-B204-FED420E742E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775152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028"/>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1029"/>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1030"/>
          <p:cNvSpPr>
            <a:spLocks noGrp="1" noChangeArrowheads="1"/>
          </p:cNvSpPr>
          <p:nvPr>
            <p:ph type="sldNum" sz="quarter" idx="12"/>
          </p:nvPr>
        </p:nvSpPr>
        <p:spPr>
          <a:ln/>
        </p:spPr>
        <p:txBody>
          <a:bodyPr/>
          <a:lstStyle>
            <a:lvl1pPr>
              <a:defRPr/>
            </a:lvl1pPr>
          </a:lstStyle>
          <a:p>
            <a:pPr>
              <a:defRPr/>
            </a:pPr>
            <a:fld id="{4A9B081E-25DA-2948-81C1-E319502E48B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9433884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028"/>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1029"/>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1030"/>
          <p:cNvSpPr>
            <a:spLocks noGrp="1" noChangeArrowheads="1"/>
          </p:cNvSpPr>
          <p:nvPr>
            <p:ph type="sldNum" sz="quarter" idx="12"/>
          </p:nvPr>
        </p:nvSpPr>
        <p:spPr>
          <a:ln/>
        </p:spPr>
        <p:txBody>
          <a:bodyPr/>
          <a:lstStyle>
            <a:lvl1pPr>
              <a:defRPr/>
            </a:lvl1pPr>
          </a:lstStyle>
          <a:p>
            <a:pPr>
              <a:defRPr/>
            </a:pPr>
            <a:fld id="{EE7C3927-1A9E-D342-8B31-80375DC7B87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460808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9279E9EF-241E-1B4C-BA8E-8C2680E7D216}" type="slidenum">
              <a:rPr lang="en-US" smtClean="0"/>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28"/>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1029"/>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1030"/>
          <p:cNvSpPr>
            <a:spLocks noGrp="1" noChangeArrowheads="1"/>
          </p:cNvSpPr>
          <p:nvPr>
            <p:ph type="sldNum" sz="quarter" idx="12"/>
          </p:nvPr>
        </p:nvSpPr>
        <p:spPr>
          <a:ln/>
        </p:spPr>
        <p:txBody>
          <a:bodyPr/>
          <a:lstStyle>
            <a:lvl1pPr>
              <a:defRPr/>
            </a:lvl1pPr>
          </a:lstStyle>
          <a:p>
            <a:pPr>
              <a:defRPr/>
            </a:pPr>
            <a:fld id="{CD32AF4C-7CDE-FB4E-9C35-D4C7D2E4A18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92841047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28"/>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029"/>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030"/>
          <p:cNvSpPr>
            <a:spLocks noGrp="1" noChangeArrowheads="1"/>
          </p:cNvSpPr>
          <p:nvPr>
            <p:ph type="sldNum" sz="quarter" idx="12"/>
          </p:nvPr>
        </p:nvSpPr>
        <p:spPr>
          <a:ln/>
        </p:spPr>
        <p:txBody>
          <a:bodyPr/>
          <a:lstStyle>
            <a:lvl1pPr>
              <a:defRPr/>
            </a:lvl1pPr>
          </a:lstStyle>
          <a:p>
            <a:pPr>
              <a:defRPr/>
            </a:pPr>
            <a:fld id="{5EB5DC28-605F-564C-B4D1-AD7032FEFDE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03818279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28"/>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1029"/>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030"/>
          <p:cNvSpPr>
            <a:spLocks noGrp="1" noChangeArrowheads="1"/>
          </p:cNvSpPr>
          <p:nvPr>
            <p:ph type="sldNum" sz="quarter" idx="12"/>
          </p:nvPr>
        </p:nvSpPr>
        <p:spPr>
          <a:ln/>
        </p:spPr>
        <p:txBody>
          <a:bodyPr/>
          <a:lstStyle>
            <a:lvl1pPr>
              <a:defRPr/>
            </a:lvl1pPr>
          </a:lstStyle>
          <a:p>
            <a:pPr>
              <a:defRPr/>
            </a:pPr>
            <a:fld id="{F910565F-B91E-164C-A203-60F926718B8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43006897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28"/>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029"/>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030"/>
          <p:cNvSpPr>
            <a:spLocks noGrp="1" noChangeArrowheads="1"/>
          </p:cNvSpPr>
          <p:nvPr>
            <p:ph type="sldNum" sz="quarter" idx="12"/>
          </p:nvPr>
        </p:nvSpPr>
        <p:spPr>
          <a:ln/>
        </p:spPr>
        <p:txBody>
          <a:bodyPr/>
          <a:lstStyle>
            <a:lvl1pPr>
              <a:defRPr/>
            </a:lvl1pPr>
          </a:lstStyle>
          <a:p>
            <a:pPr>
              <a:defRPr/>
            </a:pPr>
            <a:fld id="{00C1C8F8-6625-ED4D-A39D-800419758C7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3582283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28"/>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1029"/>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030"/>
          <p:cNvSpPr>
            <a:spLocks noGrp="1" noChangeArrowheads="1"/>
          </p:cNvSpPr>
          <p:nvPr>
            <p:ph type="sldNum" sz="quarter" idx="12"/>
          </p:nvPr>
        </p:nvSpPr>
        <p:spPr>
          <a:ln/>
        </p:spPr>
        <p:txBody>
          <a:bodyPr/>
          <a:lstStyle>
            <a:lvl1pPr>
              <a:defRPr/>
            </a:lvl1pPr>
          </a:lstStyle>
          <a:p>
            <a:pPr>
              <a:defRPr/>
            </a:pPr>
            <a:fld id="{8BD005DD-E127-EF44-85C1-7FD8DB386A9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6244483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904875" y="3648075"/>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eaLnBrk="1" hangingPunct="1">
              <a:defRPr/>
            </a:pPr>
            <a:endParaRPr lang="en-US" dirty="0"/>
          </a:p>
        </p:txBody>
      </p:sp>
      <p:sp>
        <p:nvSpPr>
          <p:cNvPr id="5" name="Rectangle 4"/>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eaLnBrk="1" hangingPunct="1">
              <a:defRPr/>
            </a:pPr>
            <a:endParaRPr lang="en-US" dirty="0"/>
          </a:p>
        </p:txBody>
      </p:sp>
      <p:sp>
        <p:nvSpPr>
          <p:cNvPr id="6" name="Rectangle 5"/>
          <p:cNvSpPr/>
          <p:nvPr/>
        </p:nvSpPr>
        <p:spPr>
          <a:xfrm>
            <a:off x="904875" y="3648075"/>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eaLnBrk="1" hangingPunct="1">
              <a:defRPr/>
            </a:pPr>
            <a:endParaRPr lang="en-US" dirty="0"/>
          </a:p>
        </p:txBody>
      </p:sp>
      <p:sp>
        <p:nvSpPr>
          <p:cNvPr id="7" name="Rectangle 6"/>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eaLnBrk="1" hangingPunct="1">
              <a:defRPr/>
            </a:pPr>
            <a:endParaRPr lang="en-US" dirty="0"/>
          </a:p>
        </p:txBody>
      </p:sp>
      <p:sp>
        <p:nvSpPr>
          <p:cNvPr id="8" name="Title 7"/>
          <p:cNvSpPr>
            <a:spLocks noGrp="1"/>
          </p:cNvSpPr>
          <p:nvPr>
            <p:ph type="ctrTitle"/>
          </p:nvPr>
        </p:nvSpPr>
        <p:spPr>
          <a:xfrm>
            <a:off x="1219200" y="3886200"/>
            <a:ext cx="6858000" cy="990600"/>
          </a:xfrm>
        </p:spPr>
        <p:txBody>
          <a:bodyPr anchor="t"/>
          <a:lstStyle>
            <a:lvl1pPr algn="r">
              <a:defRPr sz="3200">
                <a:solidFill>
                  <a:schemeClr val="tx1"/>
                </a:solidFill>
              </a:defRPr>
            </a:lvl1pPr>
          </a:lstStyle>
          <a:p>
            <a:r>
              <a:rPr lang="en-US"/>
              <a:t>Click to edit Master title style</a:t>
            </a:r>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10" name="Date Placeholder 27"/>
          <p:cNvSpPr>
            <a:spLocks noGrp="1"/>
          </p:cNvSpPr>
          <p:nvPr>
            <p:ph type="dt" sz="half" idx="10"/>
          </p:nvPr>
        </p:nvSpPr>
        <p:spPr>
          <a:xfrm>
            <a:off x="6400800" y="6354763"/>
            <a:ext cx="2286000" cy="366712"/>
          </a:xfrm>
          <a:prstGeom prst="rect">
            <a:avLst/>
          </a:prstGeom>
        </p:spPr>
        <p:txBody>
          <a:bodyPr/>
          <a:lstStyle>
            <a:lvl1pPr>
              <a:defRPr sz="1400"/>
            </a:lvl1pPr>
          </a:lstStyle>
          <a:p>
            <a:pPr>
              <a:defRPr/>
            </a:pPr>
            <a:endParaRPr lang="en-US" dirty="0"/>
          </a:p>
        </p:txBody>
      </p:sp>
      <p:sp>
        <p:nvSpPr>
          <p:cNvPr id="11" name="Footer Placeholder 16"/>
          <p:cNvSpPr>
            <a:spLocks noGrp="1"/>
          </p:cNvSpPr>
          <p:nvPr>
            <p:ph type="ftr" sz="quarter" idx="11"/>
          </p:nvPr>
        </p:nvSpPr>
        <p:spPr>
          <a:xfrm>
            <a:off x="2898775" y="6354763"/>
            <a:ext cx="3475038" cy="366712"/>
          </a:xfrm>
          <a:prstGeom prst="rect">
            <a:avLst/>
          </a:prstGeom>
        </p:spPr>
        <p:txBody>
          <a:bodyPr/>
          <a:lstStyle>
            <a:lvl1pPr>
              <a:defRPr/>
            </a:lvl1pPr>
          </a:lstStyle>
          <a:p>
            <a:pPr>
              <a:defRPr/>
            </a:pPr>
            <a:endParaRPr lang="en-US" dirty="0"/>
          </a:p>
        </p:txBody>
      </p:sp>
      <p:sp>
        <p:nvSpPr>
          <p:cNvPr id="12" name="Slide Number Placeholder 28"/>
          <p:cNvSpPr>
            <a:spLocks noGrp="1"/>
          </p:cNvSpPr>
          <p:nvPr>
            <p:ph type="sldNum" sz="quarter" idx="12"/>
          </p:nvPr>
        </p:nvSpPr>
        <p:spPr>
          <a:xfrm>
            <a:off x="1216025" y="6354763"/>
            <a:ext cx="1219200" cy="366712"/>
          </a:xfrm>
          <a:prstGeom prst="rect">
            <a:avLst/>
          </a:prstGeom>
        </p:spPr>
        <p:txBody>
          <a:bodyPr/>
          <a:lstStyle>
            <a:lvl1pPr>
              <a:defRPr/>
            </a:lvl1pPr>
          </a:lstStyle>
          <a:p>
            <a:pPr>
              <a:defRPr/>
            </a:pPr>
            <a:fld id="{455F84F2-EB55-6645-A8A2-10433DB87276}" type="slidenum">
              <a:rPr lang="en-US"/>
              <a:pPr>
                <a:defRPr/>
              </a:pPr>
              <a:t>‹#›</a:t>
            </a:fld>
            <a:endParaRPr lang="en-US" dirty="0"/>
          </a:p>
        </p:txBody>
      </p:sp>
    </p:spTree>
    <p:extLst>
      <p:ext uri="{BB962C8B-B14F-4D97-AF65-F5344CB8AC3E}">
        <p14:creationId xmlns:p14="http://schemas.microsoft.com/office/powerpoint/2010/main" val="14622326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457200" y="1219200"/>
            <a:ext cx="8229600" cy="4937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400800" y="6356350"/>
            <a:ext cx="2289175" cy="365125"/>
          </a:xfrm>
          <a:prstGeom prst="rect">
            <a:avLst/>
          </a:prstGeom>
        </p:spPr>
        <p:txBody>
          <a:bodyPr/>
          <a:lstStyle>
            <a:lvl1pPr>
              <a:defRPr/>
            </a:lvl1pPr>
          </a:lstStyle>
          <a:p>
            <a:pPr>
              <a:defRPr/>
            </a:pPr>
            <a:endParaRPr lang="en-US" dirty="0"/>
          </a:p>
        </p:txBody>
      </p:sp>
      <p:sp>
        <p:nvSpPr>
          <p:cNvPr id="5" name="Footer Placeholder 4"/>
          <p:cNvSpPr>
            <a:spLocks noGrp="1"/>
          </p:cNvSpPr>
          <p:nvPr>
            <p:ph type="ftr" sz="quarter" idx="11"/>
          </p:nvPr>
        </p:nvSpPr>
        <p:spPr>
          <a:xfrm>
            <a:off x="2898775" y="6356350"/>
            <a:ext cx="3505200" cy="365125"/>
          </a:xfrm>
          <a:prstGeom prst="rect">
            <a:avLst/>
          </a:prstGeom>
        </p:spPr>
        <p:txBody>
          <a:bodyPr/>
          <a:lstStyle>
            <a:lvl1pPr>
              <a:defRPr/>
            </a:lvl1pPr>
          </a:lstStyle>
          <a:p>
            <a:pPr>
              <a:defRPr/>
            </a:pPr>
            <a:endParaRPr lang="en-US" dirty="0"/>
          </a:p>
        </p:txBody>
      </p:sp>
      <p:sp>
        <p:nvSpPr>
          <p:cNvPr id="6" name="Slide Number Placeholder 5"/>
          <p:cNvSpPr>
            <a:spLocks noGrp="1"/>
          </p:cNvSpPr>
          <p:nvPr>
            <p:ph type="sldNum" sz="quarter" idx="12"/>
          </p:nvPr>
        </p:nvSpPr>
        <p:spPr>
          <a:xfrm>
            <a:off x="612775" y="6356350"/>
            <a:ext cx="1981200" cy="365125"/>
          </a:xfrm>
          <a:prstGeom prst="rect">
            <a:avLst/>
          </a:prstGeom>
        </p:spPr>
        <p:txBody>
          <a:bodyPr/>
          <a:lstStyle>
            <a:lvl1pPr>
              <a:defRPr/>
            </a:lvl1pPr>
          </a:lstStyle>
          <a:p>
            <a:pPr>
              <a:defRPr/>
            </a:pPr>
            <a:fld id="{3FB22714-E1A9-1F4D-B565-D78ACA6D724E}" type="slidenum">
              <a:rPr lang="en-US"/>
              <a:pPr>
                <a:defRPr/>
              </a:pPr>
              <a:t>‹#›</a:t>
            </a:fld>
            <a:endParaRPr lang="en-US" dirty="0"/>
          </a:p>
        </p:txBody>
      </p:sp>
    </p:spTree>
    <p:extLst>
      <p:ext uri="{BB962C8B-B14F-4D97-AF65-F5344CB8AC3E}">
        <p14:creationId xmlns:p14="http://schemas.microsoft.com/office/powerpoint/2010/main" val="242970004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3"/>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eaLnBrk="1" hangingPunct="1">
              <a:defRPr/>
            </a:pPr>
            <a:endParaRPr lang="en-US" dirty="0"/>
          </a:p>
        </p:txBody>
      </p:sp>
      <p:sp>
        <p:nvSpPr>
          <p:cNvPr id="5" name="Rectangle 4"/>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eaLnBrk="1" hangingPunct="1">
              <a:defRPr/>
            </a:pPr>
            <a:endParaRPr lang="en-US" dirty="0"/>
          </a:p>
        </p:txBody>
      </p:sp>
      <p:sp>
        <p:nvSpPr>
          <p:cNvPr id="2" name="Title 1"/>
          <p:cNvSpPr>
            <a:spLocks noGrp="1"/>
          </p:cNvSpPr>
          <p:nvPr>
            <p:ph type="title"/>
          </p:nvPr>
        </p:nvSpPr>
        <p:spPr>
          <a:xfrm>
            <a:off x="1219200" y="2971800"/>
            <a:ext cx="6858000" cy="1066800"/>
          </a:xfrm>
        </p:spPr>
        <p:txBody>
          <a:bodyPr anchor="t"/>
          <a:lstStyle>
            <a:lvl1pPr algn="r">
              <a:buNone/>
              <a:defRPr sz="3200" b="0" cap="none" baseline="0"/>
            </a:lvl1pPr>
          </a:lstStyle>
          <a:p>
            <a:r>
              <a:rPr lang="en-US"/>
              <a:t>Click to edit Master title style</a:t>
            </a:r>
          </a:p>
        </p:txBody>
      </p:sp>
      <p:sp>
        <p:nvSpPr>
          <p:cNvPr id="3" name="Text Placeholder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6" name="Date Placeholder 3"/>
          <p:cNvSpPr>
            <a:spLocks noGrp="1"/>
          </p:cNvSpPr>
          <p:nvPr>
            <p:ph type="dt" sz="half" idx="10"/>
          </p:nvPr>
        </p:nvSpPr>
        <p:spPr>
          <a:xfrm>
            <a:off x="6400800" y="6354763"/>
            <a:ext cx="2286000" cy="366712"/>
          </a:xfrm>
          <a:prstGeom prst="rect">
            <a:avLst/>
          </a:prstGeom>
        </p:spPr>
        <p:txBody>
          <a:bodyPr/>
          <a:lstStyle>
            <a:lvl1pPr>
              <a:defRPr/>
            </a:lvl1pPr>
          </a:lstStyle>
          <a:p>
            <a:pPr>
              <a:defRPr/>
            </a:pPr>
            <a:endParaRPr lang="en-US" dirty="0"/>
          </a:p>
        </p:txBody>
      </p:sp>
      <p:sp>
        <p:nvSpPr>
          <p:cNvPr id="7" name="Footer Placeholder 4"/>
          <p:cNvSpPr>
            <a:spLocks noGrp="1"/>
          </p:cNvSpPr>
          <p:nvPr>
            <p:ph type="ftr" sz="quarter" idx="11"/>
          </p:nvPr>
        </p:nvSpPr>
        <p:spPr>
          <a:xfrm>
            <a:off x="2898775" y="6354763"/>
            <a:ext cx="3475038" cy="366712"/>
          </a:xfrm>
          <a:prstGeom prst="rect">
            <a:avLst/>
          </a:prstGeom>
        </p:spPr>
        <p:txBody>
          <a:bodyPr/>
          <a:lstStyle>
            <a:lvl1pPr>
              <a:defRPr/>
            </a:lvl1pPr>
          </a:lstStyle>
          <a:p>
            <a:pPr>
              <a:defRPr/>
            </a:pPr>
            <a:endParaRPr lang="en-US" dirty="0"/>
          </a:p>
        </p:txBody>
      </p:sp>
      <p:sp>
        <p:nvSpPr>
          <p:cNvPr id="8" name="Slide Number Placeholder 5"/>
          <p:cNvSpPr>
            <a:spLocks noGrp="1"/>
          </p:cNvSpPr>
          <p:nvPr>
            <p:ph type="sldNum" sz="quarter" idx="12"/>
          </p:nvPr>
        </p:nvSpPr>
        <p:spPr>
          <a:xfrm>
            <a:off x="1069975" y="6354763"/>
            <a:ext cx="1520825" cy="366712"/>
          </a:xfrm>
          <a:prstGeom prst="rect">
            <a:avLst/>
          </a:prstGeom>
        </p:spPr>
        <p:txBody>
          <a:bodyPr/>
          <a:lstStyle>
            <a:lvl1pPr>
              <a:defRPr/>
            </a:lvl1pPr>
          </a:lstStyle>
          <a:p>
            <a:pPr>
              <a:defRPr/>
            </a:pPr>
            <a:fld id="{7E244211-3FB9-F04F-84A8-AC32744FA17B}" type="slidenum">
              <a:rPr lang="en-US"/>
              <a:pPr>
                <a:defRPr/>
              </a:pPr>
              <a:t>‹#›</a:t>
            </a:fld>
            <a:endParaRPr lang="en-US" dirty="0"/>
          </a:p>
        </p:txBody>
      </p:sp>
    </p:spTree>
    <p:extLst>
      <p:ext uri="{BB962C8B-B14F-4D97-AF65-F5344CB8AC3E}">
        <p14:creationId xmlns:p14="http://schemas.microsoft.com/office/powerpoint/2010/main" val="684529054"/>
      </p:ext>
    </p:extLst>
  </p:cSld>
  <p:clrMapOvr>
    <a:overrideClrMapping bg1="dk1" tx1="lt1" bg2="dk2" tx2="lt2" accent1="accent1" accent2="accent2" accent3="accent3" accent4="accent4" accent5="accent5" accent6="accent6" hlink="hlink" folHlink="folHlink"/>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lang="en-US"/>
              <a:t>Click to edit Master title style</a:t>
            </a:r>
          </a:p>
        </p:txBody>
      </p:sp>
      <p:sp>
        <p:nvSpPr>
          <p:cNvPr id="9" name="Content Placeholder 8"/>
          <p:cNvSpPr>
            <a:spLocks noGrp="1"/>
          </p:cNvSpPr>
          <p:nvPr>
            <p:ph sz="quarter" idx="1"/>
          </p:nvPr>
        </p:nvSpPr>
        <p:spPr>
          <a:xfrm>
            <a:off x="457200" y="1219200"/>
            <a:ext cx="4041648" cy="4937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632198" y="1216152"/>
            <a:ext cx="4041648" cy="4937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400800" y="6356350"/>
            <a:ext cx="2289175" cy="365125"/>
          </a:xfrm>
          <a:prstGeom prst="rect">
            <a:avLst/>
          </a:prstGeom>
        </p:spPr>
        <p:txBody>
          <a:bodyPr/>
          <a:lstStyle>
            <a:lvl1pPr>
              <a:defRPr/>
            </a:lvl1pPr>
          </a:lstStyle>
          <a:p>
            <a:pPr>
              <a:defRPr/>
            </a:pPr>
            <a:endParaRPr lang="en-US" dirty="0"/>
          </a:p>
        </p:txBody>
      </p:sp>
      <p:sp>
        <p:nvSpPr>
          <p:cNvPr id="6" name="Footer Placeholder 5"/>
          <p:cNvSpPr>
            <a:spLocks noGrp="1"/>
          </p:cNvSpPr>
          <p:nvPr>
            <p:ph type="ftr" sz="quarter" idx="11"/>
          </p:nvPr>
        </p:nvSpPr>
        <p:spPr>
          <a:xfrm>
            <a:off x="2898775" y="6356350"/>
            <a:ext cx="3505200" cy="365125"/>
          </a:xfrm>
          <a:prstGeom prst="rect">
            <a:avLst/>
          </a:prstGeom>
        </p:spPr>
        <p:txBody>
          <a:bodyPr/>
          <a:lstStyle>
            <a:lvl1pPr>
              <a:defRPr/>
            </a:lvl1pPr>
          </a:lstStyle>
          <a:p>
            <a:pPr>
              <a:defRPr/>
            </a:pPr>
            <a:endParaRPr lang="en-US" dirty="0"/>
          </a:p>
        </p:txBody>
      </p:sp>
      <p:sp>
        <p:nvSpPr>
          <p:cNvPr id="7" name="Slide Number Placeholder 6"/>
          <p:cNvSpPr>
            <a:spLocks noGrp="1"/>
          </p:cNvSpPr>
          <p:nvPr>
            <p:ph type="sldNum" sz="quarter" idx="12"/>
          </p:nvPr>
        </p:nvSpPr>
        <p:spPr>
          <a:xfrm>
            <a:off x="612775" y="6356350"/>
            <a:ext cx="1981200" cy="365125"/>
          </a:xfrm>
          <a:prstGeom prst="rect">
            <a:avLst/>
          </a:prstGeom>
        </p:spPr>
        <p:txBody>
          <a:bodyPr/>
          <a:lstStyle>
            <a:lvl1pPr>
              <a:defRPr/>
            </a:lvl1pPr>
          </a:lstStyle>
          <a:p>
            <a:pPr>
              <a:defRPr/>
            </a:pPr>
            <a:fld id="{78DF5A1B-D4FD-814A-A818-82A4A78EF4F3}" type="slidenum">
              <a:rPr lang="en-US"/>
              <a:pPr>
                <a:defRPr/>
              </a:pPr>
              <a:t>‹#›</a:t>
            </a:fld>
            <a:endParaRPr lang="en-US" dirty="0"/>
          </a:p>
        </p:txBody>
      </p:sp>
    </p:spTree>
    <p:extLst>
      <p:ext uri="{BB962C8B-B14F-4D97-AF65-F5344CB8AC3E}">
        <p14:creationId xmlns:p14="http://schemas.microsoft.com/office/powerpoint/2010/main" val="364824039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lang="en-US"/>
              <a:t>Click to edit Master title style</a:t>
            </a:r>
          </a:p>
        </p:txBody>
      </p:sp>
      <p:sp>
        <p:nvSpPr>
          <p:cNvPr id="3" name="Text Placeholder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11" name="Content Placeholder 10"/>
          <p:cNvSpPr>
            <a:spLocks noGrp="1"/>
          </p:cNvSpPr>
          <p:nvPr>
            <p:ph sz="quarter" idx="2"/>
          </p:nvPr>
        </p:nvSpPr>
        <p:spPr>
          <a:xfrm>
            <a:off x="457200" y="2133600"/>
            <a:ext cx="4038600" cy="4038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4"/>
          </p:nvPr>
        </p:nvSpPr>
        <p:spPr>
          <a:xfrm>
            <a:off x="4648200" y="2133600"/>
            <a:ext cx="4038600" cy="4038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6400800" y="6356350"/>
            <a:ext cx="2289175" cy="365125"/>
          </a:xfrm>
          <a:prstGeom prst="rect">
            <a:avLst/>
          </a:prstGeom>
        </p:spPr>
        <p:txBody>
          <a:bodyPr/>
          <a:lstStyle>
            <a:lvl1pPr>
              <a:defRPr/>
            </a:lvl1pPr>
          </a:lstStyle>
          <a:p>
            <a:pPr>
              <a:defRPr/>
            </a:pPr>
            <a:endParaRPr lang="en-US" dirty="0"/>
          </a:p>
        </p:txBody>
      </p:sp>
      <p:sp>
        <p:nvSpPr>
          <p:cNvPr id="8" name="Footer Placeholder 7"/>
          <p:cNvSpPr>
            <a:spLocks noGrp="1"/>
          </p:cNvSpPr>
          <p:nvPr>
            <p:ph type="ftr" sz="quarter" idx="11"/>
          </p:nvPr>
        </p:nvSpPr>
        <p:spPr>
          <a:xfrm>
            <a:off x="2898775" y="6356350"/>
            <a:ext cx="3505200" cy="365125"/>
          </a:xfrm>
          <a:prstGeom prst="rect">
            <a:avLst/>
          </a:prstGeom>
        </p:spPr>
        <p:txBody>
          <a:bodyPr/>
          <a:lstStyle>
            <a:lvl1pPr>
              <a:defRPr/>
            </a:lvl1pPr>
          </a:lstStyle>
          <a:p>
            <a:pPr>
              <a:defRPr/>
            </a:pPr>
            <a:endParaRPr lang="en-US" dirty="0"/>
          </a:p>
        </p:txBody>
      </p:sp>
      <p:sp>
        <p:nvSpPr>
          <p:cNvPr id="9" name="Slide Number Placeholder 8"/>
          <p:cNvSpPr>
            <a:spLocks noGrp="1"/>
          </p:cNvSpPr>
          <p:nvPr>
            <p:ph type="sldNum" sz="quarter" idx="12"/>
          </p:nvPr>
        </p:nvSpPr>
        <p:spPr>
          <a:xfrm>
            <a:off x="612775" y="6356350"/>
            <a:ext cx="1981200" cy="365125"/>
          </a:xfrm>
          <a:prstGeom prst="rect">
            <a:avLst/>
          </a:prstGeom>
        </p:spPr>
        <p:txBody>
          <a:bodyPr/>
          <a:lstStyle>
            <a:lvl1pPr>
              <a:defRPr/>
            </a:lvl1pPr>
          </a:lstStyle>
          <a:p>
            <a:pPr>
              <a:defRPr/>
            </a:pPr>
            <a:fld id="{9BD8374D-D60B-FC49-8DE5-4926C021D360}" type="slidenum">
              <a:rPr lang="en-US"/>
              <a:pPr>
                <a:defRPr/>
              </a:pPr>
              <a:t>‹#›</a:t>
            </a:fld>
            <a:endParaRPr lang="en-US" dirty="0"/>
          </a:p>
        </p:txBody>
      </p:sp>
    </p:spTree>
    <p:extLst>
      <p:ext uri="{BB962C8B-B14F-4D97-AF65-F5344CB8AC3E}">
        <p14:creationId xmlns:p14="http://schemas.microsoft.com/office/powerpoint/2010/main" val="3231363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749B683C-237F-744D-8B02-B605B0807DCD}" type="slidenum">
              <a:rPr lang="en-US" smtClean="0"/>
              <a:pPr>
                <a:defRPr/>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Isosceles Triangle 2"/>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eaLnBrk="1" hangingPunct="1">
              <a:defRPr/>
            </a:pPr>
            <a:endParaRPr lang="en-US" dirty="0"/>
          </a:p>
        </p:txBody>
      </p:sp>
      <p:sp>
        <p:nvSpPr>
          <p:cNvPr id="2" name="Title 1"/>
          <p:cNvSpPr>
            <a:spLocks noGrp="1"/>
          </p:cNvSpPr>
          <p:nvPr>
            <p:ph type="title"/>
          </p:nvPr>
        </p:nvSpPr>
        <p:spPr>
          <a:xfrm>
            <a:off x="457200" y="228600"/>
            <a:ext cx="8229600" cy="914400"/>
          </a:xfrm>
        </p:spPr>
        <p:txBody>
          <a:bodyPr/>
          <a:lstStyle/>
          <a:p>
            <a:r>
              <a:rPr lang="en-US"/>
              <a:t>Click to edit Master title style</a:t>
            </a:r>
          </a:p>
        </p:txBody>
      </p:sp>
      <p:sp>
        <p:nvSpPr>
          <p:cNvPr id="4" name="Date Placeholder 2"/>
          <p:cNvSpPr>
            <a:spLocks noGrp="1"/>
          </p:cNvSpPr>
          <p:nvPr>
            <p:ph type="dt" sz="half" idx="10"/>
          </p:nvPr>
        </p:nvSpPr>
        <p:spPr>
          <a:xfrm>
            <a:off x="6400800" y="6356350"/>
            <a:ext cx="2289175" cy="365125"/>
          </a:xfrm>
          <a:prstGeom prst="rect">
            <a:avLst/>
          </a:prstGeom>
        </p:spPr>
        <p:txBody>
          <a:bodyPr/>
          <a:lstStyle>
            <a:lvl1pPr>
              <a:defRPr/>
            </a:lvl1pPr>
          </a:lstStyle>
          <a:p>
            <a:pPr>
              <a:defRPr/>
            </a:pPr>
            <a:endParaRPr lang="en-US" dirty="0"/>
          </a:p>
        </p:txBody>
      </p:sp>
      <p:sp>
        <p:nvSpPr>
          <p:cNvPr id="5" name="Footer Placeholder 3"/>
          <p:cNvSpPr>
            <a:spLocks noGrp="1"/>
          </p:cNvSpPr>
          <p:nvPr>
            <p:ph type="ftr" sz="quarter" idx="11"/>
          </p:nvPr>
        </p:nvSpPr>
        <p:spPr>
          <a:xfrm>
            <a:off x="2898775" y="6356350"/>
            <a:ext cx="3505200" cy="365125"/>
          </a:xfrm>
          <a:prstGeom prst="rect">
            <a:avLst/>
          </a:prstGeom>
        </p:spPr>
        <p:txBody>
          <a:bodyPr/>
          <a:lstStyle>
            <a:lvl1pPr>
              <a:defRPr/>
            </a:lvl1pPr>
          </a:lstStyle>
          <a:p>
            <a:pPr>
              <a:defRPr/>
            </a:pPr>
            <a:endParaRPr lang="en-US" dirty="0"/>
          </a:p>
        </p:txBody>
      </p:sp>
      <p:sp>
        <p:nvSpPr>
          <p:cNvPr id="6" name="Slide Number Placeholder 4"/>
          <p:cNvSpPr>
            <a:spLocks noGrp="1"/>
          </p:cNvSpPr>
          <p:nvPr>
            <p:ph type="sldNum" sz="quarter" idx="12"/>
          </p:nvPr>
        </p:nvSpPr>
        <p:spPr>
          <a:xfrm>
            <a:off x="612775" y="6356350"/>
            <a:ext cx="1981200" cy="365125"/>
          </a:xfrm>
          <a:prstGeom prst="rect">
            <a:avLst/>
          </a:prstGeom>
        </p:spPr>
        <p:txBody>
          <a:bodyPr/>
          <a:lstStyle>
            <a:lvl1pPr>
              <a:defRPr/>
            </a:lvl1pPr>
          </a:lstStyle>
          <a:p>
            <a:pPr>
              <a:defRPr/>
            </a:pPr>
            <a:fld id="{60DC0B17-D7CF-5342-A75F-1422ECEF1C60}" type="slidenum">
              <a:rPr lang="en-US"/>
              <a:pPr>
                <a:defRPr/>
              </a:pPr>
              <a:t>‹#›</a:t>
            </a:fld>
            <a:endParaRPr lang="en-US" dirty="0"/>
          </a:p>
        </p:txBody>
      </p:sp>
    </p:spTree>
    <p:extLst>
      <p:ext uri="{BB962C8B-B14F-4D97-AF65-F5344CB8AC3E}">
        <p14:creationId xmlns:p14="http://schemas.microsoft.com/office/powerpoint/2010/main" val="247986847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Straight Connector 1"/>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dirty="0"/>
          </a:p>
        </p:txBody>
      </p:sp>
      <p:sp>
        <p:nvSpPr>
          <p:cNvPr id="3" name="Isosceles Triangle 2"/>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eaLnBrk="1" hangingPunct="1">
              <a:defRPr/>
            </a:pPr>
            <a:endParaRPr lang="en-US" dirty="0"/>
          </a:p>
        </p:txBody>
      </p:sp>
      <p:sp>
        <p:nvSpPr>
          <p:cNvPr id="4" name="Date Placeholder 1"/>
          <p:cNvSpPr>
            <a:spLocks noGrp="1"/>
          </p:cNvSpPr>
          <p:nvPr>
            <p:ph type="dt" sz="half" idx="10"/>
          </p:nvPr>
        </p:nvSpPr>
        <p:spPr>
          <a:xfrm>
            <a:off x="6400800" y="6356350"/>
            <a:ext cx="2289175" cy="365125"/>
          </a:xfrm>
          <a:prstGeom prst="rect">
            <a:avLst/>
          </a:prstGeom>
        </p:spPr>
        <p:txBody>
          <a:bodyPr/>
          <a:lstStyle>
            <a:lvl1pPr>
              <a:defRPr/>
            </a:lvl1pPr>
          </a:lstStyle>
          <a:p>
            <a:pPr>
              <a:defRPr/>
            </a:pPr>
            <a:endParaRPr lang="en-US" dirty="0"/>
          </a:p>
        </p:txBody>
      </p:sp>
      <p:sp>
        <p:nvSpPr>
          <p:cNvPr id="5" name="Footer Placeholder 2"/>
          <p:cNvSpPr>
            <a:spLocks noGrp="1"/>
          </p:cNvSpPr>
          <p:nvPr>
            <p:ph type="ftr" sz="quarter" idx="11"/>
          </p:nvPr>
        </p:nvSpPr>
        <p:spPr>
          <a:xfrm>
            <a:off x="2898775" y="6356350"/>
            <a:ext cx="3505200" cy="365125"/>
          </a:xfrm>
          <a:prstGeom prst="rect">
            <a:avLst/>
          </a:prstGeom>
        </p:spPr>
        <p:txBody>
          <a:bodyPr/>
          <a:lstStyle>
            <a:lvl1pPr>
              <a:defRPr/>
            </a:lvl1pPr>
          </a:lstStyle>
          <a:p>
            <a:pPr>
              <a:defRPr/>
            </a:pPr>
            <a:endParaRPr lang="en-US" dirty="0"/>
          </a:p>
        </p:txBody>
      </p:sp>
      <p:sp>
        <p:nvSpPr>
          <p:cNvPr id="6" name="Slide Number Placeholder 3"/>
          <p:cNvSpPr>
            <a:spLocks noGrp="1"/>
          </p:cNvSpPr>
          <p:nvPr>
            <p:ph type="sldNum" sz="quarter" idx="12"/>
          </p:nvPr>
        </p:nvSpPr>
        <p:spPr>
          <a:xfrm>
            <a:off x="612775" y="6356350"/>
            <a:ext cx="1981200" cy="365125"/>
          </a:xfrm>
          <a:prstGeom prst="rect">
            <a:avLst/>
          </a:prstGeom>
        </p:spPr>
        <p:txBody>
          <a:bodyPr/>
          <a:lstStyle>
            <a:lvl1pPr>
              <a:defRPr/>
            </a:lvl1pPr>
          </a:lstStyle>
          <a:p>
            <a:pPr>
              <a:defRPr/>
            </a:pPr>
            <a:fld id="{81F7038F-A555-DF4B-AE6D-968B22C79097}" type="slidenum">
              <a:rPr lang="en-US"/>
              <a:pPr>
                <a:defRPr/>
              </a:pPr>
              <a:t>‹#›</a:t>
            </a:fld>
            <a:endParaRPr lang="en-US" dirty="0"/>
          </a:p>
        </p:txBody>
      </p:sp>
    </p:spTree>
    <p:extLst>
      <p:ext uri="{BB962C8B-B14F-4D97-AF65-F5344CB8AC3E}">
        <p14:creationId xmlns:p14="http://schemas.microsoft.com/office/powerpoint/2010/main" val="146091441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dirty="0"/>
          </a:p>
        </p:txBody>
      </p:sp>
      <p:sp>
        <p:nvSpPr>
          <p:cNvPr id="6" name="Straight Connector 5"/>
          <p:cNvSpPr>
            <a:spLocks noChangeShapeType="1"/>
          </p:cNvSpPr>
          <p:nvPr/>
        </p:nvSpPr>
        <p:spPr bwMode="auto">
          <a:xfrm rot="5400000">
            <a:off x="3160712" y="3324226"/>
            <a:ext cx="6035675"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dirty="0"/>
          </a:p>
        </p:txBody>
      </p:sp>
      <p:sp>
        <p:nvSpPr>
          <p:cNvPr id="7" name="Isosceles Triangle 6"/>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eaLnBrk="1" hangingPunct="1">
              <a:defRPr/>
            </a:pPr>
            <a:endParaRPr lang="en-US" dirty="0"/>
          </a:p>
        </p:txBody>
      </p:sp>
      <p:sp>
        <p:nvSpPr>
          <p:cNvPr id="2" name="Title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en-US"/>
              <a:t>Click to edit Master title style</a:t>
            </a:r>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2" name="Content Placeholder 11"/>
          <p:cNvSpPr>
            <a:spLocks noGrp="1"/>
          </p:cNvSpPr>
          <p:nvPr>
            <p:ph sz="quarter" idx="1"/>
          </p:nvPr>
        </p:nvSpPr>
        <p:spPr>
          <a:xfrm>
            <a:off x="304800" y="304800"/>
            <a:ext cx="5715000" cy="5715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4"/>
          <p:cNvSpPr>
            <a:spLocks noGrp="1"/>
          </p:cNvSpPr>
          <p:nvPr>
            <p:ph type="dt" sz="half" idx="10"/>
          </p:nvPr>
        </p:nvSpPr>
        <p:spPr>
          <a:xfrm>
            <a:off x="6400800" y="6356350"/>
            <a:ext cx="2289175" cy="365125"/>
          </a:xfrm>
          <a:prstGeom prst="rect">
            <a:avLst/>
          </a:prstGeom>
        </p:spPr>
        <p:txBody>
          <a:bodyPr/>
          <a:lstStyle>
            <a:lvl1pPr>
              <a:defRPr/>
            </a:lvl1pPr>
          </a:lstStyle>
          <a:p>
            <a:pPr>
              <a:defRPr/>
            </a:pPr>
            <a:endParaRPr lang="en-US" dirty="0"/>
          </a:p>
        </p:txBody>
      </p:sp>
      <p:sp>
        <p:nvSpPr>
          <p:cNvPr id="9" name="Footer Placeholder 5"/>
          <p:cNvSpPr>
            <a:spLocks noGrp="1"/>
          </p:cNvSpPr>
          <p:nvPr>
            <p:ph type="ftr" sz="quarter" idx="11"/>
          </p:nvPr>
        </p:nvSpPr>
        <p:spPr>
          <a:xfrm>
            <a:off x="2898775" y="6356350"/>
            <a:ext cx="3505200" cy="365125"/>
          </a:xfrm>
          <a:prstGeom prst="rect">
            <a:avLst/>
          </a:prstGeom>
        </p:spPr>
        <p:txBody>
          <a:bodyPr/>
          <a:lstStyle>
            <a:lvl1pPr>
              <a:defRPr/>
            </a:lvl1pPr>
          </a:lstStyle>
          <a:p>
            <a:pPr>
              <a:defRPr/>
            </a:pPr>
            <a:endParaRPr lang="en-US" dirty="0"/>
          </a:p>
        </p:txBody>
      </p:sp>
      <p:sp>
        <p:nvSpPr>
          <p:cNvPr id="10" name="Slide Number Placeholder 6"/>
          <p:cNvSpPr>
            <a:spLocks noGrp="1"/>
          </p:cNvSpPr>
          <p:nvPr>
            <p:ph type="sldNum" sz="quarter" idx="12"/>
          </p:nvPr>
        </p:nvSpPr>
        <p:spPr>
          <a:xfrm>
            <a:off x="612775" y="6356350"/>
            <a:ext cx="1981200" cy="365125"/>
          </a:xfrm>
          <a:prstGeom prst="rect">
            <a:avLst/>
          </a:prstGeom>
        </p:spPr>
        <p:txBody>
          <a:bodyPr/>
          <a:lstStyle>
            <a:lvl1pPr>
              <a:defRPr/>
            </a:lvl1pPr>
          </a:lstStyle>
          <a:p>
            <a:pPr>
              <a:defRPr/>
            </a:pPr>
            <a:fld id="{460F7278-D166-E244-9A93-3F005FFEBE89}" type="slidenum">
              <a:rPr lang="en-US"/>
              <a:pPr>
                <a:defRPr/>
              </a:pPr>
              <a:t>‹#›</a:t>
            </a:fld>
            <a:endParaRPr lang="en-US" dirty="0"/>
          </a:p>
        </p:txBody>
      </p:sp>
    </p:spTree>
    <p:extLst>
      <p:ext uri="{BB962C8B-B14F-4D97-AF65-F5344CB8AC3E}">
        <p14:creationId xmlns:p14="http://schemas.microsoft.com/office/powerpoint/2010/main" val="18090741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dirty="0"/>
          </a:p>
        </p:txBody>
      </p:sp>
      <p:sp>
        <p:nvSpPr>
          <p:cNvPr id="6" name="Isosceles Triangle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eaLnBrk="1" hangingPunct="1">
              <a:defRPr/>
            </a:pPr>
            <a:endParaRPr lang="en-US" dirty="0"/>
          </a:p>
        </p:txBody>
      </p:sp>
      <p:sp>
        <p:nvSpPr>
          <p:cNvPr id="7" name="Rectangle 6"/>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eaLnBrk="1" hangingPunct="1">
              <a:defRPr/>
            </a:pPr>
            <a:endParaRPr lang="en-US" dirty="0"/>
          </a:p>
        </p:txBody>
      </p:sp>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en-US"/>
              <a:t>Click to edit Master title style</a:t>
            </a:r>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en-US" noProof="0" dirty="0"/>
              <a:t>Click icon to add picture</a:t>
            </a:r>
          </a:p>
        </p:txBody>
      </p:sp>
      <p:sp>
        <p:nvSpPr>
          <p:cNvPr id="4" name="Text Placeholder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en-US"/>
              <a:t>Click to edit Master text styles</a:t>
            </a:r>
          </a:p>
        </p:txBody>
      </p:sp>
      <p:sp>
        <p:nvSpPr>
          <p:cNvPr id="8" name="Date Placeholder 4"/>
          <p:cNvSpPr>
            <a:spLocks noGrp="1"/>
          </p:cNvSpPr>
          <p:nvPr>
            <p:ph type="dt" sz="half" idx="10"/>
          </p:nvPr>
        </p:nvSpPr>
        <p:spPr>
          <a:xfrm>
            <a:off x="6400800" y="6356350"/>
            <a:ext cx="2289175" cy="365125"/>
          </a:xfrm>
          <a:prstGeom prst="rect">
            <a:avLst/>
          </a:prstGeom>
        </p:spPr>
        <p:txBody>
          <a:bodyPr/>
          <a:lstStyle>
            <a:lvl1pPr>
              <a:defRPr/>
            </a:lvl1pPr>
          </a:lstStyle>
          <a:p>
            <a:pPr>
              <a:defRPr/>
            </a:pPr>
            <a:endParaRPr lang="en-US" dirty="0"/>
          </a:p>
        </p:txBody>
      </p:sp>
      <p:sp>
        <p:nvSpPr>
          <p:cNvPr id="9" name="Footer Placeholder 5"/>
          <p:cNvSpPr>
            <a:spLocks noGrp="1"/>
          </p:cNvSpPr>
          <p:nvPr>
            <p:ph type="ftr" sz="quarter" idx="11"/>
          </p:nvPr>
        </p:nvSpPr>
        <p:spPr>
          <a:xfrm>
            <a:off x="2898775" y="6356350"/>
            <a:ext cx="3505200" cy="365125"/>
          </a:xfrm>
          <a:prstGeom prst="rect">
            <a:avLst/>
          </a:prstGeom>
        </p:spPr>
        <p:txBody>
          <a:bodyPr/>
          <a:lstStyle>
            <a:lvl1pPr>
              <a:defRPr/>
            </a:lvl1pPr>
          </a:lstStyle>
          <a:p>
            <a:pPr>
              <a:defRPr/>
            </a:pPr>
            <a:endParaRPr lang="en-US" dirty="0"/>
          </a:p>
        </p:txBody>
      </p:sp>
      <p:sp>
        <p:nvSpPr>
          <p:cNvPr id="10" name="Slide Number Placeholder 6"/>
          <p:cNvSpPr>
            <a:spLocks noGrp="1"/>
          </p:cNvSpPr>
          <p:nvPr>
            <p:ph type="sldNum" sz="quarter" idx="12"/>
          </p:nvPr>
        </p:nvSpPr>
        <p:spPr>
          <a:xfrm>
            <a:off x="612775" y="6356350"/>
            <a:ext cx="1981200" cy="365125"/>
          </a:xfrm>
          <a:prstGeom prst="rect">
            <a:avLst/>
          </a:prstGeom>
        </p:spPr>
        <p:txBody>
          <a:bodyPr/>
          <a:lstStyle>
            <a:lvl1pPr>
              <a:defRPr/>
            </a:lvl1pPr>
          </a:lstStyle>
          <a:p>
            <a:pPr>
              <a:defRPr/>
            </a:pPr>
            <a:fld id="{1541115D-E88E-204B-82A7-1B1E4BE5E885}" type="slidenum">
              <a:rPr lang="en-US"/>
              <a:pPr>
                <a:defRPr/>
              </a:pPr>
              <a:t>‹#›</a:t>
            </a:fld>
            <a:endParaRPr lang="en-US" dirty="0"/>
          </a:p>
        </p:txBody>
      </p:sp>
    </p:spTree>
    <p:extLst>
      <p:ext uri="{BB962C8B-B14F-4D97-AF65-F5344CB8AC3E}">
        <p14:creationId xmlns:p14="http://schemas.microsoft.com/office/powerpoint/2010/main" val="344263236"/>
      </p:ext>
    </p:extLst>
  </p:cSld>
  <p:clrMapOvr>
    <a:overrideClrMapping bg1="dk1" tx1="lt1" bg2="dk2" tx2="lt2" accent1="accent1" accent2="accent2" accent3="accent3" accent4="accent4" accent5="accent5" accent6="accent6" hlink="hlink" folHlink="folHlink"/>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400800" y="6356350"/>
            <a:ext cx="2289175" cy="365125"/>
          </a:xfrm>
          <a:prstGeom prst="rect">
            <a:avLst/>
          </a:prstGeom>
        </p:spPr>
        <p:txBody>
          <a:bodyPr/>
          <a:lstStyle>
            <a:lvl1pPr>
              <a:defRPr/>
            </a:lvl1pPr>
          </a:lstStyle>
          <a:p>
            <a:pPr>
              <a:defRPr/>
            </a:pPr>
            <a:endParaRPr lang="en-US" dirty="0"/>
          </a:p>
        </p:txBody>
      </p:sp>
      <p:sp>
        <p:nvSpPr>
          <p:cNvPr id="5" name="Footer Placeholder 4"/>
          <p:cNvSpPr>
            <a:spLocks noGrp="1"/>
          </p:cNvSpPr>
          <p:nvPr>
            <p:ph type="ftr" sz="quarter" idx="11"/>
          </p:nvPr>
        </p:nvSpPr>
        <p:spPr>
          <a:xfrm>
            <a:off x="2898775" y="6356350"/>
            <a:ext cx="3505200" cy="365125"/>
          </a:xfrm>
          <a:prstGeom prst="rect">
            <a:avLst/>
          </a:prstGeom>
        </p:spPr>
        <p:txBody>
          <a:bodyPr/>
          <a:lstStyle>
            <a:lvl1pPr>
              <a:defRPr/>
            </a:lvl1pPr>
          </a:lstStyle>
          <a:p>
            <a:pPr>
              <a:defRPr/>
            </a:pPr>
            <a:endParaRPr lang="en-US" dirty="0"/>
          </a:p>
        </p:txBody>
      </p:sp>
      <p:sp>
        <p:nvSpPr>
          <p:cNvPr id="6" name="Slide Number Placeholder 5"/>
          <p:cNvSpPr>
            <a:spLocks noGrp="1"/>
          </p:cNvSpPr>
          <p:nvPr>
            <p:ph type="sldNum" sz="quarter" idx="12"/>
          </p:nvPr>
        </p:nvSpPr>
        <p:spPr>
          <a:xfrm>
            <a:off x="612775" y="6356350"/>
            <a:ext cx="1981200" cy="365125"/>
          </a:xfrm>
          <a:prstGeom prst="rect">
            <a:avLst/>
          </a:prstGeom>
        </p:spPr>
        <p:txBody>
          <a:bodyPr/>
          <a:lstStyle>
            <a:lvl1pPr>
              <a:defRPr/>
            </a:lvl1pPr>
          </a:lstStyle>
          <a:p>
            <a:pPr>
              <a:defRPr/>
            </a:pPr>
            <a:fld id="{0EB5ECDD-B8BF-264D-B0AB-63D859387483}" type="slidenum">
              <a:rPr lang="en-US"/>
              <a:pPr>
                <a:defRPr/>
              </a:pPr>
              <a:t>‹#›</a:t>
            </a:fld>
            <a:endParaRPr lang="en-US" dirty="0"/>
          </a:p>
        </p:txBody>
      </p:sp>
    </p:spTree>
    <p:extLst>
      <p:ext uri="{BB962C8B-B14F-4D97-AF65-F5344CB8AC3E}">
        <p14:creationId xmlns:p14="http://schemas.microsoft.com/office/powerpoint/2010/main" val="1834599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dirty="0"/>
          </a:p>
        </p:txBody>
      </p:sp>
      <p:sp>
        <p:nvSpPr>
          <p:cNvPr id="5" name="Isosceles Triangle 4"/>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eaLnBrk="1" hangingPunct="1">
              <a:defRPr/>
            </a:pPr>
            <a:endParaRPr lang="en-US" dirty="0"/>
          </a:p>
        </p:txBody>
      </p:sp>
      <p:sp>
        <p:nvSpPr>
          <p:cNvPr id="6" name="Straight Connector 5"/>
          <p:cNvSpPr>
            <a:spLocks noChangeShapeType="1"/>
          </p:cNvSpPr>
          <p:nvPr/>
        </p:nvSpPr>
        <p:spPr bwMode="auto">
          <a:xfrm rot="5400000">
            <a:off x="3630612" y="3201988"/>
            <a:ext cx="5851525"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dirty="0"/>
          </a:p>
        </p:txBody>
      </p:sp>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a:xfrm>
            <a:off x="6400800" y="6356350"/>
            <a:ext cx="2289175" cy="365125"/>
          </a:xfrm>
          <a:prstGeom prst="rect">
            <a:avLst/>
          </a:prstGeom>
        </p:spPr>
        <p:txBody>
          <a:bodyPr/>
          <a:lstStyle>
            <a:lvl1pPr>
              <a:defRPr/>
            </a:lvl1pPr>
          </a:lstStyle>
          <a:p>
            <a:pPr>
              <a:defRPr/>
            </a:pPr>
            <a:endParaRPr lang="en-US" dirty="0"/>
          </a:p>
        </p:txBody>
      </p:sp>
      <p:sp>
        <p:nvSpPr>
          <p:cNvPr id="8" name="Footer Placeholder 4"/>
          <p:cNvSpPr>
            <a:spLocks noGrp="1"/>
          </p:cNvSpPr>
          <p:nvPr>
            <p:ph type="ftr" sz="quarter" idx="11"/>
          </p:nvPr>
        </p:nvSpPr>
        <p:spPr>
          <a:xfrm>
            <a:off x="2898775" y="6356350"/>
            <a:ext cx="3505200" cy="365125"/>
          </a:xfrm>
          <a:prstGeom prst="rect">
            <a:avLst/>
          </a:prstGeom>
        </p:spPr>
        <p:txBody>
          <a:bodyPr/>
          <a:lstStyle>
            <a:lvl1pPr>
              <a:defRPr/>
            </a:lvl1pPr>
          </a:lstStyle>
          <a:p>
            <a:pPr>
              <a:defRPr/>
            </a:pPr>
            <a:endParaRPr lang="en-US" dirty="0"/>
          </a:p>
        </p:txBody>
      </p:sp>
      <p:sp>
        <p:nvSpPr>
          <p:cNvPr id="9" name="Slide Number Placeholder 5"/>
          <p:cNvSpPr>
            <a:spLocks noGrp="1"/>
          </p:cNvSpPr>
          <p:nvPr>
            <p:ph type="sldNum" sz="quarter" idx="12"/>
          </p:nvPr>
        </p:nvSpPr>
        <p:spPr>
          <a:xfrm>
            <a:off x="612775" y="6356350"/>
            <a:ext cx="1981200" cy="365125"/>
          </a:xfrm>
          <a:prstGeom prst="rect">
            <a:avLst/>
          </a:prstGeom>
        </p:spPr>
        <p:txBody>
          <a:bodyPr/>
          <a:lstStyle>
            <a:lvl1pPr>
              <a:defRPr/>
            </a:lvl1pPr>
          </a:lstStyle>
          <a:p>
            <a:pPr>
              <a:defRPr/>
            </a:pPr>
            <a:fld id="{CFD22733-12BC-6846-87B2-ED93F8FEFC0B}" type="slidenum">
              <a:rPr lang="en-US"/>
              <a:pPr>
                <a:defRPr/>
              </a:pPr>
              <a:t>‹#›</a:t>
            </a:fld>
            <a:endParaRPr lang="en-US" dirty="0"/>
          </a:p>
        </p:txBody>
      </p:sp>
    </p:spTree>
    <p:extLst>
      <p:ext uri="{BB962C8B-B14F-4D97-AF65-F5344CB8AC3E}">
        <p14:creationId xmlns:p14="http://schemas.microsoft.com/office/powerpoint/2010/main" val="37276171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endParaRPr lang="en-US">
              <a:solidFill>
                <a:prstClr val="black"/>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solidFill>
            </a:endParaRPr>
          </a:p>
        </p:txBody>
      </p:sp>
      <p:sp>
        <p:nvSpPr>
          <p:cNvPr id="6" name="Slide Number Placeholder 5"/>
          <p:cNvSpPr>
            <a:spLocks noGrp="1"/>
          </p:cNvSpPr>
          <p:nvPr>
            <p:ph type="sldNum" sz="quarter" idx="12"/>
          </p:nvPr>
        </p:nvSpPr>
        <p:spPr/>
        <p:txBody>
          <a:bodyPr/>
          <a:lstStyle>
            <a:lvl1pPr>
              <a:defRPr smtClean="0"/>
            </a:lvl1pPr>
          </a:lstStyle>
          <a:p>
            <a:pPr>
              <a:defRPr/>
            </a:pPr>
            <a:fld id="{DEF86D4E-7F5D-EB4D-AA81-C753AE184D80}"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234007228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solidFill>
                <a:prstClr val="black"/>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solidFill>
            </a:endParaRPr>
          </a:p>
        </p:txBody>
      </p:sp>
      <p:sp>
        <p:nvSpPr>
          <p:cNvPr id="6" name="Slide Number Placeholder 5"/>
          <p:cNvSpPr>
            <a:spLocks noGrp="1"/>
          </p:cNvSpPr>
          <p:nvPr>
            <p:ph type="sldNum" sz="quarter" idx="12"/>
          </p:nvPr>
        </p:nvSpPr>
        <p:spPr/>
        <p:txBody>
          <a:bodyPr/>
          <a:lstStyle>
            <a:lvl1pPr>
              <a:defRPr smtClean="0"/>
            </a:lvl1pPr>
          </a:lstStyle>
          <a:p>
            <a:pPr>
              <a:defRPr/>
            </a:pPr>
            <a:fld id="{6DE444BC-A23D-E446-9C77-2314CDE5D5F1}"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71826575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solidFill>
                <a:prstClr val="black"/>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solidFill>
            </a:endParaRPr>
          </a:p>
        </p:txBody>
      </p:sp>
      <p:sp>
        <p:nvSpPr>
          <p:cNvPr id="6" name="Slide Number Placeholder 5"/>
          <p:cNvSpPr>
            <a:spLocks noGrp="1"/>
          </p:cNvSpPr>
          <p:nvPr>
            <p:ph type="sldNum" sz="quarter" idx="12"/>
          </p:nvPr>
        </p:nvSpPr>
        <p:spPr/>
        <p:txBody>
          <a:bodyPr/>
          <a:lstStyle>
            <a:lvl1pPr>
              <a:defRPr smtClean="0"/>
            </a:lvl1pPr>
          </a:lstStyle>
          <a:p>
            <a:pPr>
              <a:defRPr/>
            </a:pPr>
            <a:fld id="{9279E9EF-241E-1B4C-BA8E-8C2680E7D216}"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78153843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pPr>
              <a:defRPr/>
            </a:pPr>
            <a:endParaRPr lang="en-US">
              <a:solidFill>
                <a:prstClr val="black"/>
              </a:solidFill>
            </a:endParaRPr>
          </a:p>
        </p:txBody>
      </p:sp>
      <p:sp>
        <p:nvSpPr>
          <p:cNvPr id="6" name="Footer Placeholder 5"/>
          <p:cNvSpPr>
            <a:spLocks noGrp="1"/>
          </p:cNvSpPr>
          <p:nvPr>
            <p:ph type="ftr" sz="quarter" idx="11"/>
          </p:nvPr>
        </p:nvSpPr>
        <p:spPr/>
        <p:txBody>
          <a:bodyPr/>
          <a:lstStyle>
            <a:lvl1pPr>
              <a:defRPr/>
            </a:lvl1pPr>
          </a:lstStyle>
          <a:p>
            <a:pPr>
              <a:defRPr/>
            </a:pPr>
            <a:endParaRPr lang="en-US">
              <a:solidFill>
                <a:prstClr val="black"/>
              </a:solidFill>
            </a:endParaRPr>
          </a:p>
        </p:txBody>
      </p:sp>
      <p:sp>
        <p:nvSpPr>
          <p:cNvPr id="7" name="Slide Number Placeholder 6"/>
          <p:cNvSpPr>
            <a:spLocks noGrp="1"/>
          </p:cNvSpPr>
          <p:nvPr>
            <p:ph type="sldNum" sz="quarter" idx="12"/>
          </p:nvPr>
        </p:nvSpPr>
        <p:spPr/>
        <p:txBody>
          <a:bodyPr/>
          <a:lstStyle>
            <a:lvl1pPr>
              <a:defRPr smtClean="0"/>
            </a:lvl1pPr>
          </a:lstStyle>
          <a:p>
            <a:pPr>
              <a:defRPr/>
            </a:pPr>
            <a:fld id="{749B683C-237F-744D-8B02-B605B0807DCD}"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31237997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pPr>
              <a:defRPr/>
            </a:pPr>
            <a:endParaRPr lang="en-US"/>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p:txBody>
          <a:bodyPr/>
          <a:lstStyle>
            <a:lvl1pPr>
              <a:defRPr smtClean="0"/>
            </a:lvl1pPr>
          </a:lstStyle>
          <a:p>
            <a:pPr>
              <a:defRPr/>
            </a:pPr>
            <a:fld id="{6487CA1C-6670-E14D-8898-85AB42191395}" type="slidenum">
              <a:rPr lang="en-US" smtClean="0"/>
              <a:pPr>
                <a:defRPr/>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pPr>
              <a:defRPr/>
            </a:pPr>
            <a:endParaRPr lang="en-US">
              <a:solidFill>
                <a:prstClr val="black"/>
              </a:solidFill>
            </a:endParaRPr>
          </a:p>
        </p:txBody>
      </p:sp>
      <p:sp>
        <p:nvSpPr>
          <p:cNvPr id="8" name="Footer Placeholder 7"/>
          <p:cNvSpPr>
            <a:spLocks noGrp="1"/>
          </p:cNvSpPr>
          <p:nvPr>
            <p:ph type="ftr" sz="quarter" idx="11"/>
          </p:nvPr>
        </p:nvSpPr>
        <p:spPr/>
        <p:txBody>
          <a:bodyPr/>
          <a:lstStyle>
            <a:lvl1pPr>
              <a:defRPr/>
            </a:lvl1pPr>
          </a:lstStyle>
          <a:p>
            <a:pPr>
              <a:defRPr/>
            </a:pPr>
            <a:endParaRPr lang="en-US">
              <a:solidFill>
                <a:prstClr val="black"/>
              </a:solidFill>
            </a:endParaRPr>
          </a:p>
        </p:txBody>
      </p:sp>
      <p:sp>
        <p:nvSpPr>
          <p:cNvPr id="9" name="Slide Number Placeholder 8"/>
          <p:cNvSpPr>
            <a:spLocks noGrp="1"/>
          </p:cNvSpPr>
          <p:nvPr>
            <p:ph type="sldNum" sz="quarter" idx="12"/>
          </p:nvPr>
        </p:nvSpPr>
        <p:spPr/>
        <p:txBody>
          <a:bodyPr/>
          <a:lstStyle>
            <a:lvl1pPr>
              <a:defRPr smtClean="0"/>
            </a:lvl1pPr>
          </a:lstStyle>
          <a:p>
            <a:pPr>
              <a:defRPr/>
            </a:pPr>
            <a:fld id="{6487CA1C-6670-E14D-8898-85AB42191395}"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180365816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pPr>
              <a:defRPr/>
            </a:pPr>
            <a:endParaRPr lang="en-US">
              <a:solidFill>
                <a:prstClr val="black"/>
              </a:solidFill>
            </a:endParaRPr>
          </a:p>
        </p:txBody>
      </p:sp>
      <p:sp>
        <p:nvSpPr>
          <p:cNvPr id="4" name="Footer Placeholder 3"/>
          <p:cNvSpPr>
            <a:spLocks noGrp="1"/>
          </p:cNvSpPr>
          <p:nvPr>
            <p:ph type="ftr" sz="quarter" idx="11"/>
          </p:nvPr>
        </p:nvSpPr>
        <p:spPr/>
        <p:txBody>
          <a:bodyPr/>
          <a:lstStyle>
            <a:lvl1pPr>
              <a:defRPr/>
            </a:lvl1pPr>
          </a:lstStyle>
          <a:p>
            <a:pPr>
              <a:defRPr/>
            </a:pPr>
            <a:endParaRPr lang="en-US">
              <a:solidFill>
                <a:prstClr val="black"/>
              </a:solidFill>
            </a:endParaRPr>
          </a:p>
        </p:txBody>
      </p:sp>
      <p:sp>
        <p:nvSpPr>
          <p:cNvPr id="5" name="Slide Number Placeholder 4"/>
          <p:cNvSpPr>
            <a:spLocks noGrp="1"/>
          </p:cNvSpPr>
          <p:nvPr>
            <p:ph type="sldNum" sz="quarter" idx="12"/>
          </p:nvPr>
        </p:nvSpPr>
        <p:spPr/>
        <p:txBody>
          <a:bodyPr/>
          <a:lstStyle>
            <a:lvl1pPr>
              <a:defRPr smtClean="0"/>
            </a:lvl1pPr>
          </a:lstStyle>
          <a:p>
            <a:pPr>
              <a:defRPr/>
            </a:pPr>
            <a:fld id="{71D05423-C8E6-6848-9393-204BC13EB8F8}"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408895268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a:solidFill>
                <a:prstClr val="black"/>
              </a:solidFill>
            </a:endParaRPr>
          </a:p>
        </p:txBody>
      </p:sp>
      <p:sp>
        <p:nvSpPr>
          <p:cNvPr id="3" name="Footer Placeholder 2"/>
          <p:cNvSpPr>
            <a:spLocks noGrp="1"/>
          </p:cNvSpPr>
          <p:nvPr>
            <p:ph type="ftr" sz="quarter" idx="11"/>
          </p:nvPr>
        </p:nvSpPr>
        <p:spPr/>
        <p:txBody>
          <a:bodyPr/>
          <a:lstStyle>
            <a:lvl1pPr>
              <a:defRPr/>
            </a:lvl1pPr>
          </a:lstStyle>
          <a:p>
            <a:pPr>
              <a:defRPr/>
            </a:pPr>
            <a:endParaRPr lang="en-US">
              <a:solidFill>
                <a:prstClr val="black"/>
              </a:solidFill>
            </a:endParaRPr>
          </a:p>
        </p:txBody>
      </p:sp>
      <p:sp>
        <p:nvSpPr>
          <p:cNvPr id="4" name="Slide Number Placeholder 3"/>
          <p:cNvSpPr>
            <a:spLocks noGrp="1"/>
          </p:cNvSpPr>
          <p:nvPr>
            <p:ph type="sldNum" sz="quarter" idx="12"/>
          </p:nvPr>
        </p:nvSpPr>
        <p:spPr/>
        <p:txBody>
          <a:bodyPr/>
          <a:lstStyle>
            <a:lvl1pPr>
              <a:defRPr smtClean="0"/>
            </a:lvl1pPr>
          </a:lstStyle>
          <a:p>
            <a:pPr>
              <a:defRPr/>
            </a:pPr>
            <a:fld id="{F4534491-9977-5F44-8C37-26637993AFF2}"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141756001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solidFill>
                <a:prstClr val="black"/>
              </a:solidFill>
            </a:endParaRPr>
          </a:p>
        </p:txBody>
      </p:sp>
      <p:sp>
        <p:nvSpPr>
          <p:cNvPr id="6" name="Footer Placeholder 5"/>
          <p:cNvSpPr>
            <a:spLocks noGrp="1"/>
          </p:cNvSpPr>
          <p:nvPr>
            <p:ph type="ftr" sz="quarter" idx="11"/>
          </p:nvPr>
        </p:nvSpPr>
        <p:spPr/>
        <p:txBody>
          <a:bodyPr/>
          <a:lstStyle>
            <a:lvl1pPr>
              <a:defRPr/>
            </a:lvl1pPr>
          </a:lstStyle>
          <a:p>
            <a:pPr>
              <a:defRPr/>
            </a:pPr>
            <a:endParaRPr lang="en-US">
              <a:solidFill>
                <a:prstClr val="black"/>
              </a:solidFill>
            </a:endParaRPr>
          </a:p>
        </p:txBody>
      </p:sp>
      <p:sp>
        <p:nvSpPr>
          <p:cNvPr id="7" name="Slide Number Placeholder 6"/>
          <p:cNvSpPr>
            <a:spLocks noGrp="1"/>
          </p:cNvSpPr>
          <p:nvPr>
            <p:ph type="sldNum" sz="quarter" idx="12"/>
          </p:nvPr>
        </p:nvSpPr>
        <p:spPr/>
        <p:txBody>
          <a:bodyPr/>
          <a:lstStyle>
            <a:lvl1pPr>
              <a:defRPr smtClean="0"/>
            </a:lvl1pPr>
          </a:lstStyle>
          <a:p>
            <a:pPr>
              <a:defRPr/>
            </a:pPr>
            <a:fld id="{39F002D8-C345-AF42-972F-A5691C908662}"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124450950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solidFill>
                <a:prstClr val="black"/>
              </a:solidFill>
            </a:endParaRPr>
          </a:p>
        </p:txBody>
      </p:sp>
      <p:sp>
        <p:nvSpPr>
          <p:cNvPr id="6" name="Footer Placeholder 5"/>
          <p:cNvSpPr>
            <a:spLocks noGrp="1"/>
          </p:cNvSpPr>
          <p:nvPr>
            <p:ph type="ftr" sz="quarter" idx="11"/>
          </p:nvPr>
        </p:nvSpPr>
        <p:spPr/>
        <p:txBody>
          <a:bodyPr/>
          <a:lstStyle>
            <a:lvl1pPr>
              <a:defRPr/>
            </a:lvl1pPr>
          </a:lstStyle>
          <a:p>
            <a:pPr>
              <a:defRPr/>
            </a:pPr>
            <a:endParaRPr lang="en-US">
              <a:solidFill>
                <a:prstClr val="black"/>
              </a:solidFill>
            </a:endParaRPr>
          </a:p>
        </p:txBody>
      </p:sp>
      <p:sp>
        <p:nvSpPr>
          <p:cNvPr id="7" name="Slide Number Placeholder 6"/>
          <p:cNvSpPr>
            <a:spLocks noGrp="1"/>
          </p:cNvSpPr>
          <p:nvPr>
            <p:ph type="sldNum" sz="quarter" idx="12"/>
          </p:nvPr>
        </p:nvSpPr>
        <p:spPr/>
        <p:txBody>
          <a:bodyPr/>
          <a:lstStyle>
            <a:lvl1pPr>
              <a:defRPr smtClean="0"/>
            </a:lvl1pPr>
          </a:lstStyle>
          <a:p>
            <a:pPr>
              <a:defRPr/>
            </a:pPr>
            <a:fld id="{770FD4BC-F3B2-2542-8FA5-2CFB6F0A2272}"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367481015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solidFill>
                <a:prstClr val="black"/>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solidFill>
            </a:endParaRPr>
          </a:p>
        </p:txBody>
      </p:sp>
      <p:sp>
        <p:nvSpPr>
          <p:cNvPr id="6" name="Slide Number Placeholder 5"/>
          <p:cNvSpPr>
            <a:spLocks noGrp="1"/>
          </p:cNvSpPr>
          <p:nvPr>
            <p:ph type="sldNum" sz="quarter" idx="12"/>
          </p:nvPr>
        </p:nvSpPr>
        <p:spPr/>
        <p:txBody>
          <a:bodyPr/>
          <a:lstStyle>
            <a:lvl1pPr>
              <a:defRPr smtClean="0"/>
            </a:lvl1pPr>
          </a:lstStyle>
          <a:p>
            <a:pPr>
              <a:defRPr/>
            </a:pPr>
            <a:fld id="{5971ED60-65ED-6848-B42A-8E968B894A2D}"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106842233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solidFill>
                <a:prstClr val="black"/>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solidFill>
            </a:endParaRPr>
          </a:p>
        </p:txBody>
      </p:sp>
      <p:sp>
        <p:nvSpPr>
          <p:cNvPr id="6" name="Slide Number Placeholder 5"/>
          <p:cNvSpPr>
            <a:spLocks noGrp="1"/>
          </p:cNvSpPr>
          <p:nvPr>
            <p:ph type="sldNum" sz="quarter" idx="12"/>
          </p:nvPr>
        </p:nvSpPr>
        <p:spPr/>
        <p:txBody>
          <a:bodyPr/>
          <a:lstStyle>
            <a:lvl1pPr>
              <a:defRPr smtClean="0"/>
            </a:lvl1pPr>
          </a:lstStyle>
          <a:p>
            <a:pPr>
              <a:defRPr/>
            </a:pPr>
            <a:fld id="{447D374E-8301-6E4B-8193-EB782392E0E6}"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13663800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Chart Placeholder 2"/>
          <p:cNvSpPr>
            <a:spLocks noGrp="1"/>
          </p:cNvSpPr>
          <p:nvPr>
            <p:ph type="chart" idx="1"/>
          </p:nvPr>
        </p:nvSpPr>
        <p:spPr>
          <a:xfrm>
            <a:off x="685800" y="1981200"/>
            <a:ext cx="7772400" cy="4114800"/>
          </a:xfrm>
        </p:spPr>
        <p:txBody>
          <a:bodyPr/>
          <a:lstStyle/>
          <a:p>
            <a:r>
              <a:rPr lang="en-US"/>
              <a:t>Click icon to add chart</a:t>
            </a:r>
          </a:p>
        </p:txBody>
      </p:sp>
      <p:sp>
        <p:nvSpPr>
          <p:cNvPr id="4" name="Date Placeholder 3"/>
          <p:cNvSpPr>
            <a:spLocks noGrp="1"/>
          </p:cNvSpPr>
          <p:nvPr>
            <p:ph type="dt" sz="half" idx="10"/>
          </p:nvPr>
        </p:nvSpPr>
        <p:spPr>
          <a:xfrm>
            <a:off x="685800" y="6248400"/>
            <a:ext cx="1905000" cy="457200"/>
          </a:xfrm>
        </p:spPr>
        <p:txBody>
          <a:bodyPr/>
          <a:lstStyle>
            <a:lvl1pPr>
              <a:defRPr/>
            </a:lvl1pPr>
          </a:lstStyle>
          <a:p>
            <a:pPr>
              <a:defRPr/>
            </a:pPr>
            <a:endParaRPr lang="en-US">
              <a:solidFill>
                <a:prstClr val="black"/>
              </a:solidFill>
            </a:endParaRPr>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pPr>
              <a:defRPr/>
            </a:pPr>
            <a:endParaRPr lang="en-US">
              <a:solidFill>
                <a:prstClr val="black"/>
              </a:solidFill>
            </a:endParaRPr>
          </a:p>
        </p:txBody>
      </p:sp>
      <p:sp>
        <p:nvSpPr>
          <p:cNvPr id="6" name="Slide Number Placeholder 5"/>
          <p:cNvSpPr>
            <a:spLocks noGrp="1"/>
          </p:cNvSpPr>
          <p:nvPr>
            <p:ph type="sldNum" sz="quarter" idx="12"/>
          </p:nvPr>
        </p:nvSpPr>
        <p:spPr>
          <a:xfrm>
            <a:off x="6553200" y="6248400"/>
            <a:ext cx="1905000" cy="457200"/>
          </a:xfrm>
        </p:spPr>
        <p:txBody>
          <a:bodyPr/>
          <a:lstStyle>
            <a:lvl1pPr>
              <a:defRPr smtClean="0"/>
            </a:lvl1pPr>
          </a:lstStyle>
          <a:p>
            <a:pPr>
              <a:defRPr/>
            </a:pPr>
            <a:fld id="{DD485E6B-AC26-6F4B-8BFD-572F2AFBE34C}"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11644670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904875" y="3648075"/>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eaLnBrk="1" hangingPunct="1">
              <a:defRPr/>
            </a:pPr>
            <a:endParaRPr lang="en-US">
              <a:solidFill>
                <a:prstClr val="white"/>
              </a:solidFill>
            </a:endParaRPr>
          </a:p>
        </p:txBody>
      </p:sp>
      <p:sp>
        <p:nvSpPr>
          <p:cNvPr id="5" name="Rectangle 4"/>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eaLnBrk="1" hangingPunct="1">
              <a:defRPr/>
            </a:pPr>
            <a:endParaRPr lang="en-US">
              <a:solidFill>
                <a:prstClr val="white"/>
              </a:solidFill>
            </a:endParaRPr>
          </a:p>
        </p:txBody>
      </p:sp>
      <p:sp>
        <p:nvSpPr>
          <p:cNvPr id="6" name="Rectangle 5"/>
          <p:cNvSpPr/>
          <p:nvPr/>
        </p:nvSpPr>
        <p:spPr>
          <a:xfrm>
            <a:off x="904875" y="3648075"/>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eaLnBrk="1" hangingPunct="1">
              <a:defRPr/>
            </a:pPr>
            <a:endParaRPr lang="en-US">
              <a:solidFill>
                <a:prstClr val="white"/>
              </a:solidFill>
            </a:endParaRPr>
          </a:p>
        </p:txBody>
      </p:sp>
      <p:sp>
        <p:nvSpPr>
          <p:cNvPr id="7" name="Rectangle 6"/>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eaLnBrk="1" hangingPunct="1">
              <a:defRPr/>
            </a:pPr>
            <a:endParaRPr lang="en-US">
              <a:solidFill>
                <a:prstClr val="white"/>
              </a:solidFill>
            </a:endParaRPr>
          </a:p>
        </p:txBody>
      </p:sp>
      <p:sp>
        <p:nvSpPr>
          <p:cNvPr id="8" name="Title 7"/>
          <p:cNvSpPr>
            <a:spLocks noGrp="1"/>
          </p:cNvSpPr>
          <p:nvPr>
            <p:ph type="ctrTitle"/>
          </p:nvPr>
        </p:nvSpPr>
        <p:spPr>
          <a:xfrm>
            <a:off x="1219200" y="3886200"/>
            <a:ext cx="6858000" cy="990600"/>
          </a:xfrm>
        </p:spPr>
        <p:txBody>
          <a:bodyPr anchor="t"/>
          <a:lstStyle>
            <a:lvl1pPr algn="r">
              <a:defRPr sz="3200">
                <a:solidFill>
                  <a:schemeClr val="tx1"/>
                </a:solidFill>
              </a:defRPr>
            </a:lvl1pPr>
          </a:lstStyle>
          <a:p>
            <a:r>
              <a:rPr lang="en-US"/>
              <a:t>Click to edit Master title style</a:t>
            </a:r>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10" name="Date Placeholder 27"/>
          <p:cNvSpPr>
            <a:spLocks noGrp="1"/>
          </p:cNvSpPr>
          <p:nvPr>
            <p:ph type="dt" sz="half" idx="10"/>
          </p:nvPr>
        </p:nvSpPr>
        <p:spPr>
          <a:xfrm>
            <a:off x="6400800" y="6354763"/>
            <a:ext cx="2286000" cy="366712"/>
          </a:xfrm>
        </p:spPr>
        <p:txBody>
          <a:bodyPr/>
          <a:lstStyle>
            <a:lvl1pPr>
              <a:defRPr sz="1400"/>
            </a:lvl1pPr>
          </a:lstStyle>
          <a:p>
            <a:pPr>
              <a:defRPr/>
            </a:pPr>
            <a:r>
              <a:rPr lang="en-US">
                <a:solidFill>
                  <a:srgbClr val="464653"/>
                </a:solidFill>
              </a:rPr>
              <a:t>7/21/15</a:t>
            </a:r>
          </a:p>
        </p:txBody>
      </p:sp>
      <p:sp>
        <p:nvSpPr>
          <p:cNvPr id="11" name="Footer Placeholder 16"/>
          <p:cNvSpPr>
            <a:spLocks noGrp="1"/>
          </p:cNvSpPr>
          <p:nvPr>
            <p:ph type="ftr" sz="quarter" idx="11"/>
          </p:nvPr>
        </p:nvSpPr>
        <p:spPr>
          <a:xfrm>
            <a:off x="2898775" y="6354763"/>
            <a:ext cx="3475038" cy="366712"/>
          </a:xfrm>
        </p:spPr>
        <p:txBody>
          <a:bodyPr/>
          <a:lstStyle>
            <a:lvl1pPr>
              <a:defRPr/>
            </a:lvl1pPr>
          </a:lstStyle>
          <a:p>
            <a:pPr>
              <a:defRPr/>
            </a:pPr>
            <a:endParaRPr lang="en-US">
              <a:solidFill>
                <a:srgbClr val="464653"/>
              </a:solidFill>
            </a:endParaRPr>
          </a:p>
        </p:txBody>
      </p:sp>
      <p:sp>
        <p:nvSpPr>
          <p:cNvPr id="12" name="Slide Number Placeholder 28"/>
          <p:cNvSpPr>
            <a:spLocks noGrp="1"/>
          </p:cNvSpPr>
          <p:nvPr>
            <p:ph type="sldNum" sz="quarter" idx="12"/>
          </p:nvPr>
        </p:nvSpPr>
        <p:spPr>
          <a:xfrm>
            <a:off x="1216025" y="6354763"/>
            <a:ext cx="1219200" cy="366712"/>
          </a:xfrm>
        </p:spPr>
        <p:txBody>
          <a:bodyPr/>
          <a:lstStyle>
            <a:lvl1pPr>
              <a:defRPr/>
            </a:lvl1pPr>
          </a:lstStyle>
          <a:p>
            <a:pPr>
              <a:defRPr/>
            </a:pPr>
            <a:fld id="{62587F56-854C-3B48-97D7-1CB44B7966C3}" type="slidenum">
              <a:rPr lang="en-US">
                <a:solidFill>
                  <a:srgbClr val="464653"/>
                </a:solidFill>
              </a:rPr>
              <a:pPr>
                <a:defRPr/>
              </a:pPr>
              <a:t>‹#›</a:t>
            </a:fld>
            <a:endParaRPr lang="en-US">
              <a:solidFill>
                <a:srgbClr val="464653"/>
              </a:solidFill>
            </a:endParaRPr>
          </a:p>
        </p:txBody>
      </p:sp>
    </p:spTree>
    <p:extLst>
      <p:ext uri="{BB962C8B-B14F-4D97-AF65-F5344CB8AC3E}">
        <p14:creationId xmlns:p14="http://schemas.microsoft.com/office/powerpoint/2010/main" val="1023241692"/>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457200" y="1219200"/>
            <a:ext cx="8229600" cy="4937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r>
              <a:rPr lang="en-US">
                <a:solidFill>
                  <a:srgbClr val="464653"/>
                </a:solidFill>
              </a:rPr>
              <a:t>7/21/15</a:t>
            </a:r>
          </a:p>
        </p:txBody>
      </p:sp>
      <p:sp>
        <p:nvSpPr>
          <p:cNvPr id="5" name="Footer Placeholder 2"/>
          <p:cNvSpPr>
            <a:spLocks noGrp="1"/>
          </p:cNvSpPr>
          <p:nvPr>
            <p:ph type="ftr" sz="quarter" idx="11"/>
          </p:nvPr>
        </p:nvSpPr>
        <p:spPr/>
        <p:txBody>
          <a:bodyPr/>
          <a:lstStyle>
            <a:lvl1pPr>
              <a:defRPr/>
            </a:lvl1pPr>
          </a:lstStyle>
          <a:p>
            <a:pPr>
              <a:defRPr/>
            </a:pPr>
            <a:endParaRPr lang="en-US">
              <a:solidFill>
                <a:srgbClr val="464653"/>
              </a:solidFill>
            </a:endParaRPr>
          </a:p>
        </p:txBody>
      </p:sp>
      <p:sp>
        <p:nvSpPr>
          <p:cNvPr id="6" name="Slide Number Placeholder 22"/>
          <p:cNvSpPr>
            <a:spLocks noGrp="1"/>
          </p:cNvSpPr>
          <p:nvPr>
            <p:ph type="sldNum" sz="quarter" idx="12"/>
          </p:nvPr>
        </p:nvSpPr>
        <p:spPr/>
        <p:txBody>
          <a:bodyPr/>
          <a:lstStyle>
            <a:lvl1pPr>
              <a:defRPr/>
            </a:lvl1pPr>
          </a:lstStyle>
          <a:p>
            <a:pPr>
              <a:defRPr/>
            </a:pPr>
            <a:fld id="{94F76FD6-1CFA-DF47-9222-A328733E09A0}" type="slidenum">
              <a:rPr lang="en-US">
                <a:solidFill>
                  <a:srgbClr val="464653"/>
                </a:solidFill>
              </a:rPr>
              <a:pPr>
                <a:defRPr/>
              </a:pPr>
              <a:t>‹#›</a:t>
            </a:fld>
            <a:endParaRPr lang="en-US">
              <a:solidFill>
                <a:srgbClr val="464653"/>
              </a:solidFill>
            </a:endParaRPr>
          </a:p>
        </p:txBody>
      </p:sp>
    </p:spTree>
    <p:extLst>
      <p:ext uri="{BB962C8B-B14F-4D97-AF65-F5344CB8AC3E}">
        <p14:creationId xmlns:p14="http://schemas.microsoft.com/office/powerpoint/2010/main" val="3394722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pPr>
              <a:defRPr/>
            </a:pPr>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smtClean="0"/>
            </a:lvl1pPr>
          </a:lstStyle>
          <a:p>
            <a:pPr>
              <a:defRPr/>
            </a:pPr>
            <a:fld id="{71D05423-C8E6-6848-9393-204BC13EB8F8}" type="slidenum">
              <a:rPr lang="en-US" smtClean="0"/>
              <a:pPr>
                <a:defRPr/>
              </a:pPr>
              <a:t>‹#›</a:t>
            </a:fld>
            <a:endParaRPr 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3"/>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eaLnBrk="1" hangingPunct="1">
              <a:defRPr/>
            </a:pPr>
            <a:endParaRPr lang="en-US">
              <a:solidFill>
                <a:prstClr val="white"/>
              </a:solidFill>
            </a:endParaRPr>
          </a:p>
        </p:txBody>
      </p:sp>
      <p:sp>
        <p:nvSpPr>
          <p:cNvPr id="5" name="Rectangle 4"/>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eaLnBrk="1" hangingPunct="1">
              <a:defRPr/>
            </a:pPr>
            <a:endParaRPr lang="en-US">
              <a:solidFill>
                <a:prstClr val="white"/>
              </a:solidFill>
            </a:endParaRPr>
          </a:p>
        </p:txBody>
      </p:sp>
      <p:sp>
        <p:nvSpPr>
          <p:cNvPr id="2" name="Title 1"/>
          <p:cNvSpPr>
            <a:spLocks noGrp="1"/>
          </p:cNvSpPr>
          <p:nvPr>
            <p:ph type="title"/>
          </p:nvPr>
        </p:nvSpPr>
        <p:spPr>
          <a:xfrm>
            <a:off x="1219200" y="2971800"/>
            <a:ext cx="6858000" cy="1066800"/>
          </a:xfrm>
        </p:spPr>
        <p:txBody>
          <a:bodyPr anchor="t"/>
          <a:lstStyle>
            <a:lvl1pPr algn="r">
              <a:buNone/>
              <a:defRPr sz="3200" b="0" cap="none" baseline="0"/>
            </a:lvl1pPr>
          </a:lstStyle>
          <a:p>
            <a:r>
              <a:rPr lang="en-US"/>
              <a:t>Click to edit Master title style</a:t>
            </a:r>
          </a:p>
        </p:txBody>
      </p:sp>
      <p:sp>
        <p:nvSpPr>
          <p:cNvPr id="3" name="Text Placeholder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6" name="Date Placeholder 3"/>
          <p:cNvSpPr>
            <a:spLocks noGrp="1"/>
          </p:cNvSpPr>
          <p:nvPr>
            <p:ph type="dt" sz="half" idx="10"/>
          </p:nvPr>
        </p:nvSpPr>
        <p:spPr>
          <a:xfrm>
            <a:off x="6400800" y="6354763"/>
            <a:ext cx="2286000" cy="366712"/>
          </a:xfrm>
        </p:spPr>
        <p:txBody>
          <a:bodyPr/>
          <a:lstStyle>
            <a:lvl1pPr>
              <a:defRPr smtClean="0"/>
            </a:lvl1pPr>
          </a:lstStyle>
          <a:p>
            <a:pPr>
              <a:defRPr/>
            </a:pPr>
            <a:r>
              <a:rPr lang="en-US">
                <a:solidFill>
                  <a:srgbClr val="DDE9EC"/>
                </a:solidFill>
              </a:rPr>
              <a:t>7/21/15</a:t>
            </a:r>
            <a:endParaRPr lang="en-US" dirty="0">
              <a:solidFill>
                <a:srgbClr val="DDE9EC"/>
              </a:solidFill>
            </a:endParaRPr>
          </a:p>
        </p:txBody>
      </p:sp>
      <p:sp>
        <p:nvSpPr>
          <p:cNvPr id="7" name="Footer Placeholder 4"/>
          <p:cNvSpPr>
            <a:spLocks noGrp="1"/>
          </p:cNvSpPr>
          <p:nvPr>
            <p:ph type="ftr" sz="quarter" idx="11"/>
          </p:nvPr>
        </p:nvSpPr>
        <p:spPr>
          <a:xfrm>
            <a:off x="2898775" y="6354763"/>
            <a:ext cx="3475038" cy="366712"/>
          </a:xfrm>
        </p:spPr>
        <p:txBody>
          <a:bodyPr/>
          <a:lstStyle>
            <a:lvl1pPr>
              <a:defRPr dirty="0"/>
            </a:lvl1pPr>
          </a:lstStyle>
          <a:p>
            <a:pPr>
              <a:defRPr/>
            </a:pPr>
            <a:endParaRPr lang="en-US">
              <a:solidFill>
                <a:srgbClr val="DDE9EC"/>
              </a:solidFill>
            </a:endParaRPr>
          </a:p>
        </p:txBody>
      </p:sp>
      <p:sp>
        <p:nvSpPr>
          <p:cNvPr id="8" name="Slide Number Placeholder 5"/>
          <p:cNvSpPr>
            <a:spLocks noGrp="1"/>
          </p:cNvSpPr>
          <p:nvPr>
            <p:ph type="sldNum" sz="quarter" idx="12"/>
          </p:nvPr>
        </p:nvSpPr>
        <p:spPr>
          <a:xfrm>
            <a:off x="1069975" y="6354763"/>
            <a:ext cx="1520825" cy="366712"/>
          </a:xfrm>
        </p:spPr>
        <p:txBody>
          <a:bodyPr/>
          <a:lstStyle>
            <a:lvl1pPr>
              <a:defRPr/>
            </a:lvl1pPr>
          </a:lstStyle>
          <a:p>
            <a:pPr>
              <a:defRPr/>
            </a:pPr>
            <a:fld id="{85F7E886-E981-454A-A844-82FEDCF516A7}" type="slidenum">
              <a:rPr lang="en-US">
                <a:solidFill>
                  <a:srgbClr val="DDE9EC"/>
                </a:solidFill>
              </a:rPr>
              <a:pPr>
                <a:defRPr/>
              </a:pPr>
              <a:t>‹#›</a:t>
            </a:fld>
            <a:endParaRPr lang="en-US" dirty="0">
              <a:solidFill>
                <a:srgbClr val="DDE9EC"/>
              </a:solidFill>
            </a:endParaRPr>
          </a:p>
        </p:txBody>
      </p:sp>
    </p:spTree>
    <p:extLst>
      <p:ext uri="{BB962C8B-B14F-4D97-AF65-F5344CB8AC3E}">
        <p14:creationId xmlns:p14="http://schemas.microsoft.com/office/powerpoint/2010/main" val="3908314995"/>
      </p:ext>
    </p:extLst>
  </p:cSld>
  <p:clrMapOvr>
    <a:overrideClrMapping bg1="dk1" tx1="lt1" bg2="dk2" tx2="lt2" accent1="accent1" accent2="accent2" accent3="accent3" accent4="accent4" accent5="accent5" accent6="accent6" hlink="hlink" folHlink="folHlink"/>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lang="en-US"/>
              <a:t>Click to edit Master title style</a:t>
            </a:r>
          </a:p>
        </p:txBody>
      </p:sp>
      <p:sp>
        <p:nvSpPr>
          <p:cNvPr id="9" name="Content Placeholder 8"/>
          <p:cNvSpPr>
            <a:spLocks noGrp="1"/>
          </p:cNvSpPr>
          <p:nvPr>
            <p:ph sz="quarter" idx="1"/>
          </p:nvPr>
        </p:nvSpPr>
        <p:spPr>
          <a:xfrm>
            <a:off x="457200" y="1219200"/>
            <a:ext cx="4041648" cy="4937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632198" y="1216152"/>
            <a:ext cx="4041648" cy="4937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r>
              <a:rPr lang="en-US">
                <a:solidFill>
                  <a:srgbClr val="464653"/>
                </a:solidFill>
              </a:rPr>
              <a:t>7/21/15</a:t>
            </a:r>
          </a:p>
        </p:txBody>
      </p:sp>
      <p:sp>
        <p:nvSpPr>
          <p:cNvPr id="6" name="Footer Placeholder 2"/>
          <p:cNvSpPr>
            <a:spLocks noGrp="1"/>
          </p:cNvSpPr>
          <p:nvPr>
            <p:ph type="ftr" sz="quarter" idx="11"/>
          </p:nvPr>
        </p:nvSpPr>
        <p:spPr/>
        <p:txBody>
          <a:bodyPr/>
          <a:lstStyle>
            <a:lvl1pPr>
              <a:defRPr/>
            </a:lvl1pPr>
          </a:lstStyle>
          <a:p>
            <a:pPr>
              <a:defRPr/>
            </a:pPr>
            <a:endParaRPr lang="en-US">
              <a:solidFill>
                <a:srgbClr val="464653"/>
              </a:solidFill>
            </a:endParaRPr>
          </a:p>
        </p:txBody>
      </p:sp>
      <p:sp>
        <p:nvSpPr>
          <p:cNvPr id="7" name="Slide Number Placeholder 22"/>
          <p:cNvSpPr>
            <a:spLocks noGrp="1"/>
          </p:cNvSpPr>
          <p:nvPr>
            <p:ph type="sldNum" sz="quarter" idx="12"/>
          </p:nvPr>
        </p:nvSpPr>
        <p:spPr/>
        <p:txBody>
          <a:bodyPr/>
          <a:lstStyle>
            <a:lvl1pPr>
              <a:defRPr/>
            </a:lvl1pPr>
          </a:lstStyle>
          <a:p>
            <a:pPr>
              <a:defRPr/>
            </a:pPr>
            <a:fld id="{564076F4-AAF4-5D43-877D-CF6165384408}" type="slidenum">
              <a:rPr lang="en-US">
                <a:solidFill>
                  <a:srgbClr val="464653"/>
                </a:solidFill>
              </a:rPr>
              <a:pPr>
                <a:defRPr/>
              </a:pPr>
              <a:t>‹#›</a:t>
            </a:fld>
            <a:endParaRPr lang="en-US">
              <a:solidFill>
                <a:srgbClr val="464653"/>
              </a:solidFill>
            </a:endParaRPr>
          </a:p>
        </p:txBody>
      </p:sp>
    </p:spTree>
    <p:extLst>
      <p:ext uri="{BB962C8B-B14F-4D97-AF65-F5344CB8AC3E}">
        <p14:creationId xmlns:p14="http://schemas.microsoft.com/office/powerpoint/2010/main" val="1004063895"/>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lang="en-US"/>
              <a:t>Click to edit Master title style</a:t>
            </a:r>
          </a:p>
        </p:txBody>
      </p:sp>
      <p:sp>
        <p:nvSpPr>
          <p:cNvPr id="3" name="Text Placeholder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11" name="Content Placeholder 10"/>
          <p:cNvSpPr>
            <a:spLocks noGrp="1"/>
          </p:cNvSpPr>
          <p:nvPr>
            <p:ph sz="quarter" idx="2"/>
          </p:nvPr>
        </p:nvSpPr>
        <p:spPr>
          <a:xfrm>
            <a:off x="457200" y="2133600"/>
            <a:ext cx="4038600" cy="4038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4"/>
          </p:nvPr>
        </p:nvSpPr>
        <p:spPr>
          <a:xfrm>
            <a:off x="4648200" y="2133600"/>
            <a:ext cx="4038600" cy="4038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p:cNvSpPr>
            <a:spLocks noGrp="1"/>
          </p:cNvSpPr>
          <p:nvPr>
            <p:ph type="dt" sz="half" idx="10"/>
          </p:nvPr>
        </p:nvSpPr>
        <p:spPr/>
        <p:txBody>
          <a:bodyPr/>
          <a:lstStyle>
            <a:lvl1pPr>
              <a:defRPr/>
            </a:lvl1pPr>
          </a:lstStyle>
          <a:p>
            <a:pPr>
              <a:defRPr/>
            </a:pPr>
            <a:r>
              <a:rPr lang="en-US">
                <a:solidFill>
                  <a:srgbClr val="464653"/>
                </a:solidFill>
              </a:rPr>
              <a:t>7/21/15</a:t>
            </a:r>
          </a:p>
        </p:txBody>
      </p:sp>
      <p:sp>
        <p:nvSpPr>
          <p:cNvPr id="8" name="Footer Placeholder 2"/>
          <p:cNvSpPr>
            <a:spLocks noGrp="1"/>
          </p:cNvSpPr>
          <p:nvPr>
            <p:ph type="ftr" sz="quarter" idx="11"/>
          </p:nvPr>
        </p:nvSpPr>
        <p:spPr/>
        <p:txBody>
          <a:bodyPr/>
          <a:lstStyle>
            <a:lvl1pPr>
              <a:defRPr/>
            </a:lvl1pPr>
          </a:lstStyle>
          <a:p>
            <a:pPr>
              <a:defRPr/>
            </a:pPr>
            <a:endParaRPr lang="en-US">
              <a:solidFill>
                <a:srgbClr val="464653"/>
              </a:solidFill>
            </a:endParaRPr>
          </a:p>
        </p:txBody>
      </p:sp>
      <p:sp>
        <p:nvSpPr>
          <p:cNvPr id="9" name="Slide Number Placeholder 22"/>
          <p:cNvSpPr>
            <a:spLocks noGrp="1"/>
          </p:cNvSpPr>
          <p:nvPr>
            <p:ph type="sldNum" sz="quarter" idx="12"/>
          </p:nvPr>
        </p:nvSpPr>
        <p:spPr/>
        <p:txBody>
          <a:bodyPr/>
          <a:lstStyle>
            <a:lvl1pPr>
              <a:defRPr/>
            </a:lvl1pPr>
          </a:lstStyle>
          <a:p>
            <a:pPr>
              <a:defRPr/>
            </a:pPr>
            <a:fld id="{2C19736C-7125-DF4B-AC08-1FCEB5E23355}" type="slidenum">
              <a:rPr lang="en-US">
                <a:solidFill>
                  <a:srgbClr val="464653"/>
                </a:solidFill>
              </a:rPr>
              <a:pPr>
                <a:defRPr/>
              </a:pPr>
              <a:t>‹#›</a:t>
            </a:fld>
            <a:endParaRPr lang="en-US">
              <a:solidFill>
                <a:srgbClr val="464653"/>
              </a:solidFill>
            </a:endParaRPr>
          </a:p>
        </p:txBody>
      </p:sp>
    </p:spTree>
    <p:extLst>
      <p:ext uri="{BB962C8B-B14F-4D97-AF65-F5344CB8AC3E}">
        <p14:creationId xmlns:p14="http://schemas.microsoft.com/office/powerpoint/2010/main" val="120124626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Isosceles Triangle 2"/>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eaLnBrk="1" hangingPunct="1">
              <a:defRPr/>
            </a:pPr>
            <a:endParaRPr lang="en-US">
              <a:solidFill>
                <a:prstClr val="white"/>
              </a:solidFill>
            </a:endParaRPr>
          </a:p>
        </p:txBody>
      </p:sp>
      <p:sp>
        <p:nvSpPr>
          <p:cNvPr id="2" name="Title 1"/>
          <p:cNvSpPr>
            <a:spLocks noGrp="1"/>
          </p:cNvSpPr>
          <p:nvPr>
            <p:ph type="title"/>
          </p:nvPr>
        </p:nvSpPr>
        <p:spPr>
          <a:xfrm>
            <a:off x="457200" y="228600"/>
            <a:ext cx="8229600" cy="914400"/>
          </a:xfrm>
        </p:spPr>
        <p:txBody>
          <a:bodyPr/>
          <a:lstStyle/>
          <a:p>
            <a:r>
              <a:rPr lang="en-US"/>
              <a:t>Click to edit Master title style</a:t>
            </a:r>
          </a:p>
        </p:txBody>
      </p:sp>
      <p:sp>
        <p:nvSpPr>
          <p:cNvPr id="4" name="Date Placeholder 2"/>
          <p:cNvSpPr>
            <a:spLocks noGrp="1"/>
          </p:cNvSpPr>
          <p:nvPr>
            <p:ph type="dt" sz="half" idx="10"/>
          </p:nvPr>
        </p:nvSpPr>
        <p:spPr/>
        <p:txBody>
          <a:bodyPr/>
          <a:lstStyle>
            <a:lvl1pPr>
              <a:defRPr/>
            </a:lvl1pPr>
          </a:lstStyle>
          <a:p>
            <a:pPr>
              <a:defRPr/>
            </a:pPr>
            <a:r>
              <a:rPr lang="en-US">
                <a:solidFill>
                  <a:srgbClr val="464653"/>
                </a:solidFill>
              </a:rPr>
              <a:t>7/21/15</a:t>
            </a:r>
          </a:p>
        </p:txBody>
      </p:sp>
      <p:sp>
        <p:nvSpPr>
          <p:cNvPr id="5" name="Footer Placeholder 3"/>
          <p:cNvSpPr>
            <a:spLocks noGrp="1"/>
          </p:cNvSpPr>
          <p:nvPr>
            <p:ph type="ftr" sz="quarter" idx="11"/>
          </p:nvPr>
        </p:nvSpPr>
        <p:spPr/>
        <p:txBody>
          <a:bodyPr/>
          <a:lstStyle>
            <a:lvl1pPr>
              <a:defRPr/>
            </a:lvl1pPr>
          </a:lstStyle>
          <a:p>
            <a:pPr>
              <a:defRPr/>
            </a:pPr>
            <a:endParaRPr lang="en-US">
              <a:solidFill>
                <a:srgbClr val="464653"/>
              </a:solidFill>
            </a:endParaRPr>
          </a:p>
        </p:txBody>
      </p:sp>
      <p:sp>
        <p:nvSpPr>
          <p:cNvPr id="6" name="Slide Number Placeholder 4"/>
          <p:cNvSpPr>
            <a:spLocks noGrp="1"/>
          </p:cNvSpPr>
          <p:nvPr>
            <p:ph type="sldNum" sz="quarter" idx="12"/>
          </p:nvPr>
        </p:nvSpPr>
        <p:spPr/>
        <p:txBody>
          <a:bodyPr/>
          <a:lstStyle>
            <a:lvl1pPr>
              <a:defRPr/>
            </a:lvl1pPr>
          </a:lstStyle>
          <a:p>
            <a:pPr>
              <a:defRPr/>
            </a:pPr>
            <a:fld id="{852BFAF3-2EBE-D946-98C9-6ED4C085F869}" type="slidenum">
              <a:rPr lang="en-US">
                <a:solidFill>
                  <a:srgbClr val="464653"/>
                </a:solidFill>
              </a:rPr>
              <a:pPr>
                <a:defRPr/>
              </a:pPr>
              <a:t>‹#›</a:t>
            </a:fld>
            <a:endParaRPr lang="en-US">
              <a:solidFill>
                <a:srgbClr val="464653"/>
              </a:solidFill>
            </a:endParaRPr>
          </a:p>
        </p:txBody>
      </p:sp>
    </p:spTree>
    <p:extLst>
      <p:ext uri="{BB962C8B-B14F-4D97-AF65-F5344CB8AC3E}">
        <p14:creationId xmlns:p14="http://schemas.microsoft.com/office/powerpoint/2010/main" val="4230052047"/>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Straight Connector 1"/>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solidFill>
                <a:prstClr val="black"/>
              </a:solidFill>
            </a:endParaRPr>
          </a:p>
        </p:txBody>
      </p:sp>
      <p:sp>
        <p:nvSpPr>
          <p:cNvPr id="3" name="Isosceles Triangle 2"/>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eaLnBrk="1" hangingPunct="1">
              <a:defRPr/>
            </a:pPr>
            <a:endParaRPr lang="en-US">
              <a:solidFill>
                <a:prstClr val="white"/>
              </a:solidFill>
            </a:endParaRPr>
          </a:p>
        </p:txBody>
      </p:sp>
      <p:sp>
        <p:nvSpPr>
          <p:cNvPr id="4" name="Date Placeholder 1"/>
          <p:cNvSpPr>
            <a:spLocks noGrp="1"/>
          </p:cNvSpPr>
          <p:nvPr>
            <p:ph type="dt" sz="half" idx="10"/>
          </p:nvPr>
        </p:nvSpPr>
        <p:spPr/>
        <p:txBody>
          <a:bodyPr/>
          <a:lstStyle>
            <a:lvl1pPr>
              <a:defRPr/>
            </a:lvl1pPr>
          </a:lstStyle>
          <a:p>
            <a:pPr>
              <a:defRPr/>
            </a:pPr>
            <a:r>
              <a:rPr lang="en-US">
                <a:solidFill>
                  <a:srgbClr val="464653"/>
                </a:solidFill>
              </a:rPr>
              <a:t>7/21/15</a:t>
            </a:r>
          </a:p>
        </p:txBody>
      </p:sp>
      <p:sp>
        <p:nvSpPr>
          <p:cNvPr id="5" name="Footer Placeholder 2"/>
          <p:cNvSpPr>
            <a:spLocks noGrp="1"/>
          </p:cNvSpPr>
          <p:nvPr>
            <p:ph type="ftr" sz="quarter" idx="11"/>
          </p:nvPr>
        </p:nvSpPr>
        <p:spPr/>
        <p:txBody>
          <a:bodyPr/>
          <a:lstStyle>
            <a:lvl1pPr>
              <a:defRPr/>
            </a:lvl1pPr>
          </a:lstStyle>
          <a:p>
            <a:pPr>
              <a:defRPr/>
            </a:pPr>
            <a:endParaRPr lang="en-US">
              <a:solidFill>
                <a:srgbClr val="464653"/>
              </a:solidFill>
            </a:endParaRPr>
          </a:p>
        </p:txBody>
      </p:sp>
      <p:sp>
        <p:nvSpPr>
          <p:cNvPr id="6" name="Slide Number Placeholder 3"/>
          <p:cNvSpPr>
            <a:spLocks noGrp="1"/>
          </p:cNvSpPr>
          <p:nvPr>
            <p:ph type="sldNum" sz="quarter" idx="12"/>
          </p:nvPr>
        </p:nvSpPr>
        <p:spPr/>
        <p:txBody>
          <a:bodyPr/>
          <a:lstStyle>
            <a:lvl1pPr>
              <a:defRPr/>
            </a:lvl1pPr>
          </a:lstStyle>
          <a:p>
            <a:pPr>
              <a:defRPr/>
            </a:pPr>
            <a:fld id="{7FB46F67-B960-9343-9ECA-A4BC2B14BD19}" type="slidenum">
              <a:rPr lang="en-US">
                <a:solidFill>
                  <a:srgbClr val="464653"/>
                </a:solidFill>
              </a:rPr>
              <a:pPr>
                <a:defRPr/>
              </a:pPr>
              <a:t>‹#›</a:t>
            </a:fld>
            <a:endParaRPr lang="en-US">
              <a:solidFill>
                <a:srgbClr val="464653"/>
              </a:solidFill>
            </a:endParaRPr>
          </a:p>
        </p:txBody>
      </p:sp>
    </p:spTree>
    <p:extLst>
      <p:ext uri="{BB962C8B-B14F-4D97-AF65-F5344CB8AC3E}">
        <p14:creationId xmlns:p14="http://schemas.microsoft.com/office/powerpoint/2010/main" val="2969346272"/>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solidFill>
                <a:prstClr val="black"/>
              </a:solidFill>
            </a:endParaRPr>
          </a:p>
        </p:txBody>
      </p:sp>
      <p:sp>
        <p:nvSpPr>
          <p:cNvPr id="6" name="Straight Connector 5"/>
          <p:cNvSpPr>
            <a:spLocks noChangeShapeType="1"/>
          </p:cNvSpPr>
          <p:nvPr/>
        </p:nvSpPr>
        <p:spPr bwMode="auto">
          <a:xfrm rot="5400000">
            <a:off x="3160712" y="3324226"/>
            <a:ext cx="6035675"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dirty="0">
              <a:solidFill>
                <a:prstClr val="black"/>
              </a:solidFill>
            </a:endParaRPr>
          </a:p>
        </p:txBody>
      </p:sp>
      <p:sp>
        <p:nvSpPr>
          <p:cNvPr id="7" name="Isosceles Triangle 6"/>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eaLnBrk="1" hangingPunct="1">
              <a:defRPr/>
            </a:pPr>
            <a:endParaRPr lang="en-US">
              <a:solidFill>
                <a:prstClr val="white"/>
              </a:solidFill>
            </a:endParaRPr>
          </a:p>
        </p:txBody>
      </p:sp>
      <p:sp>
        <p:nvSpPr>
          <p:cNvPr id="2" name="Title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en-US"/>
              <a:t>Click to edit Master title style</a:t>
            </a:r>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2" name="Content Placeholder 11"/>
          <p:cNvSpPr>
            <a:spLocks noGrp="1"/>
          </p:cNvSpPr>
          <p:nvPr>
            <p:ph sz="quarter" idx="1"/>
          </p:nvPr>
        </p:nvSpPr>
        <p:spPr>
          <a:xfrm>
            <a:off x="304800" y="304800"/>
            <a:ext cx="5715000" cy="5715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4"/>
          <p:cNvSpPr>
            <a:spLocks noGrp="1"/>
          </p:cNvSpPr>
          <p:nvPr>
            <p:ph type="dt" sz="half" idx="10"/>
          </p:nvPr>
        </p:nvSpPr>
        <p:spPr/>
        <p:txBody>
          <a:bodyPr/>
          <a:lstStyle>
            <a:lvl1pPr>
              <a:defRPr/>
            </a:lvl1pPr>
          </a:lstStyle>
          <a:p>
            <a:pPr>
              <a:defRPr/>
            </a:pPr>
            <a:r>
              <a:rPr lang="en-US">
                <a:solidFill>
                  <a:srgbClr val="464653"/>
                </a:solidFill>
              </a:rPr>
              <a:t>7/21/15</a:t>
            </a:r>
          </a:p>
        </p:txBody>
      </p:sp>
      <p:sp>
        <p:nvSpPr>
          <p:cNvPr id="9" name="Footer Placeholder 5"/>
          <p:cNvSpPr>
            <a:spLocks noGrp="1"/>
          </p:cNvSpPr>
          <p:nvPr>
            <p:ph type="ftr" sz="quarter" idx="11"/>
          </p:nvPr>
        </p:nvSpPr>
        <p:spPr/>
        <p:txBody>
          <a:bodyPr/>
          <a:lstStyle>
            <a:lvl1pPr>
              <a:defRPr/>
            </a:lvl1pPr>
          </a:lstStyle>
          <a:p>
            <a:pPr>
              <a:defRPr/>
            </a:pPr>
            <a:endParaRPr lang="en-US">
              <a:solidFill>
                <a:srgbClr val="464653"/>
              </a:solidFill>
            </a:endParaRPr>
          </a:p>
        </p:txBody>
      </p:sp>
      <p:sp>
        <p:nvSpPr>
          <p:cNvPr id="10" name="Slide Number Placeholder 6"/>
          <p:cNvSpPr>
            <a:spLocks noGrp="1"/>
          </p:cNvSpPr>
          <p:nvPr>
            <p:ph type="sldNum" sz="quarter" idx="12"/>
          </p:nvPr>
        </p:nvSpPr>
        <p:spPr/>
        <p:txBody>
          <a:bodyPr/>
          <a:lstStyle>
            <a:lvl1pPr>
              <a:defRPr/>
            </a:lvl1pPr>
          </a:lstStyle>
          <a:p>
            <a:pPr>
              <a:defRPr/>
            </a:pPr>
            <a:fld id="{A51C7913-B8C9-764D-B4B5-EBFC6B18137F}" type="slidenum">
              <a:rPr lang="en-US">
                <a:solidFill>
                  <a:srgbClr val="464653"/>
                </a:solidFill>
              </a:rPr>
              <a:pPr>
                <a:defRPr/>
              </a:pPr>
              <a:t>‹#›</a:t>
            </a:fld>
            <a:endParaRPr lang="en-US">
              <a:solidFill>
                <a:srgbClr val="464653"/>
              </a:solidFill>
            </a:endParaRPr>
          </a:p>
        </p:txBody>
      </p:sp>
    </p:spTree>
    <p:extLst>
      <p:ext uri="{BB962C8B-B14F-4D97-AF65-F5344CB8AC3E}">
        <p14:creationId xmlns:p14="http://schemas.microsoft.com/office/powerpoint/2010/main" val="4021519887"/>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solidFill>
                <a:prstClr val="white"/>
              </a:solidFill>
            </a:endParaRPr>
          </a:p>
        </p:txBody>
      </p:sp>
      <p:sp>
        <p:nvSpPr>
          <p:cNvPr id="6" name="Isosceles Triangle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eaLnBrk="1" hangingPunct="1">
              <a:defRPr/>
            </a:pPr>
            <a:endParaRPr lang="en-US">
              <a:solidFill>
                <a:prstClr val="white"/>
              </a:solidFill>
            </a:endParaRPr>
          </a:p>
        </p:txBody>
      </p:sp>
      <p:sp>
        <p:nvSpPr>
          <p:cNvPr id="7" name="Rectangle 6"/>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eaLnBrk="1" hangingPunct="1">
              <a:defRPr/>
            </a:pPr>
            <a:endParaRPr lang="en-US">
              <a:solidFill>
                <a:prstClr val="white"/>
              </a:solidFill>
            </a:endParaRPr>
          </a:p>
        </p:txBody>
      </p:sp>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en-US"/>
              <a:t>Click to edit Master title style</a:t>
            </a:r>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en-US"/>
              <a:t>Click to edit Master text styles</a:t>
            </a:r>
          </a:p>
        </p:txBody>
      </p:sp>
      <p:sp>
        <p:nvSpPr>
          <p:cNvPr id="8" name="Date Placeholder 4"/>
          <p:cNvSpPr>
            <a:spLocks noGrp="1"/>
          </p:cNvSpPr>
          <p:nvPr>
            <p:ph type="dt" sz="half" idx="10"/>
          </p:nvPr>
        </p:nvSpPr>
        <p:spPr/>
        <p:txBody>
          <a:bodyPr/>
          <a:lstStyle>
            <a:lvl1pPr>
              <a:defRPr/>
            </a:lvl1pPr>
          </a:lstStyle>
          <a:p>
            <a:pPr>
              <a:defRPr/>
            </a:pPr>
            <a:r>
              <a:rPr lang="en-US">
                <a:solidFill>
                  <a:srgbClr val="DDE9EC"/>
                </a:solidFill>
              </a:rPr>
              <a:t>7/21/15</a:t>
            </a:r>
          </a:p>
        </p:txBody>
      </p:sp>
      <p:sp>
        <p:nvSpPr>
          <p:cNvPr id="9" name="Footer Placeholder 5"/>
          <p:cNvSpPr>
            <a:spLocks noGrp="1"/>
          </p:cNvSpPr>
          <p:nvPr>
            <p:ph type="ftr" sz="quarter" idx="11"/>
          </p:nvPr>
        </p:nvSpPr>
        <p:spPr/>
        <p:txBody>
          <a:bodyPr/>
          <a:lstStyle>
            <a:lvl1pPr>
              <a:defRPr/>
            </a:lvl1pPr>
          </a:lstStyle>
          <a:p>
            <a:pPr>
              <a:defRPr/>
            </a:pPr>
            <a:endParaRPr lang="en-US">
              <a:solidFill>
                <a:srgbClr val="DDE9EC"/>
              </a:solidFill>
            </a:endParaRPr>
          </a:p>
        </p:txBody>
      </p:sp>
      <p:sp>
        <p:nvSpPr>
          <p:cNvPr id="10" name="Slide Number Placeholder 6"/>
          <p:cNvSpPr>
            <a:spLocks noGrp="1"/>
          </p:cNvSpPr>
          <p:nvPr>
            <p:ph type="sldNum" sz="quarter" idx="12"/>
          </p:nvPr>
        </p:nvSpPr>
        <p:spPr/>
        <p:txBody>
          <a:bodyPr/>
          <a:lstStyle>
            <a:lvl1pPr>
              <a:defRPr/>
            </a:lvl1pPr>
          </a:lstStyle>
          <a:p>
            <a:pPr>
              <a:defRPr/>
            </a:pPr>
            <a:fld id="{C077B95A-19B1-0F48-AA57-72E7BBE14785}" type="slidenum">
              <a:rPr lang="en-US">
                <a:solidFill>
                  <a:srgbClr val="DDE9EC"/>
                </a:solidFill>
              </a:rPr>
              <a:pPr>
                <a:defRPr/>
              </a:pPr>
              <a:t>‹#›</a:t>
            </a:fld>
            <a:endParaRPr lang="en-US">
              <a:solidFill>
                <a:srgbClr val="DDE9EC"/>
              </a:solidFill>
            </a:endParaRPr>
          </a:p>
        </p:txBody>
      </p:sp>
    </p:spTree>
    <p:extLst>
      <p:ext uri="{BB962C8B-B14F-4D97-AF65-F5344CB8AC3E}">
        <p14:creationId xmlns:p14="http://schemas.microsoft.com/office/powerpoint/2010/main" val="3095427855"/>
      </p:ext>
    </p:extLst>
  </p:cSld>
  <p:clrMapOvr>
    <a:overrideClrMapping bg1="dk1" tx1="lt1" bg2="dk2" tx2="lt2" accent1="accent1" accent2="accent2" accent3="accent3" accent4="accent4" accent5="accent5" accent6="accent6" hlink="hlink" folHlink="folHlink"/>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r>
              <a:rPr lang="en-US">
                <a:solidFill>
                  <a:srgbClr val="464653"/>
                </a:solidFill>
              </a:rPr>
              <a:t>7/21/15</a:t>
            </a:r>
          </a:p>
        </p:txBody>
      </p:sp>
      <p:sp>
        <p:nvSpPr>
          <p:cNvPr id="5" name="Footer Placeholder 2"/>
          <p:cNvSpPr>
            <a:spLocks noGrp="1"/>
          </p:cNvSpPr>
          <p:nvPr>
            <p:ph type="ftr" sz="quarter" idx="11"/>
          </p:nvPr>
        </p:nvSpPr>
        <p:spPr/>
        <p:txBody>
          <a:bodyPr/>
          <a:lstStyle>
            <a:lvl1pPr>
              <a:defRPr/>
            </a:lvl1pPr>
          </a:lstStyle>
          <a:p>
            <a:pPr>
              <a:defRPr/>
            </a:pPr>
            <a:endParaRPr lang="en-US">
              <a:solidFill>
                <a:srgbClr val="464653"/>
              </a:solidFill>
            </a:endParaRPr>
          </a:p>
        </p:txBody>
      </p:sp>
      <p:sp>
        <p:nvSpPr>
          <p:cNvPr id="6" name="Slide Number Placeholder 22"/>
          <p:cNvSpPr>
            <a:spLocks noGrp="1"/>
          </p:cNvSpPr>
          <p:nvPr>
            <p:ph type="sldNum" sz="quarter" idx="12"/>
          </p:nvPr>
        </p:nvSpPr>
        <p:spPr/>
        <p:txBody>
          <a:bodyPr/>
          <a:lstStyle>
            <a:lvl1pPr>
              <a:defRPr/>
            </a:lvl1pPr>
          </a:lstStyle>
          <a:p>
            <a:pPr>
              <a:defRPr/>
            </a:pPr>
            <a:fld id="{7C35368F-02AD-6A40-9C1D-C20BE0FD9DB7}" type="slidenum">
              <a:rPr lang="en-US">
                <a:solidFill>
                  <a:srgbClr val="464653"/>
                </a:solidFill>
              </a:rPr>
              <a:pPr>
                <a:defRPr/>
              </a:pPr>
              <a:t>‹#›</a:t>
            </a:fld>
            <a:endParaRPr lang="en-US">
              <a:solidFill>
                <a:srgbClr val="464653"/>
              </a:solidFill>
            </a:endParaRPr>
          </a:p>
        </p:txBody>
      </p:sp>
    </p:spTree>
    <p:extLst>
      <p:ext uri="{BB962C8B-B14F-4D97-AF65-F5344CB8AC3E}">
        <p14:creationId xmlns:p14="http://schemas.microsoft.com/office/powerpoint/2010/main" val="4170521902"/>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solidFill>
                <a:prstClr val="black"/>
              </a:solidFill>
            </a:endParaRPr>
          </a:p>
        </p:txBody>
      </p:sp>
      <p:sp>
        <p:nvSpPr>
          <p:cNvPr id="5" name="Isosceles Triangle 4"/>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eaLnBrk="1" hangingPunct="1">
              <a:defRPr/>
            </a:pPr>
            <a:endParaRPr lang="en-US">
              <a:solidFill>
                <a:prstClr val="white"/>
              </a:solidFill>
            </a:endParaRPr>
          </a:p>
        </p:txBody>
      </p:sp>
      <p:sp>
        <p:nvSpPr>
          <p:cNvPr id="6" name="Straight Connector 5"/>
          <p:cNvSpPr>
            <a:spLocks noChangeShapeType="1"/>
          </p:cNvSpPr>
          <p:nvPr/>
        </p:nvSpPr>
        <p:spPr bwMode="auto">
          <a:xfrm rot="5400000">
            <a:off x="3630612" y="3201988"/>
            <a:ext cx="5851525"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solidFill>
                <a:prstClr val="black"/>
              </a:solidFill>
            </a:endParaRPr>
          </a:p>
        </p:txBody>
      </p:sp>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a:solidFill>
                  <a:srgbClr val="464653"/>
                </a:solidFill>
              </a:rPr>
              <a:t>7/21/15</a:t>
            </a:r>
          </a:p>
        </p:txBody>
      </p:sp>
      <p:sp>
        <p:nvSpPr>
          <p:cNvPr id="8" name="Footer Placeholder 4"/>
          <p:cNvSpPr>
            <a:spLocks noGrp="1"/>
          </p:cNvSpPr>
          <p:nvPr>
            <p:ph type="ftr" sz="quarter" idx="11"/>
          </p:nvPr>
        </p:nvSpPr>
        <p:spPr/>
        <p:txBody>
          <a:bodyPr/>
          <a:lstStyle>
            <a:lvl1pPr>
              <a:defRPr/>
            </a:lvl1pPr>
          </a:lstStyle>
          <a:p>
            <a:pPr>
              <a:defRPr/>
            </a:pPr>
            <a:endParaRPr lang="en-US">
              <a:solidFill>
                <a:srgbClr val="464653"/>
              </a:solidFill>
            </a:endParaRPr>
          </a:p>
        </p:txBody>
      </p:sp>
      <p:sp>
        <p:nvSpPr>
          <p:cNvPr id="9" name="Slide Number Placeholder 5"/>
          <p:cNvSpPr>
            <a:spLocks noGrp="1"/>
          </p:cNvSpPr>
          <p:nvPr>
            <p:ph type="sldNum" sz="quarter" idx="12"/>
          </p:nvPr>
        </p:nvSpPr>
        <p:spPr/>
        <p:txBody>
          <a:bodyPr/>
          <a:lstStyle>
            <a:lvl1pPr>
              <a:defRPr/>
            </a:lvl1pPr>
          </a:lstStyle>
          <a:p>
            <a:pPr>
              <a:defRPr/>
            </a:pPr>
            <a:fld id="{7E750EEB-5BA4-A447-A110-ECE4B4F17224}" type="slidenum">
              <a:rPr lang="en-US">
                <a:solidFill>
                  <a:srgbClr val="464653"/>
                </a:solidFill>
              </a:rPr>
              <a:pPr>
                <a:defRPr/>
              </a:pPr>
              <a:t>‹#›</a:t>
            </a:fld>
            <a:endParaRPr lang="en-US">
              <a:solidFill>
                <a:srgbClr val="464653"/>
              </a:solidFill>
            </a:endParaRPr>
          </a:p>
        </p:txBody>
      </p:sp>
    </p:spTree>
    <p:extLst>
      <p:ext uri="{BB962C8B-B14F-4D97-AF65-F5344CB8AC3E}">
        <p14:creationId xmlns:p14="http://schemas.microsoft.com/office/powerpoint/2010/main" val="3301117820"/>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9" name="Group 8"/>
          <p:cNvGrpSpPr/>
          <p:nvPr/>
        </p:nvGrpSpPr>
        <p:grpSpPr>
          <a:xfrm>
            <a:off x="486873" y="411480"/>
            <a:ext cx="8170254" cy="6035040"/>
            <a:chOff x="486873" y="411480"/>
            <a:chExt cx="8170254" cy="6035040"/>
          </a:xfrm>
        </p:grpSpPr>
        <p:sp>
          <p:nvSpPr>
            <p:cNvPr id="8" name="Rectangle 7"/>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endParaRPr lang="en-US">
                <a:solidFill>
                  <a:srgbClr val="FFFFFF"/>
                </a:solidFill>
              </a:endParaRPr>
            </a:p>
          </p:txBody>
        </p:sp>
        <p:sp>
          <p:nvSpPr>
            <p:cNvPr id="14" name="Rectangle 13"/>
            <p:cNvSpPr>
              <a:spLocks/>
            </p:cNvSpPr>
            <p:nvPr/>
          </p:nvSpPr>
          <p:spPr>
            <a:xfrm>
              <a:off x="562843" y="475488"/>
              <a:ext cx="7982712" cy="5888736"/>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a:solidFill>
                  <a:srgbClr val="FFFFFF"/>
                </a:solidFill>
              </a:endParaRPr>
            </a:p>
          </p:txBody>
        </p:sp>
        <p:cxnSp>
          <p:nvCxnSpPr>
            <p:cNvPr id="15" name="Straight Connector 14"/>
            <p:cNvCxnSpPr/>
            <p:nvPr/>
          </p:nvCxnSpPr>
          <p:spPr>
            <a:xfrm>
              <a:off x="562842" y="6133646"/>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562843" y="457200"/>
              <a:ext cx="7982712" cy="25786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a:solidFill>
                  <a:srgbClr val="FFFFFF"/>
                </a:solidFill>
              </a:endParaRPr>
            </a:p>
          </p:txBody>
        </p:sp>
      </p:grpSp>
      <p:sp>
        <p:nvSpPr>
          <p:cNvPr id="2" name="Title 1"/>
          <p:cNvSpPr>
            <a:spLocks noGrp="1"/>
          </p:cNvSpPr>
          <p:nvPr>
            <p:ph type="ctrTitle"/>
          </p:nvPr>
        </p:nvSpPr>
        <p:spPr>
          <a:xfrm>
            <a:off x="914400" y="1123950"/>
            <a:ext cx="7342188" cy="1924050"/>
          </a:xfrm>
        </p:spPr>
        <p:txBody>
          <a:bodyPr anchor="b" anchorCtr="0">
            <a:noAutofit/>
          </a:bodyPr>
          <a:lstStyle>
            <a:lvl1pPr>
              <a:defRPr sz="5400" kern="1200">
                <a:solidFill>
                  <a:schemeClr val="tx1">
                    <a:lumMod val="75000"/>
                    <a:lumOff val="25000"/>
                  </a:schemeClr>
                </a:solidFill>
                <a:latin typeface="+mj-lt"/>
                <a:ea typeface="+mj-ea"/>
                <a:cs typeface="+mj-cs"/>
              </a:defRPr>
            </a:lvl1pPr>
          </a:lstStyle>
          <a:p>
            <a:r>
              <a:rPr lang="en-US"/>
              <a:t>Click to edit Master title style</a:t>
            </a:r>
            <a:endParaRPr dirty="0"/>
          </a:p>
        </p:txBody>
      </p:sp>
      <p:sp>
        <p:nvSpPr>
          <p:cNvPr id="3" name="Subtitle 2"/>
          <p:cNvSpPr>
            <a:spLocks noGrp="1"/>
          </p:cNvSpPr>
          <p:nvPr>
            <p:ph type="subTitle" idx="1"/>
          </p:nvPr>
        </p:nvSpPr>
        <p:spPr>
          <a:xfrm>
            <a:off x="914400" y="3429000"/>
            <a:ext cx="7342188" cy="1752600"/>
          </a:xfrm>
        </p:spPr>
        <p:txBody>
          <a:bodyPr vert="horz" lIns="91440" tIns="45720" rIns="91440" bIns="45720" rtlCol="0">
            <a:normAutofit/>
          </a:bodyPr>
          <a:lstStyle>
            <a:lvl1pPr marL="0" indent="0" algn="ctr" defTabSz="914400" rtl="0" eaLnBrk="1" latinLnBrk="0" hangingPunct="1">
              <a:spcBef>
                <a:spcPts val="300"/>
              </a:spcBef>
              <a:buClr>
                <a:schemeClr val="tx1">
                  <a:lumMod val="75000"/>
                  <a:lumOff val="25000"/>
                </a:schemeClr>
              </a:buClr>
              <a:buFont typeface="Arial" pitchFamily="34" charset="0"/>
              <a:buNone/>
              <a:defRPr sz="2000" kern="1200">
                <a:solidFill>
                  <a:schemeClr val="tx1">
                    <a:lumMod val="75000"/>
                    <a:lumOff val="2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a:xfrm>
            <a:off x="573741" y="6122894"/>
            <a:ext cx="2133600" cy="259317"/>
          </a:xfrm>
        </p:spPr>
        <p:txBody>
          <a:bodyPr/>
          <a:lstStyle/>
          <a:p>
            <a:r>
              <a:rPr lang="en-US">
                <a:solidFill>
                  <a:srgbClr val="7C8F97">
                    <a:lumMod val="60000"/>
                    <a:lumOff val="40000"/>
                  </a:srgbClr>
                </a:solidFill>
              </a:rPr>
              <a:t>7/21/15</a:t>
            </a:r>
          </a:p>
        </p:txBody>
      </p:sp>
      <p:sp>
        <p:nvSpPr>
          <p:cNvPr id="5" name="Footer Placeholder 4"/>
          <p:cNvSpPr>
            <a:spLocks noGrp="1"/>
          </p:cNvSpPr>
          <p:nvPr>
            <p:ph type="ftr" sz="quarter" idx="11"/>
          </p:nvPr>
        </p:nvSpPr>
        <p:spPr>
          <a:xfrm>
            <a:off x="5638800" y="6122894"/>
            <a:ext cx="2895600" cy="257810"/>
          </a:xfrm>
        </p:spPr>
        <p:txBody>
          <a:bodyPr/>
          <a:lstStyle/>
          <a:p>
            <a:endParaRPr lang="en-US">
              <a:solidFill>
                <a:srgbClr val="7C8F97">
                  <a:lumMod val="60000"/>
                  <a:lumOff val="40000"/>
                </a:srgbClr>
              </a:solidFill>
            </a:endParaRPr>
          </a:p>
        </p:txBody>
      </p:sp>
      <p:sp>
        <p:nvSpPr>
          <p:cNvPr id="6" name="Slide Number Placeholder 5"/>
          <p:cNvSpPr>
            <a:spLocks noGrp="1"/>
          </p:cNvSpPr>
          <p:nvPr>
            <p:ph type="sldNum" sz="quarter" idx="12"/>
          </p:nvPr>
        </p:nvSpPr>
        <p:spPr>
          <a:xfrm>
            <a:off x="4191000" y="6122894"/>
            <a:ext cx="762000" cy="271463"/>
          </a:xfrm>
        </p:spPr>
        <p:txBody>
          <a:bodyPr/>
          <a:lstStyle/>
          <a:p>
            <a:fld id="{EB20EDF3-A60D-384C-81F4-CFF5D694101E}" type="slidenum">
              <a:rPr lang="en-US" smtClean="0">
                <a:solidFill>
                  <a:srgbClr val="7C8F97">
                    <a:lumMod val="60000"/>
                    <a:lumOff val="40000"/>
                  </a:srgbClr>
                </a:solidFill>
              </a:rPr>
              <a:pPr/>
              <a:t>‹#›</a:t>
            </a:fld>
            <a:endParaRPr lang="en-US">
              <a:solidFill>
                <a:srgbClr val="7C8F97">
                  <a:lumMod val="60000"/>
                  <a:lumOff val="40000"/>
                </a:srgbClr>
              </a:solidFill>
            </a:endParaRPr>
          </a:p>
        </p:txBody>
      </p:sp>
    </p:spTree>
    <p:extLst>
      <p:ext uri="{BB962C8B-B14F-4D97-AF65-F5344CB8AC3E}">
        <p14:creationId xmlns:p14="http://schemas.microsoft.com/office/powerpoint/2010/main" val="3586743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p:txBody>
          <a:bodyPr/>
          <a:lstStyle>
            <a:lvl1pPr>
              <a:defRPr smtClean="0"/>
            </a:lvl1pPr>
          </a:lstStyle>
          <a:p>
            <a:pPr>
              <a:defRPr/>
            </a:pPr>
            <a:fld id="{F4534491-9977-5F44-8C37-26637993AFF2}" type="slidenum">
              <a:rPr lang="en-US" smtClean="0"/>
              <a:pPr>
                <a:defRPr/>
              </a:pPr>
              <a:t>‹#›</a:t>
            </a:fld>
            <a:endParaRPr lang="en-US"/>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sp>
          <p:nvSpPr>
            <p:cNvPr id="13"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endParaRPr lang="en-US">
                <a:solidFill>
                  <a:srgbClr val="FFFFFF"/>
                </a:solidFill>
              </a:endParaRPr>
            </a:p>
          </p:txBody>
        </p:sp>
        <p:grpSp>
          <p:nvGrpSpPr>
            <p:cNvPr id="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a:solidFill>
                    <a:srgbClr val="FFFFFF"/>
                  </a:solidFill>
                </a:endParaRPr>
              </a:p>
            </p:txBody>
          </p:sp>
          <p:cxnSp>
            <p:nvCxnSpPr>
              <p:cNvPr id="20" name="Straight Connector 19"/>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1" name="Rectangle 20"/>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a:solidFill>
                    <a:srgbClr val="FFFFFF"/>
                  </a:solidFill>
                </a:endParaRPr>
              </a:p>
            </p:txBody>
          </p:sp>
        </p:grpSp>
      </p:grpSp>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r>
              <a:rPr lang="en-US">
                <a:solidFill>
                  <a:srgbClr val="7C8F97">
                    <a:lumMod val="60000"/>
                    <a:lumOff val="40000"/>
                  </a:srgbClr>
                </a:solidFill>
              </a:rPr>
              <a:t>7/21/15</a:t>
            </a:r>
          </a:p>
        </p:txBody>
      </p:sp>
      <p:sp>
        <p:nvSpPr>
          <p:cNvPr id="5" name="Footer Placeholder 4"/>
          <p:cNvSpPr>
            <a:spLocks noGrp="1"/>
          </p:cNvSpPr>
          <p:nvPr>
            <p:ph type="ftr" sz="quarter" idx="11"/>
          </p:nvPr>
        </p:nvSpPr>
        <p:spPr/>
        <p:txBody>
          <a:bodyPr/>
          <a:lstStyle/>
          <a:p>
            <a:endParaRPr lang="en-US">
              <a:solidFill>
                <a:srgbClr val="7C8F97">
                  <a:lumMod val="60000"/>
                  <a:lumOff val="40000"/>
                </a:srgbClr>
              </a:solidFill>
            </a:endParaRPr>
          </a:p>
        </p:txBody>
      </p:sp>
      <p:sp>
        <p:nvSpPr>
          <p:cNvPr id="6" name="Slide Number Placeholder 5"/>
          <p:cNvSpPr>
            <a:spLocks noGrp="1"/>
          </p:cNvSpPr>
          <p:nvPr>
            <p:ph type="sldNum" sz="quarter" idx="12"/>
          </p:nvPr>
        </p:nvSpPr>
        <p:spPr/>
        <p:txBody>
          <a:bodyPr/>
          <a:lstStyle/>
          <a:p>
            <a:fld id="{EB20EDF3-A60D-384C-81F4-CFF5D694101E}" type="slidenum">
              <a:rPr lang="en-US" smtClean="0">
                <a:solidFill>
                  <a:srgbClr val="7C8F97">
                    <a:lumMod val="60000"/>
                    <a:lumOff val="40000"/>
                  </a:srgbClr>
                </a:solidFill>
              </a:rPr>
              <a:pPr/>
              <a:t>‹#›</a:t>
            </a:fld>
            <a:endParaRPr lang="en-US">
              <a:solidFill>
                <a:srgbClr val="7C8F97">
                  <a:lumMod val="60000"/>
                  <a:lumOff val="40000"/>
                </a:srgbClr>
              </a:solidFill>
            </a:endParaRPr>
          </a:p>
        </p:txBody>
      </p:sp>
    </p:spTree>
    <p:extLst>
      <p:ext uri="{BB962C8B-B14F-4D97-AF65-F5344CB8AC3E}">
        <p14:creationId xmlns:p14="http://schemas.microsoft.com/office/powerpoint/2010/main" val="2404337072"/>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grpSp>
        <p:nvGrpSpPr>
          <p:cNvPr id="10" name="Group 9"/>
          <p:cNvGrpSpPr/>
          <p:nvPr/>
        </p:nvGrpSpPr>
        <p:grpSpPr>
          <a:xfrm>
            <a:off x="486873" y="411480"/>
            <a:ext cx="8170254" cy="6035040"/>
            <a:chOff x="486873" y="411480"/>
            <a:chExt cx="8170254" cy="6035040"/>
          </a:xfrm>
        </p:grpSpPr>
        <p:sp>
          <p:nvSpPr>
            <p:cNvPr id="12" name="Rectangle 11"/>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endParaRPr lang="en-US">
                <a:solidFill>
                  <a:srgbClr val="FFFFFF"/>
                </a:solidFill>
              </a:endParaRPr>
            </a:p>
          </p:txBody>
        </p:sp>
        <p:grpSp>
          <p:nvGrpSpPr>
            <p:cNvPr id="6" name="Group 11"/>
            <p:cNvGrpSpPr/>
            <p:nvPr/>
          </p:nvGrpSpPr>
          <p:grpSpPr>
            <a:xfrm>
              <a:off x="562842" y="475488"/>
              <a:ext cx="7982713" cy="5888736"/>
              <a:chOff x="562842" y="475488"/>
              <a:chExt cx="7982713" cy="5888736"/>
            </a:xfrm>
          </p:grpSpPr>
          <p:sp>
            <p:nvSpPr>
              <p:cNvPr id="8" name="Rectangle 7"/>
              <p:cNvSpPr>
                <a:spLocks/>
              </p:cNvSpPr>
              <p:nvPr/>
            </p:nvSpPr>
            <p:spPr>
              <a:xfrm>
                <a:off x="562843" y="475488"/>
                <a:ext cx="7982712" cy="5888736"/>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a:solidFill>
                    <a:srgbClr val="FFFFFF"/>
                  </a:solidFill>
                </a:endParaRPr>
              </a:p>
            </p:txBody>
          </p:sp>
          <p:cxnSp>
            <p:nvCxnSpPr>
              <p:cNvPr id="9" name="Straight Connector 8"/>
              <p:cNvCxnSpPr/>
              <p:nvPr/>
            </p:nvCxnSpPr>
            <p:spPr>
              <a:xfrm>
                <a:off x="562842" y="6133646"/>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11" name="Straight Connector 10"/>
              <p:cNvCxnSpPr/>
              <p:nvPr/>
            </p:nvCxnSpPr>
            <p:spPr>
              <a:xfrm>
                <a:off x="562842" y="3427528"/>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ctrTitle"/>
          </p:nvPr>
        </p:nvSpPr>
        <p:spPr>
          <a:xfrm>
            <a:off x="900113" y="3442447"/>
            <a:ext cx="7345362" cy="1532965"/>
          </a:xfrm>
        </p:spPr>
        <p:txBody>
          <a:bodyPr anchor="b" anchorCtr="0">
            <a:normAutofit/>
          </a:bodyPr>
          <a:lstStyle>
            <a:lvl1pPr>
              <a:defRPr sz="5400"/>
            </a:lvl1pPr>
          </a:lstStyle>
          <a:p>
            <a:r>
              <a:rPr lang="en-US"/>
              <a:t>Click to edit Master title style</a:t>
            </a:r>
            <a:endParaRPr/>
          </a:p>
        </p:txBody>
      </p:sp>
      <p:sp>
        <p:nvSpPr>
          <p:cNvPr id="3" name="Subtitle 2"/>
          <p:cNvSpPr>
            <a:spLocks noGrp="1"/>
          </p:cNvSpPr>
          <p:nvPr>
            <p:ph type="subTitle" idx="1"/>
          </p:nvPr>
        </p:nvSpPr>
        <p:spPr>
          <a:xfrm>
            <a:off x="900113" y="5029200"/>
            <a:ext cx="7345362" cy="990600"/>
          </a:xfrm>
        </p:spPr>
        <p:txBody>
          <a:bodyPr>
            <a:normAutofit/>
          </a:bodyPr>
          <a:lstStyle>
            <a:lvl1pPr marL="0" indent="0" algn="ctr">
              <a:spcBef>
                <a:spcPts val="300"/>
              </a:spcBef>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a:xfrm>
            <a:off x="569259" y="6122894"/>
            <a:ext cx="2133600" cy="259317"/>
          </a:xfrm>
        </p:spPr>
        <p:txBody>
          <a:bodyPr/>
          <a:lstStyle/>
          <a:p>
            <a:r>
              <a:rPr lang="en-US">
                <a:solidFill>
                  <a:srgbClr val="7C8F97">
                    <a:lumMod val="60000"/>
                    <a:lumOff val="40000"/>
                  </a:srgbClr>
                </a:solidFill>
              </a:rPr>
              <a:t>7/21/15</a:t>
            </a:r>
          </a:p>
        </p:txBody>
      </p:sp>
      <p:sp>
        <p:nvSpPr>
          <p:cNvPr id="5" name="Footer Placeholder 4"/>
          <p:cNvSpPr>
            <a:spLocks noGrp="1"/>
          </p:cNvSpPr>
          <p:nvPr>
            <p:ph type="ftr" sz="quarter" idx="11"/>
          </p:nvPr>
        </p:nvSpPr>
        <p:spPr>
          <a:xfrm>
            <a:off x="5638800" y="6124401"/>
            <a:ext cx="2895600" cy="257810"/>
          </a:xfrm>
        </p:spPr>
        <p:txBody>
          <a:bodyPr/>
          <a:lstStyle/>
          <a:p>
            <a:endParaRPr lang="en-US">
              <a:solidFill>
                <a:srgbClr val="7C8F97">
                  <a:lumMod val="60000"/>
                  <a:lumOff val="40000"/>
                </a:srgbClr>
              </a:solidFill>
            </a:endParaRPr>
          </a:p>
        </p:txBody>
      </p:sp>
      <p:sp>
        <p:nvSpPr>
          <p:cNvPr id="14" name="Picture Placeholder 13"/>
          <p:cNvSpPr>
            <a:spLocks noGrp="1"/>
          </p:cNvSpPr>
          <p:nvPr>
            <p:ph type="pic" sz="quarter" idx="12"/>
          </p:nvPr>
        </p:nvSpPr>
        <p:spPr>
          <a:xfrm>
            <a:off x="636493" y="533400"/>
            <a:ext cx="7836408" cy="2828925"/>
          </a:xfrm>
        </p:spPr>
        <p:txBody>
          <a:bodyPr>
            <a:normAutofit/>
          </a:bodyPr>
          <a:lstStyle>
            <a:lvl1pPr>
              <a:buNone/>
              <a:defRPr sz="2000"/>
            </a:lvl1pPr>
          </a:lstStyle>
          <a:p>
            <a:r>
              <a:rPr lang="en-US"/>
              <a:t>Drag picture to placeholder or click icon to add</a:t>
            </a:r>
            <a:endParaRPr/>
          </a:p>
        </p:txBody>
      </p:sp>
    </p:spTree>
    <p:extLst>
      <p:ext uri="{BB962C8B-B14F-4D97-AF65-F5344CB8AC3E}">
        <p14:creationId xmlns:p14="http://schemas.microsoft.com/office/powerpoint/2010/main" val="130634198"/>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sp>
          <p:nvSpPr>
            <p:cNvPr id="12" name="Rectangle 11"/>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endParaRPr lang="en-US">
                <a:solidFill>
                  <a:srgbClr val="FFFFFF"/>
                </a:solidFill>
              </a:endParaRPr>
            </a:p>
          </p:txBody>
        </p:sp>
        <p:grpSp>
          <p:nvGrpSpPr>
            <p:cNvPr id="8" name="Group 10"/>
            <p:cNvGrpSpPr/>
            <p:nvPr/>
          </p:nvGrpSpPr>
          <p:grpSpPr>
            <a:xfrm>
              <a:off x="256032" y="237744"/>
              <a:ext cx="8622792" cy="6364224"/>
              <a:chOff x="247157" y="247430"/>
              <a:chExt cx="8622792" cy="6364224"/>
            </a:xfrm>
          </p:grpSpPr>
          <p:sp>
            <p:nvSpPr>
              <p:cNvPr id="27" name="Rectangle 26"/>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a:solidFill>
                    <a:srgbClr val="FFFFFF"/>
                  </a:solidFill>
                </a:endParaRPr>
              </a:p>
            </p:txBody>
          </p:sp>
          <p:cxnSp>
            <p:nvCxnSpPr>
              <p:cNvPr id="28" name="Straight Connector 27"/>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title"/>
          </p:nvPr>
        </p:nvSpPr>
        <p:spPr>
          <a:xfrm>
            <a:off x="900113" y="1371600"/>
            <a:ext cx="7345362" cy="1676400"/>
          </a:xfrm>
        </p:spPr>
        <p:txBody>
          <a:bodyPr anchor="b" anchorCtr="0">
            <a:noAutofit/>
          </a:bodyPr>
          <a:lstStyle>
            <a:lvl1pPr algn="ctr">
              <a:defRPr sz="5400" b="0" i="0" cap="none" baseline="0">
                <a:solidFill>
                  <a:schemeClr val="tx1">
                    <a:lumMod val="75000"/>
                    <a:lumOff val="25000"/>
                  </a:schemeClr>
                </a:solidFill>
              </a:defRPr>
            </a:lvl1pPr>
          </a:lstStyle>
          <a:p>
            <a:r>
              <a:rPr lang="en-US"/>
              <a:t>Click to edit Master title style</a:t>
            </a:r>
            <a:endParaRPr dirty="0"/>
          </a:p>
        </p:txBody>
      </p:sp>
      <p:sp>
        <p:nvSpPr>
          <p:cNvPr id="3" name="Text Placeholder 2"/>
          <p:cNvSpPr>
            <a:spLocks noGrp="1"/>
          </p:cNvSpPr>
          <p:nvPr>
            <p:ph type="body" idx="1"/>
          </p:nvPr>
        </p:nvSpPr>
        <p:spPr>
          <a:xfrm>
            <a:off x="900113" y="3134566"/>
            <a:ext cx="7345362" cy="1500187"/>
          </a:xfrm>
        </p:spPr>
        <p:txBody>
          <a:bodyPr anchor="t" anchorCtr="0"/>
          <a:lstStyle>
            <a:lvl1pPr marL="0" indent="0" algn="ctr">
              <a:spcBef>
                <a:spcPts val="300"/>
              </a:spcBef>
              <a:buNone/>
              <a:defRPr sz="20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solidFill>
                  <a:srgbClr val="7C8F97">
                    <a:lumMod val="60000"/>
                    <a:lumOff val="40000"/>
                  </a:srgbClr>
                </a:solidFill>
              </a:rPr>
              <a:t>7/21/15</a:t>
            </a:r>
          </a:p>
        </p:txBody>
      </p:sp>
      <p:sp>
        <p:nvSpPr>
          <p:cNvPr id="5" name="Footer Placeholder 4"/>
          <p:cNvSpPr>
            <a:spLocks noGrp="1"/>
          </p:cNvSpPr>
          <p:nvPr>
            <p:ph type="ftr" sz="quarter" idx="11"/>
          </p:nvPr>
        </p:nvSpPr>
        <p:spPr/>
        <p:txBody>
          <a:bodyPr/>
          <a:lstStyle/>
          <a:p>
            <a:endParaRPr lang="en-US">
              <a:solidFill>
                <a:srgbClr val="7C8F97">
                  <a:lumMod val="60000"/>
                  <a:lumOff val="40000"/>
                </a:srgbClr>
              </a:solidFill>
            </a:endParaRPr>
          </a:p>
        </p:txBody>
      </p:sp>
      <p:sp>
        <p:nvSpPr>
          <p:cNvPr id="6" name="Slide Number Placeholder 5"/>
          <p:cNvSpPr>
            <a:spLocks noGrp="1"/>
          </p:cNvSpPr>
          <p:nvPr>
            <p:ph type="sldNum" sz="quarter" idx="12"/>
          </p:nvPr>
        </p:nvSpPr>
        <p:spPr/>
        <p:txBody>
          <a:bodyPr/>
          <a:lstStyle/>
          <a:p>
            <a:fld id="{EB20EDF3-A60D-384C-81F4-CFF5D694101E}" type="slidenum">
              <a:rPr lang="en-US" smtClean="0">
                <a:solidFill>
                  <a:srgbClr val="7C8F97">
                    <a:lumMod val="60000"/>
                    <a:lumOff val="40000"/>
                  </a:srgbClr>
                </a:solidFill>
              </a:rPr>
              <a:pPr/>
              <a:t>‹#›</a:t>
            </a:fld>
            <a:endParaRPr lang="en-US">
              <a:solidFill>
                <a:srgbClr val="7C8F97">
                  <a:lumMod val="60000"/>
                  <a:lumOff val="40000"/>
                </a:srgbClr>
              </a:solidFill>
            </a:endParaRPr>
          </a:p>
        </p:txBody>
      </p:sp>
    </p:spTree>
    <p:extLst>
      <p:ext uri="{BB962C8B-B14F-4D97-AF65-F5344CB8AC3E}">
        <p14:creationId xmlns:p14="http://schemas.microsoft.com/office/powerpoint/2010/main" val="3621131621"/>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20" name="Group 19"/>
          <p:cNvGrpSpPr/>
          <p:nvPr/>
        </p:nvGrpSpPr>
        <p:grpSpPr>
          <a:xfrm>
            <a:off x="182880" y="173699"/>
            <a:ext cx="8778240" cy="6510602"/>
            <a:chOff x="182880" y="173699"/>
            <a:chExt cx="8778240" cy="6510602"/>
          </a:xfrm>
        </p:grpSpPr>
        <p:sp>
          <p:nvSpPr>
            <p:cNvPr id="21" name="Rectangle 2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endParaRPr lang="en-US">
                <a:solidFill>
                  <a:srgbClr val="FFFFFF"/>
                </a:solidFill>
              </a:endParaRPr>
            </a:p>
          </p:txBody>
        </p:sp>
        <p:grpSp>
          <p:nvGrpSpPr>
            <p:cNvPr id="22" name="Group 10"/>
            <p:cNvGrpSpPr/>
            <p:nvPr/>
          </p:nvGrpSpPr>
          <p:grpSpPr>
            <a:xfrm>
              <a:off x="256032" y="237744"/>
              <a:ext cx="8622792" cy="6364224"/>
              <a:chOff x="247157" y="247430"/>
              <a:chExt cx="8622792" cy="6364224"/>
            </a:xfrm>
          </p:grpSpPr>
          <p:sp>
            <p:nvSpPr>
              <p:cNvPr id="23" name="Rectangle 22"/>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a:solidFill>
                    <a:srgbClr val="FFFFFF"/>
                  </a:solidFill>
                </a:endParaRPr>
              </a:p>
            </p:txBody>
          </p:sp>
          <p:cxnSp>
            <p:nvCxnSpPr>
              <p:cNvPr id="24" name="Straight Connector 23"/>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5" name="Rectangle 24"/>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a:solidFill>
                    <a:srgbClr val="FFFFFF"/>
                  </a:solidFill>
                </a:endParaRPr>
              </a:p>
            </p:txBody>
          </p:sp>
        </p:grpSp>
      </p:grpSp>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900111"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4648199"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r>
              <a:rPr lang="en-US">
                <a:solidFill>
                  <a:srgbClr val="7C8F97">
                    <a:lumMod val="60000"/>
                    <a:lumOff val="40000"/>
                  </a:srgbClr>
                </a:solidFill>
              </a:rPr>
              <a:t>7/21/15</a:t>
            </a:r>
          </a:p>
        </p:txBody>
      </p:sp>
      <p:sp>
        <p:nvSpPr>
          <p:cNvPr id="6" name="Footer Placeholder 5"/>
          <p:cNvSpPr>
            <a:spLocks noGrp="1"/>
          </p:cNvSpPr>
          <p:nvPr>
            <p:ph type="ftr" sz="quarter" idx="11"/>
          </p:nvPr>
        </p:nvSpPr>
        <p:spPr/>
        <p:txBody>
          <a:bodyPr/>
          <a:lstStyle/>
          <a:p>
            <a:endParaRPr lang="en-US">
              <a:solidFill>
                <a:srgbClr val="7C8F97">
                  <a:lumMod val="60000"/>
                  <a:lumOff val="40000"/>
                </a:srgbClr>
              </a:solidFill>
            </a:endParaRPr>
          </a:p>
        </p:txBody>
      </p:sp>
      <p:sp>
        <p:nvSpPr>
          <p:cNvPr id="7" name="Slide Number Placeholder 6"/>
          <p:cNvSpPr>
            <a:spLocks noGrp="1"/>
          </p:cNvSpPr>
          <p:nvPr>
            <p:ph type="sldNum" sz="quarter" idx="12"/>
          </p:nvPr>
        </p:nvSpPr>
        <p:spPr/>
        <p:txBody>
          <a:bodyPr/>
          <a:lstStyle/>
          <a:p>
            <a:fld id="{EB20EDF3-A60D-384C-81F4-CFF5D694101E}" type="slidenum">
              <a:rPr lang="en-US" smtClean="0">
                <a:solidFill>
                  <a:srgbClr val="7C8F97">
                    <a:lumMod val="60000"/>
                    <a:lumOff val="40000"/>
                  </a:srgbClr>
                </a:solidFill>
              </a:rPr>
              <a:pPr/>
              <a:t>‹#›</a:t>
            </a:fld>
            <a:endParaRPr lang="en-US">
              <a:solidFill>
                <a:srgbClr val="7C8F97">
                  <a:lumMod val="60000"/>
                  <a:lumOff val="40000"/>
                </a:srgbClr>
              </a:solidFill>
            </a:endParaRPr>
          </a:p>
        </p:txBody>
      </p:sp>
    </p:spTree>
    <p:extLst>
      <p:ext uri="{BB962C8B-B14F-4D97-AF65-F5344CB8AC3E}">
        <p14:creationId xmlns:p14="http://schemas.microsoft.com/office/powerpoint/2010/main" val="402896264"/>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grpSp>
          <p:nvGrpSpPr>
            <p:cNvPr id="26" name="Group 25"/>
            <p:cNvGrpSpPr/>
            <p:nvPr/>
          </p:nvGrpSpPr>
          <p:grpSpPr>
            <a:xfrm>
              <a:off x="182880" y="173699"/>
              <a:ext cx="8778240" cy="6510602"/>
              <a:chOff x="182880" y="173699"/>
              <a:chExt cx="8778240" cy="6510602"/>
            </a:xfrm>
          </p:grpSpPr>
          <p:sp>
            <p:nvSpPr>
              <p:cNvPr id="27" name="Rectangle 2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endParaRPr lang="en-US">
                  <a:solidFill>
                    <a:srgbClr val="FFFFFF"/>
                  </a:solidFill>
                </a:endParaRPr>
              </a:p>
            </p:txBody>
          </p:sp>
          <p:grpSp>
            <p:nvGrpSpPr>
              <p:cNvPr id="28" name="Group 10"/>
              <p:cNvGrpSpPr/>
              <p:nvPr/>
            </p:nvGrpSpPr>
            <p:grpSpPr>
              <a:xfrm>
                <a:off x="256032" y="237744"/>
                <a:ext cx="8622792" cy="6364224"/>
                <a:chOff x="247157" y="247430"/>
                <a:chExt cx="8622792" cy="6364224"/>
              </a:xfrm>
            </p:grpSpPr>
            <p:sp>
              <p:nvSpPr>
                <p:cNvPr id="29" name="Rectangle 2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a:solidFill>
                      <a:srgbClr val="FFFFFF"/>
                    </a:solidFill>
                  </a:endParaRPr>
                </a:p>
              </p:txBody>
            </p:sp>
            <p:cxnSp>
              <p:nvCxnSpPr>
                <p:cNvPr id="31" name="Straight Connector 30"/>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32" name="Rectangle 31"/>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a:solidFill>
                      <a:srgbClr val="FFFFFF"/>
                    </a:solidFill>
                  </a:endParaRPr>
                </a:p>
              </p:txBody>
            </p:sp>
          </p:grpSp>
        </p:grpSp>
        <p:cxnSp>
          <p:nvCxnSpPr>
            <p:cNvPr id="23" name="Straight Connector 22"/>
            <p:cNvCxnSpPr/>
            <p:nvPr/>
          </p:nvCxnSpPr>
          <p:spPr>
            <a:xfrm rot="16200000" flipH="1">
              <a:off x="2217480" y="4026438"/>
              <a:ext cx="4711326" cy="2286"/>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632301"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2301"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Text Placeholder 4"/>
          <p:cNvSpPr>
            <a:spLocks noGrp="1"/>
          </p:cNvSpPr>
          <p:nvPr>
            <p:ph type="body" sz="quarter" idx="3"/>
          </p:nvPr>
        </p:nvSpPr>
        <p:spPr>
          <a:xfrm>
            <a:off x="4945539"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945539"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7" name="Date Placeholder 6"/>
          <p:cNvSpPr>
            <a:spLocks noGrp="1"/>
          </p:cNvSpPr>
          <p:nvPr>
            <p:ph type="dt" sz="half" idx="10"/>
          </p:nvPr>
        </p:nvSpPr>
        <p:spPr/>
        <p:txBody>
          <a:bodyPr/>
          <a:lstStyle/>
          <a:p>
            <a:r>
              <a:rPr lang="en-US">
                <a:solidFill>
                  <a:srgbClr val="7C8F97">
                    <a:lumMod val="60000"/>
                    <a:lumOff val="40000"/>
                  </a:srgbClr>
                </a:solidFill>
              </a:rPr>
              <a:t>7/21/15</a:t>
            </a:r>
          </a:p>
        </p:txBody>
      </p:sp>
      <p:sp>
        <p:nvSpPr>
          <p:cNvPr id="8" name="Footer Placeholder 7"/>
          <p:cNvSpPr>
            <a:spLocks noGrp="1"/>
          </p:cNvSpPr>
          <p:nvPr>
            <p:ph type="ftr" sz="quarter" idx="11"/>
          </p:nvPr>
        </p:nvSpPr>
        <p:spPr/>
        <p:txBody>
          <a:bodyPr/>
          <a:lstStyle/>
          <a:p>
            <a:endParaRPr lang="en-US">
              <a:solidFill>
                <a:srgbClr val="7C8F97">
                  <a:lumMod val="60000"/>
                  <a:lumOff val="40000"/>
                </a:srgbClr>
              </a:solidFill>
            </a:endParaRPr>
          </a:p>
        </p:txBody>
      </p:sp>
      <p:sp>
        <p:nvSpPr>
          <p:cNvPr id="9" name="Slide Number Placeholder 8"/>
          <p:cNvSpPr>
            <a:spLocks noGrp="1"/>
          </p:cNvSpPr>
          <p:nvPr>
            <p:ph type="sldNum" sz="quarter" idx="12"/>
          </p:nvPr>
        </p:nvSpPr>
        <p:spPr/>
        <p:txBody>
          <a:bodyPr/>
          <a:lstStyle/>
          <a:p>
            <a:fld id="{EB20EDF3-A60D-384C-81F4-CFF5D694101E}" type="slidenum">
              <a:rPr lang="en-US" smtClean="0">
                <a:solidFill>
                  <a:srgbClr val="7C8F97">
                    <a:lumMod val="60000"/>
                    <a:lumOff val="40000"/>
                  </a:srgbClr>
                </a:solidFill>
              </a:rPr>
              <a:pPr/>
              <a:t>‹#›</a:t>
            </a:fld>
            <a:endParaRPr lang="en-US">
              <a:solidFill>
                <a:srgbClr val="7C8F97">
                  <a:lumMod val="60000"/>
                  <a:lumOff val="40000"/>
                </a:srgbClr>
              </a:solidFill>
            </a:endParaRPr>
          </a:p>
        </p:txBody>
      </p:sp>
    </p:spTree>
    <p:extLst>
      <p:ext uri="{BB962C8B-B14F-4D97-AF65-F5344CB8AC3E}">
        <p14:creationId xmlns:p14="http://schemas.microsoft.com/office/powerpoint/2010/main" val="3364615625"/>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2" name="Group 11"/>
          <p:cNvGrpSpPr/>
          <p:nvPr/>
        </p:nvGrpSpPr>
        <p:grpSpPr>
          <a:xfrm>
            <a:off x="182880" y="173699"/>
            <a:ext cx="8778240" cy="6510602"/>
            <a:chOff x="182880" y="173699"/>
            <a:chExt cx="8778240" cy="6510602"/>
          </a:xfrm>
        </p:grpSpPr>
        <p:sp>
          <p:nvSpPr>
            <p:cNvPr id="13"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endParaRPr lang="en-US">
                <a:solidFill>
                  <a:srgbClr val="FFFFFF"/>
                </a:solidFill>
              </a:endParaRPr>
            </a:p>
          </p:txBody>
        </p:sp>
        <p:grpSp>
          <p:nvGrpSpPr>
            <p:cNvPr id="14" name="Group 10"/>
            <p:cNvGrpSpPr/>
            <p:nvPr/>
          </p:nvGrpSpPr>
          <p:grpSpPr>
            <a:xfrm>
              <a:off x="256032" y="237744"/>
              <a:ext cx="8622792" cy="6364224"/>
              <a:chOff x="247157" y="247430"/>
              <a:chExt cx="8622792" cy="6364224"/>
            </a:xfrm>
          </p:grpSpPr>
          <p:sp>
            <p:nvSpPr>
              <p:cNvPr id="15" name="Rectangle 14"/>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a:solidFill>
                    <a:srgbClr val="FFFFFF"/>
                  </a:solidFill>
                </a:endParaRPr>
              </a:p>
            </p:txBody>
          </p:sp>
          <p:cxnSp>
            <p:nvCxnSpPr>
              <p:cNvPr id="16" name="Straight Connector 15"/>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a:solidFill>
                    <a:srgbClr val="FFFFFF"/>
                  </a:solidFill>
                </a:endParaRPr>
              </a:p>
            </p:txBody>
          </p:sp>
        </p:grpSp>
      </p:grpSp>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r>
              <a:rPr lang="en-US">
                <a:solidFill>
                  <a:srgbClr val="7C8F97">
                    <a:lumMod val="60000"/>
                    <a:lumOff val="40000"/>
                  </a:srgbClr>
                </a:solidFill>
              </a:rPr>
              <a:t>7/21/15</a:t>
            </a:r>
          </a:p>
        </p:txBody>
      </p:sp>
      <p:sp>
        <p:nvSpPr>
          <p:cNvPr id="4" name="Footer Placeholder 3"/>
          <p:cNvSpPr>
            <a:spLocks noGrp="1"/>
          </p:cNvSpPr>
          <p:nvPr>
            <p:ph type="ftr" sz="quarter" idx="11"/>
          </p:nvPr>
        </p:nvSpPr>
        <p:spPr/>
        <p:txBody>
          <a:bodyPr/>
          <a:lstStyle/>
          <a:p>
            <a:endParaRPr lang="en-US">
              <a:solidFill>
                <a:srgbClr val="7C8F97">
                  <a:lumMod val="60000"/>
                  <a:lumOff val="40000"/>
                </a:srgbClr>
              </a:solidFill>
            </a:endParaRPr>
          </a:p>
        </p:txBody>
      </p:sp>
      <p:sp>
        <p:nvSpPr>
          <p:cNvPr id="5" name="Slide Number Placeholder 4"/>
          <p:cNvSpPr>
            <a:spLocks noGrp="1"/>
          </p:cNvSpPr>
          <p:nvPr>
            <p:ph type="sldNum" sz="quarter" idx="12"/>
          </p:nvPr>
        </p:nvSpPr>
        <p:spPr/>
        <p:txBody>
          <a:bodyPr/>
          <a:lstStyle/>
          <a:p>
            <a:fld id="{EB20EDF3-A60D-384C-81F4-CFF5D694101E}" type="slidenum">
              <a:rPr lang="en-US" smtClean="0">
                <a:solidFill>
                  <a:srgbClr val="7C8F97">
                    <a:lumMod val="60000"/>
                    <a:lumOff val="40000"/>
                  </a:srgbClr>
                </a:solidFill>
              </a:rPr>
              <a:pPr/>
              <a:t>‹#›</a:t>
            </a:fld>
            <a:endParaRPr lang="en-US">
              <a:solidFill>
                <a:srgbClr val="7C8F97">
                  <a:lumMod val="60000"/>
                  <a:lumOff val="40000"/>
                </a:srgbClr>
              </a:solidFill>
            </a:endParaRPr>
          </a:p>
        </p:txBody>
      </p:sp>
    </p:spTree>
    <p:extLst>
      <p:ext uri="{BB962C8B-B14F-4D97-AF65-F5344CB8AC3E}">
        <p14:creationId xmlns:p14="http://schemas.microsoft.com/office/powerpoint/2010/main" val="1479062984"/>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sp>
          <p:nvSpPr>
            <p:cNvPr id="11" name="Rectangle 1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endParaRPr lang="en-US">
                <a:solidFill>
                  <a:srgbClr val="FFFFFF"/>
                </a:solidFill>
              </a:endParaRPr>
            </a:p>
          </p:txBody>
        </p:sp>
        <p:grpSp>
          <p:nvGrpSpPr>
            <p:cNvPr id="12" name="Group 10"/>
            <p:cNvGrpSpPr/>
            <p:nvPr/>
          </p:nvGrpSpPr>
          <p:grpSpPr>
            <a:xfrm>
              <a:off x="256032" y="237744"/>
              <a:ext cx="8622792" cy="6364224"/>
              <a:chOff x="247157" y="247430"/>
              <a:chExt cx="8622792" cy="6364224"/>
            </a:xfrm>
          </p:grpSpPr>
          <p:sp>
            <p:nvSpPr>
              <p:cNvPr id="13" name="Rectangle 12"/>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a:solidFill>
                    <a:srgbClr val="FFFFFF"/>
                  </a:solidFill>
                </a:endParaRPr>
              </a:p>
            </p:txBody>
          </p:sp>
          <p:cxnSp>
            <p:nvCxnSpPr>
              <p:cNvPr id="14" name="Straight Connector 13"/>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Date Placeholder 1"/>
          <p:cNvSpPr>
            <a:spLocks noGrp="1"/>
          </p:cNvSpPr>
          <p:nvPr>
            <p:ph type="dt" sz="half" idx="10"/>
          </p:nvPr>
        </p:nvSpPr>
        <p:spPr/>
        <p:txBody>
          <a:bodyPr/>
          <a:lstStyle/>
          <a:p>
            <a:r>
              <a:rPr lang="en-US">
                <a:solidFill>
                  <a:srgbClr val="7C8F97">
                    <a:lumMod val="60000"/>
                    <a:lumOff val="40000"/>
                  </a:srgbClr>
                </a:solidFill>
              </a:rPr>
              <a:t>7/21/15</a:t>
            </a:r>
          </a:p>
        </p:txBody>
      </p:sp>
      <p:sp>
        <p:nvSpPr>
          <p:cNvPr id="3" name="Footer Placeholder 2"/>
          <p:cNvSpPr>
            <a:spLocks noGrp="1"/>
          </p:cNvSpPr>
          <p:nvPr>
            <p:ph type="ftr" sz="quarter" idx="11"/>
          </p:nvPr>
        </p:nvSpPr>
        <p:spPr/>
        <p:txBody>
          <a:bodyPr/>
          <a:lstStyle/>
          <a:p>
            <a:endParaRPr lang="en-US">
              <a:solidFill>
                <a:srgbClr val="7C8F97">
                  <a:lumMod val="60000"/>
                  <a:lumOff val="40000"/>
                </a:srgbClr>
              </a:solidFill>
            </a:endParaRPr>
          </a:p>
        </p:txBody>
      </p:sp>
      <p:sp>
        <p:nvSpPr>
          <p:cNvPr id="4" name="Slide Number Placeholder 3"/>
          <p:cNvSpPr>
            <a:spLocks noGrp="1"/>
          </p:cNvSpPr>
          <p:nvPr>
            <p:ph type="sldNum" sz="quarter" idx="12"/>
          </p:nvPr>
        </p:nvSpPr>
        <p:spPr/>
        <p:txBody>
          <a:bodyPr/>
          <a:lstStyle/>
          <a:p>
            <a:fld id="{EB20EDF3-A60D-384C-81F4-CFF5D694101E}" type="slidenum">
              <a:rPr lang="en-US" smtClean="0">
                <a:solidFill>
                  <a:srgbClr val="7C8F97">
                    <a:lumMod val="60000"/>
                    <a:lumOff val="40000"/>
                  </a:srgbClr>
                </a:solidFill>
              </a:rPr>
              <a:pPr/>
              <a:t>‹#›</a:t>
            </a:fld>
            <a:endParaRPr lang="en-US">
              <a:solidFill>
                <a:srgbClr val="7C8F97">
                  <a:lumMod val="60000"/>
                  <a:lumOff val="40000"/>
                </a:srgbClr>
              </a:solidFill>
            </a:endParaRPr>
          </a:p>
        </p:txBody>
      </p:sp>
    </p:spTree>
    <p:extLst>
      <p:ext uri="{BB962C8B-B14F-4D97-AF65-F5344CB8AC3E}">
        <p14:creationId xmlns:p14="http://schemas.microsoft.com/office/powerpoint/2010/main" val="4123020411"/>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1" name="Group 10"/>
          <p:cNvGrpSpPr/>
          <p:nvPr/>
        </p:nvGrpSpPr>
        <p:grpSpPr>
          <a:xfrm>
            <a:off x="182880" y="173699"/>
            <a:ext cx="8778240" cy="6510602"/>
            <a:chOff x="182880" y="173699"/>
            <a:chExt cx="8778240" cy="6510602"/>
          </a:xfrm>
        </p:grpSpPr>
        <p:grpSp>
          <p:nvGrpSpPr>
            <p:cNvPr id="16" name="Group 15"/>
            <p:cNvGrpSpPr/>
            <p:nvPr/>
          </p:nvGrpSpPr>
          <p:grpSpPr>
            <a:xfrm>
              <a:off x="182880" y="173699"/>
              <a:ext cx="8778240" cy="6510602"/>
              <a:chOff x="182880" y="173699"/>
              <a:chExt cx="8778240" cy="6510602"/>
            </a:xfrm>
          </p:grpSpPr>
          <p:sp>
            <p:nvSpPr>
              <p:cNvPr id="17" name="Rectangle 1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endParaRPr lang="en-US">
                  <a:solidFill>
                    <a:srgbClr val="FFFFFF"/>
                  </a:solidFill>
                </a:endParaRPr>
              </a:p>
            </p:txBody>
          </p:sp>
          <p:grpSp>
            <p:nvGrpSpPr>
              <p:cNvPr id="1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a:solidFill>
                      <a:srgbClr val="FFFFFF"/>
                    </a:solidFill>
                  </a:endParaRPr>
                </a:p>
              </p:txBody>
            </p:sp>
            <p:cxnSp>
              <p:nvCxnSpPr>
                <p:cNvPr id="20" name="Straight Connector 19"/>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33" name="Rectangle 32"/>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a:solidFill>
                  <a:srgbClr val="FFFFFF"/>
                </a:solidFill>
              </a:endParaRPr>
            </a:p>
          </p:txBody>
        </p:sp>
      </p:grpSp>
      <p:sp>
        <p:nvSpPr>
          <p:cNvPr id="2" name="Title 1"/>
          <p:cNvSpPr>
            <a:spLocks noGrp="1"/>
          </p:cNvSpPr>
          <p:nvPr>
            <p:ph type="title"/>
          </p:nvPr>
        </p:nvSpPr>
        <p:spPr>
          <a:xfrm>
            <a:off x="530225" y="1169892"/>
            <a:ext cx="3008313" cy="914400"/>
          </a:xfrm>
        </p:spPr>
        <p:txBody>
          <a:bodyPr anchor="b">
            <a:normAutofit/>
          </a:bodyPr>
          <a:lstStyle>
            <a:lvl1pPr algn="l">
              <a:defRPr sz="2800" b="0"/>
            </a:lvl1pPr>
          </a:lstStyle>
          <a:p>
            <a:r>
              <a:rPr lang="en-US"/>
              <a:t>Click to edit Master title style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Text Placeholder 3"/>
          <p:cNvSpPr>
            <a:spLocks noGrp="1"/>
          </p:cNvSpPr>
          <p:nvPr>
            <p:ph type="body" sz="half" idx="2"/>
          </p:nvPr>
        </p:nvSpPr>
        <p:spPr>
          <a:xfrm>
            <a:off x="530225" y="2147888"/>
            <a:ext cx="3008313" cy="3262313"/>
          </a:xfrm>
        </p:spPr>
        <p:txBody>
          <a:bodyPr vert="horz" lIns="91440" tIns="45720" rIns="91440" bIns="45720"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10000"/>
              </a:lnSpc>
              <a:spcBef>
                <a:spcPts val="2000"/>
              </a:spcBef>
              <a:buClr>
                <a:schemeClr val="bg1">
                  <a:lumMod val="75000"/>
                  <a:lumOff val="25000"/>
                </a:schemeClr>
              </a:buClr>
              <a:buFont typeface="Arial" pitchFamily="34" charset="0"/>
              <a:buNone/>
            </a:pPr>
            <a:r>
              <a:rPr lang="en-US"/>
              <a:t>Click to edit Master text styles</a:t>
            </a:r>
          </a:p>
        </p:txBody>
      </p:sp>
      <p:sp>
        <p:nvSpPr>
          <p:cNvPr id="5" name="Date Placeholder 4"/>
          <p:cNvSpPr>
            <a:spLocks noGrp="1"/>
          </p:cNvSpPr>
          <p:nvPr>
            <p:ph type="dt" sz="half" idx="10"/>
          </p:nvPr>
        </p:nvSpPr>
        <p:spPr/>
        <p:txBody>
          <a:bodyPr/>
          <a:lstStyle/>
          <a:p>
            <a:r>
              <a:rPr lang="en-US">
                <a:solidFill>
                  <a:srgbClr val="7C8F97">
                    <a:lumMod val="60000"/>
                    <a:lumOff val="40000"/>
                  </a:srgbClr>
                </a:solidFill>
              </a:rPr>
              <a:t>7/21/15</a:t>
            </a:r>
          </a:p>
        </p:txBody>
      </p:sp>
      <p:sp>
        <p:nvSpPr>
          <p:cNvPr id="6" name="Footer Placeholder 5"/>
          <p:cNvSpPr>
            <a:spLocks noGrp="1"/>
          </p:cNvSpPr>
          <p:nvPr>
            <p:ph type="ftr" sz="quarter" idx="11"/>
          </p:nvPr>
        </p:nvSpPr>
        <p:spPr/>
        <p:txBody>
          <a:bodyPr/>
          <a:lstStyle/>
          <a:p>
            <a:endParaRPr lang="en-US">
              <a:solidFill>
                <a:srgbClr val="7C8F97">
                  <a:lumMod val="60000"/>
                  <a:lumOff val="40000"/>
                </a:srgbClr>
              </a:solidFill>
            </a:endParaRPr>
          </a:p>
        </p:txBody>
      </p:sp>
      <p:sp>
        <p:nvSpPr>
          <p:cNvPr id="7" name="Slide Number Placeholder 6"/>
          <p:cNvSpPr>
            <a:spLocks noGrp="1"/>
          </p:cNvSpPr>
          <p:nvPr>
            <p:ph type="sldNum" sz="quarter" idx="12"/>
          </p:nvPr>
        </p:nvSpPr>
        <p:spPr/>
        <p:txBody>
          <a:bodyPr/>
          <a:lstStyle/>
          <a:p>
            <a:fld id="{EB20EDF3-A60D-384C-81F4-CFF5D694101E}" type="slidenum">
              <a:rPr lang="en-US" smtClean="0">
                <a:solidFill>
                  <a:srgbClr val="7C8F97">
                    <a:lumMod val="60000"/>
                    <a:lumOff val="40000"/>
                  </a:srgbClr>
                </a:solidFill>
              </a:rPr>
              <a:pPr/>
              <a:t>‹#›</a:t>
            </a:fld>
            <a:endParaRPr lang="en-US">
              <a:solidFill>
                <a:srgbClr val="7C8F97">
                  <a:lumMod val="60000"/>
                  <a:lumOff val="40000"/>
                </a:srgbClr>
              </a:solidFill>
            </a:endParaRPr>
          </a:p>
        </p:txBody>
      </p:sp>
    </p:spTree>
    <p:extLst>
      <p:ext uri="{BB962C8B-B14F-4D97-AF65-F5344CB8AC3E}">
        <p14:creationId xmlns:p14="http://schemas.microsoft.com/office/powerpoint/2010/main" val="2571743325"/>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p:cSld name="Content, Picture, and Caption">
    <p:spTree>
      <p:nvGrpSpPr>
        <p:cNvPr id="1" name=""/>
        <p:cNvGrpSpPr/>
        <p:nvPr/>
      </p:nvGrpSpPr>
      <p:grpSpPr>
        <a:xfrm>
          <a:off x="0" y="0"/>
          <a:ext cx="0" cy="0"/>
          <a:chOff x="0" y="0"/>
          <a:chExt cx="0" cy="0"/>
        </a:xfrm>
      </p:grpSpPr>
      <p:grpSp>
        <p:nvGrpSpPr>
          <p:cNvPr id="8" name="Group 7"/>
          <p:cNvGrpSpPr/>
          <p:nvPr/>
        </p:nvGrpSpPr>
        <p:grpSpPr>
          <a:xfrm>
            <a:off x="182880" y="173699"/>
            <a:ext cx="8778240" cy="6510602"/>
            <a:chOff x="182880" y="173699"/>
            <a:chExt cx="8778240" cy="6510602"/>
          </a:xfrm>
        </p:grpSpPr>
        <p:grpSp>
          <p:nvGrpSpPr>
            <p:cNvPr id="26" name="Group 25"/>
            <p:cNvGrpSpPr/>
            <p:nvPr/>
          </p:nvGrpSpPr>
          <p:grpSpPr>
            <a:xfrm>
              <a:off x="182880" y="173699"/>
              <a:ext cx="8778240" cy="6510602"/>
              <a:chOff x="182880" y="173699"/>
              <a:chExt cx="8778240" cy="6510602"/>
            </a:xfrm>
          </p:grpSpPr>
          <p:grpSp>
            <p:nvGrpSpPr>
              <p:cNvPr id="27" name="Group 26"/>
              <p:cNvGrpSpPr/>
              <p:nvPr/>
            </p:nvGrpSpPr>
            <p:grpSpPr>
              <a:xfrm>
                <a:off x="182880" y="173699"/>
                <a:ext cx="8778240" cy="6510602"/>
                <a:chOff x="182880" y="173699"/>
                <a:chExt cx="8778240" cy="6510602"/>
              </a:xfrm>
            </p:grpSpPr>
            <p:sp>
              <p:nvSpPr>
                <p:cNvPr id="29" name="Rectangle 2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endParaRPr lang="en-US">
                    <a:solidFill>
                      <a:srgbClr val="FFFFFF"/>
                    </a:solidFill>
                  </a:endParaRPr>
                </a:p>
              </p:txBody>
            </p:sp>
            <p:grpSp>
              <p:nvGrpSpPr>
                <p:cNvPr id="30" name="Group 10"/>
                <p:cNvGrpSpPr/>
                <p:nvPr/>
              </p:nvGrpSpPr>
              <p:grpSpPr>
                <a:xfrm>
                  <a:off x="256032" y="237744"/>
                  <a:ext cx="8622792" cy="6364224"/>
                  <a:chOff x="247157" y="247430"/>
                  <a:chExt cx="8622792" cy="6364224"/>
                </a:xfrm>
              </p:grpSpPr>
              <p:sp>
                <p:nvSpPr>
                  <p:cNvPr id="31" name="Rectangle 30"/>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a:solidFill>
                        <a:srgbClr val="FFFFFF"/>
                      </a:solidFill>
                    </a:endParaRPr>
                  </a:p>
                </p:txBody>
              </p:sp>
              <p:cxnSp>
                <p:nvCxnSpPr>
                  <p:cNvPr id="32" name="Straight Connector 31"/>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8" name="Rectangle 27"/>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a:solidFill>
                    <a:srgbClr val="FFFFFF"/>
                  </a:solidFill>
                </a:endParaRPr>
              </a:p>
            </p:txBody>
          </p:sp>
        </p:grpSp>
        <p:sp>
          <p:nvSpPr>
            <p:cNvPr id="25" name="Rectangle 24"/>
            <p:cNvSpPr/>
            <p:nvPr/>
          </p:nvSpPr>
          <p:spPr>
            <a:xfrm rot="10800000">
              <a:off x="258763" y="1594462"/>
              <a:ext cx="357530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a:solidFill>
                  <a:srgbClr val="FFFFFF"/>
                </a:solidFill>
              </a:endParaRPr>
            </a:p>
          </p:txBody>
        </p:sp>
      </p:grpSp>
      <p:sp>
        <p:nvSpPr>
          <p:cNvPr id="2" name="Title 1"/>
          <p:cNvSpPr>
            <a:spLocks noGrp="1"/>
          </p:cNvSpPr>
          <p:nvPr>
            <p:ph type="title"/>
          </p:nvPr>
        </p:nvSpPr>
        <p:spPr>
          <a:xfrm>
            <a:off x="530225" y="1694329"/>
            <a:ext cx="3008313" cy="914400"/>
          </a:xfrm>
        </p:spPr>
        <p:txBody>
          <a:bodyPr anchor="b">
            <a:normAutofit/>
          </a:bodyPr>
          <a:lstStyle>
            <a:lvl1pPr algn="l">
              <a:defRPr sz="2800" b="0"/>
            </a:lvl1pPr>
          </a:lstStyle>
          <a:p>
            <a:r>
              <a:rPr lang="en-US"/>
              <a:t>Click to edit Master title style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Text Placeholder 3"/>
          <p:cNvSpPr>
            <a:spLocks noGrp="1"/>
          </p:cNvSpPr>
          <p:nvPr>
            <p:ph type="body" sz="half" idx="2"/>
          </p:nvPr>
        </p:nvSpPr>
        <p:spPr>
          <a:xfrm>
            <a:off x="530225" y="2672323"/>
            <a:ext cx="3008313" cy="3403040"/>
          </a:xfrm>
        </p:spPr>
        <p:txBody>
          <a:bodyPr>
            <a:normAutofit/>
          </a:bodyPr>
          <a:lstStyle>
            <a:lvl1pPr marL="0" indent="0">
              <a:lnSpc>
                <a:spcPct val="120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solidFill>
                  <a:srgbClr val="7C8F97">
                    <a:lumMod val="60000"/>
                    <a:lumOff val="40000"/>
                  </a:srgbClr>
                </a:solidFill>
              </a:rPr>
              <a:t>7/21/15</a:t>
            </a:r>
          </a:p>
        </p:txBody>
      </p:sp>
      <p:sp>
        <p:nvSpPr>
          <p:cNvPr id="6" name="Footer Placeholder 5"/>
          <p:cNvSpPr>
            <a:spLocks noGrp="1"/>
          </p:cNvSpPr>
          <p:nvPr>
            <p:ph type="ftr" sz="quarter" idx="11"/>
          </p:nvPr>
        </p:nvSpPr>
        <p:spPr/>
        <p:txBody>
          <a:bodyPr/>
          <a:lstStyle/>
          <a:p>
            <a:endParaRPr lang="en-US">
              <a:solidFill>
                <a:srgbClr val="7C8F97">
                  <a:lumMod val="60000"/>
                  <a:lumOff val="40000"/>
                </a:srgbClr>
              </a:solidFill>
            </a:endParaRPr>
          </a:p>
        </p:txBody>
      </p:sp>
      <p:sp>
        <p:nvSpPr>
          <p:cNvPr id="7" name="Slide Number Placeholder 6"/>
          <p:cNvSpPr>
            <a:spLocks noGrp="1"/>
          </p:cNvSpPr>
          <p:nvPr>
            <p:ph type="sldNum" sz="quarter" idx="12"/>
          </p:nvPr>
        </p:nvSpPr>
        <p:spPr/>
        <p:txBody>
          <a:bodyPr/>
          <a:lstStyle/>
          <a:p>
            <a:fld id="{EB20EDF3-A60D-384C-81F4-CFF5D694101E}" type="slidenum">
              <a:rPr lang="en-US" smtClean="0">
                <a:solidFill>
                  <a:srgbClr val="7C8F97">
                    <a:lumMod val="60000"/>
                    <a:lumOff val="40000"/>
                  </a:srgbClr>
                </a:solidFill>
              </a:rPr>
              <a:pPr/>
              <a:t>‹#›</a:t>
            </a:fld>
            <a:endParaRPr lang="en-US">
              <a:solidFill>
                <a:srgbClr val="7C8F97">
                  <a:lumMod val="60000"/>
                  <a:lumOff val="40000"/>
                </a:srgbClr>
              </a:solidFill>
            </a:endParaRPr>
          </a:p>
        </p:txBody>
      </p:sp>
      <p:sp>
        <p:nvSpPr>
          <p:cNvPr id="17" name="Picture Placeholder 16"/>
          <p:cNvSpPr>
            <a:spLocks noGrp="1"/>
          </p:cNvSpPr>
          <p:nvPr>
            <p:ph type="pic" sz="quarter" idx="13"/>
          </p:nvPr>
        </p:nvSpPr>
        <p:spPr>
          <a:xfrm>
            <a:off x="352892" y="310123"/>
            <a:ext cx="3398837" cy="1204912"/>
          </a:xfrm>
        </p:spPr>
        <p:txBody>
          <a:bodyPr>
            <a:normAutofit/>
          </a:bodyPr>
          <a:lstStyle>
            <a:lvl1pPr>
              <a:buNone/>
              <a:defRPr sz="1800"/>
            </a:lvl1pPr>
          </a:lstStyle>
          <a:p>
            <a:r>
              <a:rPr lang="en-US"/>
              <a:t>Drag picture to placeholder or click icon to add</a:t>
            </a:r>
            <a:endParaRPr/>
          </a:p>
        </p:txBody>
      </p:sp>
    </p:spTree>
    <p:extLst>
      <p:ext uri="{BB962C8B-B14F-4D97-AF65-F5344CB8AC3E}">
        <p14:creationId xmlns:p14="http://schemas.microsoft.com/office/powerpoint/2010/main" val="2328458429"/>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5" name="Group 14"/>
          <p:cNvGrpSpPr/>
          <p:nvPr/>
        </p:nvGrpSpPr>
        <p:grpSpPr>
          <a:xfrm>
            <a:off x="182880" y="173699"/>
            <a:ext cx="8778240" cy="6510602"/>
            <a:chOff x="182880" y="173699"/>
            <a:chExt cx="8778240" cy="6510602"/>
          </a:xfrm>
        </p:grpSpPr>
        <p:grpSp>
          <p:nvGrpSpPr>
            <p:cNvPr id="16" name="Group 15"/>
            <p:cNvGrpSpPr/>
            <p:nvPr/>
          </p:nvGrpSpPr>
          <p:grpSpPr>
            <a:xfrm>
              <a:off x="182880" y="173699"/>
              <a:ext cx="8778240" cy="6510602"/>
              <a:chOff x="182880" y="173699"/>
              <a:chExt cx="8778240" cy="6510602"/>
            </a:xfrm>
          </p:grpSpPr>
          <p:sp>
            <p:nvSpPr>
              <p:cNvPr id="18" name="Rectangle 17"/>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endParaRPr lang="en-US">
                  <a:solidFill>
                    <a:srgbClr val="FFFFFF"/>
                  </a:solidFill>
                </a:endParaRPr>
              </a:p>
            </p:txBody>
          </p:sp>
          <p:grpSp>
            <p:nvGrpSpPr>
              <p:cNvPr id="19" name="Group 10"/>
              <p:cNvGrpSpPr/>
              <p:nvPr/>
            </p:nvGrpSpPr>
            <p:grpSpPr>
              <a:xfrm>
                <a:off x="256032" y="237744"/>
                <a:ext cx="8622792" cy="6364224"/>
                <a:chOff x="247157" y="247430"/>
                <a:chExt cx="8622792" cy="6364224"/>
              </a:xfrm>
            </p:grpSpPr>
            <p:sp>
              <p:nvSpPr>
                <p:cNvPr id="20" name="Rectangle 19"/>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a:solidFill>
                      <a:srgbClr val="FFFFFF"/>
                    </a:solidFill>
                  </a:endParaRPr>
                </a:p>
              </p:txBody>
            </p:sp>
            <p:cxnSp>
              <p:nvCxnSpPr>
                <p:cNvPr id="21" name="Straight Connector 20"/>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7" name="Rectangle 16"/>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a:solidFill>
                  <a:srgbClr val="FFFFFF"/>
                </a:solidFill>
              </a:endParaRPr>
            </a:p>
          </p:txBody>
        </p:sp>
      </p:grpSp>
      <p:sp>
        <p:nvSpPr>
          <p:cNvPr id="2" name="Title 1"/>
          <p:cNvSpPr>
            <a:spLocks noGrp="1"/>
          </p:cNvSpPr>
          <p:nvPr>
            <p:ph type="title"/>
          </p:nvPr>
        </p:nvSpPr>
        <p:spPr>
          <a:xfrm>
            <a:off x="530352" y="1691640"/>
            <a:ext cx="3008376" cy="914400"/>
          </a:xfrm>
        </p:spPr>
        <p:txBody>
          <a:bodyPr anchor="b">
            <a:noAutofit/>
          </a:bodyPr>
          <a:lstStyle>
            <a:lvl1pPr algn="l">
              <a:defRPr sz="2800" b="0"/>
            </a:lvl1pPr>
          </a:lstStyle>
          <a:p>
            <a:r>
              <a:rPr lang="en-US"/>
              <a:t>Click to edit Master title style</a:t>
            </a:r>
            <a:endParaRPr/>
          </a:p>
        </p:txBody>
      </p:sp>
      <p:sp>
        <p:nvSpPr>
          <p:cNvPr id="3" name="Picture Placeholder 2"/>
          <p:cNvSpPr>
            <a:spLocks noGrp="1"/>
          </p:cNvSpPr>
          <p:nvPr>
            <p:ph type="pic" idx="1"/>
          </p:nvPr>
        </p:nvSpPr>
        <p:spPr>
          <a:xfrm>
            <a:off x="4338559" y="612775"/>
            <a:ext cx="4114800" cy="5468112"/>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a:p>
        </p:txBody>
      </p:sp>
      <p:sp>
        <p:nvSpPr>
          <p:cNvPr id="4" name="Text Placeholder 3"/>
          <p:cNvSpPr>
            <a:spLocks noGrp="1"/>
          </p:cNvSpPr>
          <p:nvPr>
            <p:ph type="body" sz="half" idx="2"/>
          </p:nvPr>
        </p:nvSpPr>
        <p:spPr>
          <a:xfrm>
            <a:off x="530352" y="2670048"/>
            <a:ext cx="3008376" cy="3401568"/>
          </a:xfrm>
        </p:spPr>
        <p:txBody>
          <a:bodyPr vert="horz" lIns="91440" tIns="45720" rIns="91440" bIns="45720"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en-US"/>
              <a:t>Click to edit Master text styles</a:t>
            </a:r>
          </a:p>
        </p:txBody>
      </p:sp>
      <p:sp>
        <p:nvSpPr>
          <p:cNvPr id="5" name="Date Placeholder 4"/>
          <p:cNvSpPr>
            <a:spLocks noGrp="1"/>
          </p:cNvSpPr>
          <p:nvPr>
            <p:ph type="dt" sz="half" idx="10"/>
          </p:nvPr>
        </p:nvSpPr>
        <p:spPr/>
        <p:txBody>
          <a:bodyPr/>
          <a:lstStyle/>
          <a:p>
            <a:r>
              <a:rPr lang="en-US">
                <a:solidFill>
                  <a:srgbClr val="7C8F97">
                    <a:lumMod val="60000"/>
                    <a:lumOff val="40000"/>
                  </a:srgbClr>
                </a:solidFill>
              </a:rPr>
              <a:t>7/21/15</a:t>
            </a:r>
          </a:p>
        </p:txBody>
      </p:sp>
      <p:sp>
        <p:nvSpPr>
          <p:cNvPr id="6" name="Footer Placeholder 5"/>
          <p:cNvSpPr>
            <a:spLocks noGrp="1"/>
          </p:cNvSpPr>
          <p:nvPr>
            <p:ph type="ftr" sz="quarter" idx="11"/>
          </p:nvPr>
        </p:nvSpPr>
        <p:spPr/>
        <p:txBody>
          <a:bodyPr/>
          <a:lstStyle/>
          <a:p>
            <a:endParaRPr lang="en-US">
              <a:solidFill>
                <a:srgbClr val="7C8F97">
                  <a:lumMod val="60000"/>
                  <a:lumOff val="40000"/>
                </a:srgbClr>
              </a:solidFill>
            </a:endParaRPr>
          </a:p>
        </p:txBody>
      </p:sp>
      <p:sp>
        <p:nvSpPr>
          <p:cNvPr id="7" name="Slide Number Placeholder 6"/>
          <p:cNvSpPr>
            <a:spLocks noGrp="1"/>
          </p:cNvSpPr>
          <p:nvPr>
            <p:ph type="sldNum" sz="quarter" idx="12"/>
          </p:nvPr>
        </p:nvSpPr>
        <p:spPr/>
        <p:txBody>
          <a:bodyPr/>
          <a:lstStyle/>
          <a:p>
            <a:fld id="{EB20EDF3-A60D-384C-81F4-CFF5D694101E}" type="slidenum">
              <a:rPr lang="en-US" smtClean="0">
                <a:solidFill>
                  <a:srgbClr val="7C8F97">
                    <a:lumMod val="60000"/>
                    <a:lumOff val="40000"/>
                  </a:srgbClr>
                </a:solidFill>
              </a:rPr>
              <a:pPr/>
              <a:t>‹#›</a:t>
            </a:fld>
            <a:endParaRPr lang="en-US">
              <a:solidFill>
                <a:srgbClr val="7C8F97">
                  <a:lumMod val="60000"/>
                  <a:lumOff val="40000"/>
                </a:srgbClr>
              </a:solidFill>
            </a:endParaRPr>
          </a:p>
        </p:txBody>
      </p:sp>
    </p:spTree>
    <p:extLst>
      <p:ext uri="{BB962C8B-B14F-4D97-AF65-F5344CB8AC3E}">
        <p14:creationId xmlns:p14="http://schemas.microsoft.com/office/powerpoint/2010/main" val="2154079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39F002D8-C345-AF42-972F-A5691C908662}" type="slidenum">
              <a:rPr lang="en-US" smtClean="0"/>
              <a:pPr>
                <a:defRPr/>
              </a:pPr>
              <a:t>‹#›</a:t>
            </a:fld>
            <a:endParaRPr lang="en-US"/>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grpSp>
          <p:nvGrpSpPr>
            <p:cNvPr id="17" name="Group 16"/>
            <p:cNvGrpSpPr/>
            <p:nvPr/>
          </p:nvGrpSpPr>
          <p:grpSpPr>
            <a:xfrm>
              <a:off x="182880" y="173699"/>
              <a:ext cx="8778240" cy="6510602"/>
              <a:chOff x="182880" y="173699"/>
              <a:chExt cx="8778240" cy="6510602"/>
            </a:xfrm>
          </p:grpSpPr>
          <p:sp>
            <p:nvSpPr>
              <p:cNvPr id="19" name="Rectangle 1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endParaRPr lang="en-US">
                  <a:solidFill>
                    <a:srgbClr val="FFFFFF"/>
                  </a:solidFill>
                </a:endParaRPr>
              </a:p>
            </p:txBody>
          </p:sp>
          <p:grpSp>
            <p:nvGrpSpPr>
              <p:cNvPr id="21" name="Group 10"/>
              <p:cNvGrpSpPr/>
              <p:nvPr/>
            </p:nvGrpSpPr>
            <p:grpSpPr>
              <a:xfrm>
                <a:off x="256032" y="237744"/>
                <a:ext cx="8622792" cy="6364224"/>
                <a:chOff x="247157" y="247430"/>
                <a:chExt cx="8622792" cy="6364224"/>
              </a:xfrm>
            </p:grpSpPr>
            <p:sp>
              <p:nvSpPr>
                <p:cNvPr id="22" name="Rectangle 21"/>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a:solidFill>
                      <a:srgbClr val="FFFFFF"/>
                    </a:solidFill>
                  </a:endParaRPr>
                </a:p>
              </p:txBody>
            </p:sp>
            <p:cxnSp>
              <p:nvCxnSpPr>
                <p:cNvPr id="23" name="Straight Connector 22"/>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0" name="Rectangle 19"/>
            <p:cNvSpPr/>
            <p:nvPr/>
          </p:nvSpPr>
          <p:spPr>
            <a:xfrm>
              <a:off x="256032" y="42031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a:solidFill>
                  <a:srgbClr val="FFFFFF"/>
                </a:solidFill>
              </a:endParaRPr>
            </a:p>
          </p:txBody>
        </p:sp>
      </p:grpSp>
      <p:sp>
        <p:nvSpPr>
          <p:cNvPr id="2" name="Title 1"/>
          <p:cNvSpPr>
            <a:spLocks noGrp="1"/>
          </p:cNvSpPr>
          <p:nvPr>
            <p:ph type="title"/>
          </p:nvPr>
        </p:nvSpPr>
        <p:spPr>
          <a:xfrm>
            <a:off x="530351" y="4287819"/>
            <a:ext cx="8021977" cy="916193"/>
          </a:xfrm>
        </p:spPr>
        <p:txBody>
          <a:bodyPr anchor="b">
            <a:noAutofit/>
          </a:bodyPr>
          <a:lstStyle>
            <a:lvl1pPr algn="l">
              <a:defRPr sz="3600" b="0"/>
            </a:lvl1pPr>
          </a:lstStyle>
          <a:p>
            <a:r>
              <a:rPr lang="en-US"/>
              <a:t>Click to edit Master title style</a:t>
            </a:r>
            <a:endParaRPr dirty="0"/>
          </a:p>
        </p:txBody>
      </p:sp>
      <p:sp>
        <p:nvSpPr>
          <p:cNvPr id="3" name="Picture Placeholder 2"/>
          <p:cNvSpPr>
            <a:spLocks noGrp="1"/>
          </p:cNvSpPr>
          <p:nvPr>
            <p:ph type="pic" idx="1"/>
          </p:nvPr>
        </p:nvSpPr>
        <p:spPr>
          <a:xfrm>
            <a:off x="356347" y="331694"/>
            <a:ext cx="8421624" cy="3783106"/>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a:p>
        </p:txBody>
      </p:sp>
      <p:sp>
        <p:nvSpPr>
          <p:cNvPr id="4" name="Text Placeholder 3"/>
          <p:cNvSpPr>
            <a:spLocks noGrp="1"/>
          </p:cNvSpPr>
          <p:nvPr>
            <p:ph type="body" sz="half" idx="2"/>
          </p:nvPr>
        </p:nvSpPr>
        <p:spPr>
          <a:xfrm>
            <a:off x="530351" y="5271247"/>
            <a:ext cx="8021977" cy="1013011"/>
          </a:xfrm>
        </p:spPr>
        <p:txBody>
          <a:bodyPr vert="horz" lIns="91440" tIns="45720" rIns="91440" bIns="45720" rtlCol="0">
            <a:normAutofit/>
          </a:bodyPr>
          <a:lstStyle>
            <a:lvl1pPr marL="0" indent="0">
              <a:spcBef>
                <a:spcPts val="0"/>
              </a:spcBef>
              <a:buNone/>
              <a:defRPr sz="18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en-US"/>
              <a:t>Click to edit Master text styles</a:t>
            </a:r>
          </a:p>
        </p:txBody>
      </p:sp>
      <p:sp>
        <p:nvSpPr>
          <p:cNvPr id="5" name="Date Placeholder 4"/>
          <p:cNvSpPr>
            <a:spLocks noGrp="1"/>
          </p:cNvSpPr>
          <p:nvPr>
            <p:ph type="dt" sz="half" idx="10"/>
          </p:nvPr>
        </p:nvSpPr>
        <p:spPr/>
        <p:txBody>
          <a:bodyPr/>
          <a:lstStyle/>
          <a:p>
            <a:r>
              <a:rPr lang="en-US">
                <a:solidFill>
                  <a:srgbClr val="7C8F97">
                    <a:lumMod val="60000"/>
                    <a:lumOff val="40000"/>
                  </a:srgbClr>
                </a:solidFill>
              </a:rPr>
              <a:t>7/21/15</a:t>
            </a:r>
          </a:p>
        </p:txBody>
      </p:sp>
      <p:sp>
        <p:nvSpPr>
          <p:cNvPr id="6" name="Footer Placeholder 5"/>
          <p:cNvSpPr>
            <a:spLocks noGrp="1"/>
          </p:cNvSpPr>
          <p:nvPr>
            <p:ph type="ftr" sz="quarter" idx="11"/>
          </p:nvPr>
        </p:nvSpPr>
        <p:spPr/>
        <p:txBody>
          <a:bodyPr/>
          <a:lstStyle/>
          <a:p>
            <a:endParaRPr lang="en-US">
              <a:solidFill>
                <a:srgbClr val="7C8F97">
                  <a:lumMod val="60000"/>
                  <a:lumOff val="40000"/>
                </a:srgbClr>
              </a:solidFill>
            </a:endParaRPr>
          </a:p>
        </p:txBody>
      </p:sp>
      <p:sp>
        <p:nvSpPr>
          <p:cNvPr id="7" name="Slide Number Placeholder 6"/>
          <p:cNvSpPr>
            <a:spLocks noGrp="1"/>
          </p:cNvSpPr>
          <p:nvPr>
            <p:ph type="sldNum" sz="quarter" idx="12"/>
          </p:nvPr>
        </p:nvSpPr>
        <p:spPr/>
        <p:txBody>
          <a:bodyPr/>
          <a:lstStyle/>
          <a:p>
            <a:fld id="{EB20EDF3-A60D-384C-81F4-CFF5D694101E}" type="slidenum">
              <a:rPr lang="en-US" smtClean="0">
                <a:solidFill>
                  <a:srgbClr val="7C8F97">
                    <a:lumMod val="60000"/>
                    <a:lumOff val="40000"/>
                  </a:srgbClr>
                </a:solidFill>
              </a:rPr>
              <a:pPr/>
              <a:t>‹#›</a:t>
            </a:fld>
            <a:endParaRPr lang="en-US">
              <a:solidFill>
                <a:srgbClr val="7C8F97">
                  <a:lumMod val="60000"/>
                  <a:lumOff val="40000"/>
                </a:srgbClr>
              </a:solidFill>
            </a:endParaRPr>
          </a:p>
        </p:txBody>
      </p:sp>
    </p:spTree>
    <p:extLst>
      <p:ext uri="{BB962C8B-B14F-4D97-AF65-F5344CB8AC3E}">
        <p14:creationId xmlns:p14="http://schemas.microsoft.com/office/powerpoint/2010/main" val="3477973818"/>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13" name="Group 12"/>
          <p:cNvGrpSpPr/>
          <p:nvPr/>
        </p:nvGrpSpPr>
        <p:grpSpPr>
          <a:xfrm>
            <a:off x="182880" y="173699"/>
            <a:ext cx="8778240" cy="6510602"/>
            <a:chOff x="182880" y="173699"/>
            <a:chExt cx="8778240" cy="6510602"/>
          </a:xfrm>
        </p:grpSpPr>
        <p:sp>
          <p:nvSpPr>
            <p:cNvPr id="14" name="Rectangle 13"/>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endParaRPr lang="en-US">
                <a:solidFill>
                  <a:srgbClr val="FFFFFF"/>
                </a:solidFill>
              </a:endParaRPr>
            </a:p>
          </p:txBody>
        </p:sp>
        <p:grpSp>
          <p:nvGrpSpPr>
            <p:cNvPr id="15" name="Group 10"/>
            <p:cNvGrpSpPr/>
            <p:nvPr/>
          </p:nvGrpSpPr>
          <p:grpSpPr>
            <a:xfrm>
              <a:off x="256032" y="237744"/>
              <a:ext cx="8622792" cy="6364224"/>
              <a:chOff x="247157" y="247430"/>
              <a:chExt cx="8622792" cy="6364224"/>
            </a:xfrm>
          </p:grpSpPr>
          <p:sp>
            <p:nvSpPr>
              <p:cNvPr id="16" name="Rectangle 15"/>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a:solidFill>
                    <a:srgbClr val="FFFFFF"/>
                  </a:solidFill>
                </a:endParaRPr>
              </a:p>
            </p:txBody>
          </p:sp>
          <p:cxnSp>
            <p:nvCxnSpPr>
              <p:cNvPr id="17" name="Straight Connector 16"/>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8" name="Rectangle 17"/>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a:solidFill>
                    <a:srgbClr val="FFFFFF"/>
                  </a:solidFill>
                </a:endParaRPr>
              </a:p>
            </p:txBody>
          </p:sp>
        </p:grpSp>
      </p:grpSp>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r>
              <a:rPr lang="en-US">
                <a:solidFill>
                  <a:srgbClr val="7C8F97">
                    <a:lumMod val="60000"/>
                    <a:lumOff val="40000"/>
                  </a:srgbClr>
                </a:solidFill>
              </a:rPr>
              <a:t>7/21/15</a:t>
            </a:r>
          </a:p>
        </p:txBody>
      </p:sp>
      <p:sp>
        <p:nvSpPr>
          <p:cNvPr id="5" name="Footer Placeholder 4"/>
          <p:cNvSpPr>
            <a:spLocks noGrp="1"/>
          </p:cNvSpPr>
          <p:nvPr>
            <p:ph type="ftr" sz="quarter" idx="11"/>
          </p:nvPr>
        </p:nvSpPr>
        <p:spPr/>
        <p:txBody>
          <a:bodyPr/>
          <a:lstStyle/>
          <a:p>
            <a:endParaRPr lang="en-US">
              <a:solidFill>
                <a:srgbClr val="7C8F97">
                  <a:lumMod val="60000"/>
                  <a:lumOff val="40000"/>
                </a:srgbClr>
              </a:solidFill>
            </a:endParaRPr>
          </a:p>
        </p:txBody>
      </p:sp>
      <p:sp>
        <p:nvSpPr>
          <p:cNvPr id="6" name="Slide Number Placeholder 5"/>
          <p:cNvSpPr>
            <a:spLocks noGrp="1"/>
          </p:cNvSpPr>
          <p:nvPr>
            <p:ph type="sldNum" sz="quarter" idx="12"/>
          </p:nvPr>
        </p:nvSpPr>
        <p:spPr/>
        <p:txBody>
          <a:bodyPr/>
          <a:lstStyle/>
          <a:p>
            <a:fld id="{EB20EDF3-A60D-384C-81F4-CFF5D694101E}" type="slidenum">
              <a:rPr lang="en-US" smtClean="0">
                <a:solidFill>
                  <a:srgbClr val="7C8F97">
                    <a:lumMod val="60000"/>
                    <a:lumOff val="40000"/>
                  </a:srgbClr>
                </a:solidFill>
              </a:rPr>
              <a:pPr/>
              <a:t>‹#›</a:t>
            </a:fld>
            <a:endParaRPr lang="en-US">
              <a:solidFill>
                <a:srgbClr val="7C8F97">
                  <a:lumMod val="60000"/>
                  <a:lumOff val="40000"/>
                </a:srgbClr>
              </a:solidFill>
            </a:endParaRPr>
          </a:p>
        </p:txBody>
      </p:sp>
    </p:spTree>
    <p:extLst>
      <p:ext uri="{BB962C8B-B14F-4D97-AF65-F5344CB8AC3E}">
        <p14:creationId xmlns:p14="http://schemas.microsoft.com/office/powerpoint/2010/main" val="1740514352"/>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grpSp>
          <p:nvGrpSpPr>
            <p:cNvPr id="14" name="Group 13"/>
            <p:cNvGrpSpPr/>
            <p:nvPr/>
          </p:nvGrpSpPr>
          <p:grpSpPr>
            <a:xfrm>
              <a:off x="182880" y="173699"/>
              <a:ext cx="8778240" cy="6510602"/>
              <a:chOff x="182880" y="173699"/>
              <a:chExt cx="8778240" cy="6510602"/>
            </a:xfrm>
          </p:grpSpPr>
          <p:sp>
            <p:nvSpPr>
              <p:cNvPr id="15" name="Rectangle 14"/>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endParaRPr lang="en-US">
                  <a:solidFill>
                    <a:srgbClr val="FFFFFF"/>
                  </a:solidFill>
                </a:endParaRPr>
              </a:p>
            </p:txBody>
          </p:sp>
          <p:grpSp>
            <p:nvGrpSpPr>
              <p:cNvPr id="16" name="Group 10"/>
              <p:cNvGrpSpPr/>
              <p:nvPr/>
            </p:nvGrpSpPr>
            <p:grpSpPr>
              <a:xfrm>
                <a:off x="256032" y="237744"/>
                <a:ext cx="8622792" cy="6364224"/>
                <a:chOff x="247157" y="247430"/>
                <a:chExt cx="8622792" cy="6364224"/>
              </a:xfrm>
            </p:grpSpPr>
            <p:sp>
              <p:nvSpPr>
                <p:cNvPr id="17" name="Rectangle 16"/>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a:solidFill>
                      <a:srgbClr val="FFFFFF"/>
                    </a:solidFill>
                  </a:endParaRPr>
                </a:p>
              </p:txBody>
            </p:sp>
            <p:cxnSp>
              <p:nvCxnSpPr>
                <p:cNvPr id="19" name="Straight Connector 18"/>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8" name="Rectangle 17"/>
            <p:cNvSpPr/>
            <p:nvPr/>
          </p:nvSpPr>
          <p:spPr>
            <a:xfrm rot="5400000">
              <a:off x="4242277"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a:solidFill>
                  <a:srgbClr val="FFFFFF"/>
                </a:solidFill>
              </a:endParaRPr>
            </a:p>
          </p:txBody>
        </p:sp>
      </p:grpSp>
      <p:sp>
        <p:nvSpPr>
          <p:cNvPr id="2" name="Vertical Title 1"/>
          <p:cNvSpPr>
            <a:spLocks noGrp="1"/>
          </p:cNvSpPr>
          <p:nvPr>
            <p:ph type="title" orient="vert"/>
          </p:nvPr>
        </p:nvSpPr>
        <p:spPr>
          <a:xfrm>
            <a:off x="7391399" y="609600"/>
            <a:ext cx="1416423" cy="5516563"/>
          </a:xfrm>
        </p:spPr>
        <p:txBody>
          <a:bodyPr vert="eaVert">
            <a:normAutofit/>
          </a:bodyPr>
          <a:lstStyle>
            <a:lvl1pPr>
              <a:defRPr sz="3600"/>
            </a:lvl1pPr>
          </a:lstStyle>
          <a:p>
            <a:r>
              <a:rPr lang="en-US"/>
              <a:t>Click to edit Master title style</a:t>
            </a:r>
            <a:endParaRPr/>
          </a:p>
        </p:txBody>
      </p:sp>
      <p:sp>
        <p:nvSpPr>
          <p:cNvPr id="3" name="Vertical Text Placeholder 2"/>
          <p:cNvSpPr>
            <a:spLocks noGrp="1"/>
          </p:cNvSpPr>
          <p:nvPr>
            <p:ph type="body" orient="vert" idx="1"/>
          </p:nvPr>
        </p:nvSpPr>
        <p:spPr>
          <a:xfrm>
            <a:off x="578222" y="609600"/>
            <a:ext cx="6279777" cy="5516563"/>
          </a:xfrm>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r>
              <a:rPr lang="en-US">
                <a:solidFill>
                  <a:srgbClr val="7C8F97">
                    <a:lumMod val="60000"/>
                    <a:lumOff val="40000"/>
                  </a:srgbClr>
                </a:solidFill>
              </a:rPr>
              <a:t>7/21/15</a:t>
            </a:r>
          </a:p>
        </p:txBody>
      </p:sp>
      <p:sp>
        <p:nvSpPr>
          <p:cNvPr id="5" name="Footer Placeholder 4"/>
          <p:cNvSpPr>
            <a:spLocks noGrp="1"/>
          </p:cNvSpPr>
          <p:nvPr>
            <p:ph type="ftr" sz="quarter" idx="11"/>
          </p:nvPr>
        </p:nvSpPr>
        <p:spPr/>
        <p:txBody>
          <a:bodyPr/>
          <a:lstStyle/>
          <a:p>
            <a:endParaRPr lang="en-US">
              <a:solidFill>
                <a:srgbClr val="7C8F97">
                  <a:lumMod val="60000"/>
                  <a:lumOff val="40000"/>
                </a:srgbClr>
              </a:solidFill>
            </a:endParaRPr>
          </a:p>
        </p:txBody>
      </p:sp>
      <p:sp>
        <p:nvSpPr>
          <p:cNvPr id="6" name="Slide Number Placeholder 5"/>
          <p:cNvSpPr>
            <a:spLocks noGrp="1"/>
          </p:cNvSpPr>
          <p:nvPr>
            <p:ph type="sldNum" sz="quarter" idx="12"/>
          </p:nvPr>
        </p:nvSpPr>
        <p:spPr/>
        <p:txBody>
          <a:bodyPr/>
          <a:lstStyle/>
          <a:p>
            <a:fld id="{EB20EDF3-A60D-384C-81F4-CFF5D694101E}" type="slidenum">
              <a:rPr lang="en-US" smtClean="0">
                <a:solidFill>
                  <a:srgbClr val="7C8F97">
                    <a:lumMod val="60000"/>
                    <a:lumOff val="40000"/>
                  </a:srgbClr>
                </a:solidFill>
              </a:rPr>
              <a:pPr/>
              <a:t>‹#›</a:t>
            </a:fld>
            <a:endParaRPr lang="en-US">
              <a:solidFill>
                <a:srgbClr val="7C8F97">
                  <a:lumMod val="60000"/>
                  <a:lumOff val="40000"/>
                </a:srgbClr>
              </a:solidFill>
            </a:endParaRPr>
          </a:p>
        </p:txBody>
      </p:sp>
    </p:spTree>
    <p:extLst>
      <p:ext uri="{BB962C8B-B14F-4D97-AF65-F5344CB8AC3E}">
        <p14:creationId xmlns:p14="http://schemas.microsoft.com/office/powerpoint/2010/main" val="2996778046"/>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r>
              <a:rPr lang="en-US">
                <a:solidFill>
                  <a:srgbClr val="000000"/>
                </a:solidFill>
              </a:rPr>
              <a:t>7/21/15</a:t>
            </a: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4EE8F3A8-A840-6142-9884-163107F05E02}"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128634441"/>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r>
              <a:rPr lang="en-US">
                <a:solidFill>
                  <a:srgbClr val="000000"/>
                </a:solidFill>
              </a:rPr>
              <a:t>7/21/15</a:t>
            </a: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E7B2A1DA-EADC-2C47-ADC5-48A95E810DB7}"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767894286"/>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r>
              <a:rPr lang="en-US">
                <a:solidFill>
                  <a:srgbClr val="000000"/>
                </a:solidFill>
              </a:rPr>
              <a:t>7/21/15</a:t>
            </a: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A88DEFBD-2263-7147-8D3F-4C3C5E427C83}"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861913565"/>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r>
              <a:rPr lang="en-US">
                <a:solidFill>
                  <a:srgbClr val="000000"/>
                </a:solidFill>
              </a:rPr>
              <a:t>7/21/15</a:t>
            </a: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258ED934-5595-7647-9DC8-3A8AF03881E0}"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054802922"/>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r>
              <a:rPr lang="en-US">
                <a:solidFill>
                  <a:srgbClr val="000000"/>
                </a:solidFill>
              </a:rPr>
              <a:t>7/21/15</a:t>
            </a:r>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endParaRPr lang="en-US"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fld id="{524386E4-39AB-CB47-A1EA-BDA90B7737B5}"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329910643"/>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r>
              <a:rPr lang="en-US">
                <a:solidFill>
                  <a:srgbClr val="000000"/>
                </a:solidFill>
              </a:rPr>
              <a:t>7/21/15</a:t>
            </a:r>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endParaRPr lang="en-US"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fld id="{648716AF-AA68-C148-94CF-8324EA8262A0}"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342433777"/>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r>
              <a:rPr lang="en-US">
                <a:solidFill>
                  <a:srgbClr val="000000"/>
                </a:solidFill>
              </a:rPr>
              <a:t>7/21/15</a:t>
            </a:r>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endParaRPr lang="en-US"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fld id="{FC90CE53-B0F7-E742-B8BE-CE773CCF455E}"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672155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770FD4BC-F3B2-2542-8FA5-2CFB6F0A2272}" type="slidenum">
              <a:rPr lang="en-US" smtClean="0"/>
              <a:pPr>
                <a:defRPr/>
              </a:pPr>
              <a:t>‹#›</a:t>
            </a:fld>
            <a:endParaRPr lang="en-US"/>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a:solidFill>
                  <a:srgbClr val="000000"/>
                </a:solidFill>
              </a:rPr>
              <a:t>7/21/15</a:t>
            </a: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12CAB584-F77E-984A-A57A-2BC9F4BE74D5}"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005276584"/>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r>
              <a:rPr lang="en-US">
                <a:solidFill>
                  <a:srgbClr val="000000"/>
                </a:solidFill>
              </a:rPr>
              <a:t>7/21/15</a:t>
            </a: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96C19294-D22B-034B-9FAE-AFAEC9A166B3}"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193462791"/>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r>
              <a:rPr lang="en-US">
                <a:solidFill>
                  <a:srgbClr val="000000"/>
                </a:solidFill>
              </a:rPr>
              <a:t>7/21/15</a:t>
            </a: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D7FFF38C-2A1A-9844-AB64-05EAC8CFD8CC}"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890474663"/>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r>
              <a:rPr lang="en-US">
                <a:solidFill>
                  <a:srgbClr val="000000"/>
                </a:solidFill>
              </a:rPr>
              <a:t>7/21/15</a:t>
            </a: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6C6B1DD6-7C41-D840-BFE5-937C4019B745}"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824876226"/>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Chart Placeholder 2"/>
          <p:cNvSpPr>
            <a:spLocks noGrp="1"/>
          </p:cNvSpPr>
          <p:nvPr>
            <p:ph type="chart"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r>
              <a:rPr lang="en-US">
                <a:solidFill>
                  <a:srgbClr val="000000"/>
                </a:solidFill>
              </a:rPr>
              <a:t>7/21/15</a:t>
            </a: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386179F2-7E3F-FC4E-B069-74A175232A3D}"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87807215"/>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a:t>Click to edit Master title style</a:t>
            </a:r>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r>
              <a:rPr lang="en-US"/>
              <a:t>7/21/15</a:t>
            </a:r>
            <a:endParaRPr lang="en-US" dirty="0"/>
          </a:p>
        </p:txBody>
      </p:sp>
      <p:sp>
        <p:nvSpPr>
          <p:cNvPr id="17" name="Footer Placeholder 16"/>
          <p:cNvSpPr>
            <a:spLocks noGrp="1"/>
          </p:cNvSpPr>
          <p:nvPr>
            <p:ph type="ftr" sz="quarter" idx="11"/>
          </p:nvPr>
        </p:nvSpPr>
        <p:spPr>
          <a:xfrm>
            <a:off x="2898648" y="6355080"/>
            <a:ext cx="3474720" cy="365760"/>
          </a:xfrm>
        </p:spPr>
        <p:txBody>
          <a:bodyPr/>
          <a:lstStyle/>
          <a:p>
            <a:endParaRPr lang="en-US" dirty="0"/>
          </a:p>
        </p:txBody>
      </p:sp>
      <p:sp>
        <p:nvSpPr>
          <p:cNvPr id="29" name="Slide Number Placeholder 28"/>
          <p:cNvSpPr>
            <a:spLocks noGrp="1"/>
          </p:cNvSpPr>
          <p:nvPr>
            <p:ph type="sldNum" sz="quarter" idx="12"/>
          </p:nvPr>
        </p:nvSpPr>
        <p:spPr>
          <a:xfrm>
            <a:off x="1216152" y="6355080"/>
            <a:ext cx="1219200" cy="365760"/>
          </a:xfrm>
        </p:spPr>
        <p:txBody>
          <a:bodyPr/>
          <a:lstStyle/>
          <a:p>
            <a:fld id="{730F0803-82CF-A747-A76D-473637098661}" type="slidenum">
              <a:rPr lang="en-US" smtClean="0"/>
              <a:pPr/>
              <a:t>‹#›</a:t>
            </a:fld>
            <a:endParaRPr lang="en-US" dirty="0">
              <a:solidFill>
                <a:srgbClr val="8693AB"/>
              </a:solidFill>
            </a:endParaRPr>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extLst>
      <p:ext uri="{BB962C8B-B14F-4D97-AF65-F5344CB8AC3E}">
        <p14:creationId xmlns:p14="http://schemas.microsoft.com/office/powerpoint/2010/main" val="659003165"/>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r>
              <a:rPr lang="en-US"/>
              <a:t>7/21/15</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65AC686-8A8E-F144-BAA9-C5F24441E230}" type="slidenum">
              <a:rPr lang="en-US" smtClean="0"/>
              <a:pPr/>
              <a:t>‹#›</a:t>
            </a:fld>
            <a:endParaRPr lang="en-US" dirty="0"/>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2304845952"/>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a:t>Click to edit Master title style</a:t>
            </a:r>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r>
              <a:rPr lang="en-US"/>
              <a:t>7/21/15</a:t>
            </a:r>
            <a:endParaRPr lang="en-US" dirty="0"/>
          </a:p>
        </p:txBody>
      </p:sp>
      <p:sp>
        <p:nvSpPr>
          <p:cNvPr id="5" name="Footer Placeholder 4"/>
          <p:cNvSpPr>
            <a:spLocks noGrp="1"/>
          </p:cNvSpPr>
          <p:nvPr>
            <p:ph type="ftr" sz="quarter" idx="11"/>
          </p:nvPr>
        </p:nvSpPr>
        <p:spPr>
          <a:xfrm>
            <a:off x="2898648" y="6355080"/>
            <a:ext cx="3474720" cy="365760"/>
          </a:xfrm>
        </p:spPr>
        <p:txBody>
          <a:bodyPr/>
          <a:lstStyle/>
          <a:p>
            <a:endParaRPr lang="en-US" dirty="0"/>
          </a:p>
        </p:txBody>
      </p:sp>
      <p:sp>
        <p:nvSpPr>
          <p:cNvPr id="6" name="Slide Number Placeholder 5"/>
          <p:cNvSpPr>
            <a:spLocks noGrp="1"/>
          </p:cNvSpPr>
          <p:nvPr>
            <p:ph type="sldNum" sz="quarter" idx="12"/>
          </p:nvPr>
        </p:nvSpPr>
        <p:spPr>
          <a:xfrm>
            <a:off x="1069848" y="6355080"/>
            <a:ext cx="1520952" cy="365760"/>
          </a:xfrm>
        </p:spPr>
        <p:txBody>
          <a:bodyPr/>
          <a:lstStyle/>
          <a:p>
            <a:fld id="{75E7FF5D-68D2-174B-9DDF-C2EF250725EA}" type="slidenum">
              <a:rPr lang="en-US" smtClean="0"/>
              <a:pPr/>
              <a:t>‹#›</a:t>
            </a:fld>
            <a:endParaRPr lang="en-US" dirty="0"/>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extLst>
      <p:ext uri="{BB962C8B-B14F-4D97-AF65-F5344CB8AC3E}">
        <p14:creationId xmlns:p14="http://schemas.microsoft.com/office/powerpoint/2010/main" val="2202066852"/>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a:t>Click to edit Master title style</a:t>
            </a:r>
          </a:p>
        </p:txBody>
      </p:sp>
      <p:sp>
        <p:nvSpPr>
          <p:cNvPr id="5" name="Date Placeholder 4"/>
          <p:cNvSpPr>
            <a:spLocks noGrp="1"/>
          </p:cNvSpPr>
          <p:nvPr>
            <p:ph type="dt" sz="half" idx="10"/>
          </p:nvPr>
        </p:nvSpPr>
        <p:spPr/>
        <p:txBody>
          <a:bodyPr/>
          <a:lstStyle/>
          <a:p>
            <a:r>
              <a:rPr lang="en-US"/>
              <a:t>7/21/15</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E88172C-EC5C-A64F-A504-137CDD7028AF}" type="slidenum">
              <a:rPr lang="en-US" smtClean="0"/>
              <a:pPr/>
              <a:t>‹#›</a:t>
            </a:fld>
            <a:endParaRPr lang="en-US" dirty="0"/>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102867369"/>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r>
              <a:rPr lang="en-US"/>
              <a:t>7/21/15</a:t>
            </a:r>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5E7FF5D-68D2-174B-9DDF-C2EF250725EA}" type="slidenum">
              <a:rPr lang="en-US" smtClean="0"/>
              <a:pPr/>
              <a:t>‹#›</a:t>
            </a:fld>
            <a:endParaRPr lang="en-US" dirty="0"/>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2393605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13.xml"/><Relationship Id="rId3" Type="http://schemas.openxmlformats.org/officeDocument/2006/relationships/slideLayout" Target="../slideLayouts/slideLayout108.xml"/><Relationship Id="rId7" Type="http://schemas.openxmlformats.org/officeDocument/2006/relationships/slideLayout" Target="../slideLayouts/slideLayout112.xml"/><Relationship Id="rId12" Type="http://schemas.openxmlformats.org/officeDocument/2006/relationships/theme" Target="../theme/theme10.xml"/><Relationship Id="rId2" Type="http://schemas.openxmlformats.org/officeDocument/2006/relationships/slideLayout" Target="../slideLayouts/slideLayout107.xml"/><Relationship Id="rId1" Type="http://schemas.openxmlformats.org/officeDocument/2006/relationships/slideLayout" Target="../slideLayouts/slideLayout106.xml"/><Relationship Id="rId6" Type="http://schemas.openxmlformats.org/officeDocument/2006/relationships/slideLayout" Target="../slideLayouts/slideLayout111.xml"/><Relationship Id="rId11" Type="http://schemas.openxmlformats.org/officeDocument/2006/relationships/slideLayout" Target="../slideLayouts/slideLayout116.xml"/><Relationship Id="rId5" Type="http://schemas.openxmlformats.org/officeDocument/2006/relationships/slideLayout" Target="../slideLayouts/slideLayout110.xml"/><Relationship Id="rId10" Type="http://schemas.openxmlformats.org/officeDocument/2006/relationships/slideLayout" Target="../slideLayouts/slideLayout115.xml"/><Relationship Id="rId4" Type="http://schemas.openxmlformats.org/officeDocument/2006/relationships/slideLayout" Target="../slideLayouts/slideLayout109.xml"/><Relationship Id="rId9" Type="http://schemas.openxmlformats.org/officeDocument/2006/relationships/slideLayout" Target="../slideLayouts/slideLayout114.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24.xml"/><Relationship Id="rId3" Type="http://schemas.openxmlformats.org/officeDocument/2006/relationships/slideLayout" Target="../slideLayouts/slideLayout119.xml"/><Relationship Id="rId7" Type="http://schemas.openxmlformats.org/officeDocument/2006/relationships/slideLayout" Target="../slideLayouts/slideLayout123.xml"/><Relationship Id="rId12" Type="http://schemas.openxmlformats.org/officeDocument/2006/relationships/theme" Target="../theme/theme11.xml"/><Relationship Id="rId2" Type="http://schemas.openxmlformats.org/officeDocument/2006/relationships/slideLayout" Target="../slideLayouts/slideLayout118.xml"/><Relationship Id="rId1" Type="http://schemas.openxmlformats.org/officeDocument/2006/relationships/slideLayout" Target="../slideLayouts/slideLayout117.xml"/><Relationship Id="rId6" Type="http://schemas.openxmlformats.org/officeDocument/2006/relationships/slideLayout" Target="../slideLayouts/slideLayout122.xml"/><Relationship Id="rId11" Type="http://schemas.openxmlformats.org/officeDocument/2006/relationships/slideLayout" Target="../slideLayouts/slideLayout127.xml"/><Relationship Id="rId5" Type="http://schemas.openxmlformats.org/officeDocument/2006/relationships/slideLayout" Target="../slideLayouts/slideLayout121.xml"/><Relationship Id="rId10" Type="http://schemas.openxmlformats.org/officeDocument/2006/relationships/slideLayout" Target="../slideLayouts/slideLayout126.xml"/><Relationship Id="rId4" Type="http://schemas.openxmlformats.org/officeDocument/2006/relationships/slideLayout" Target="../slideLayouts/slideLayout120.xml"/><Relationship Id="rId9" Type="http://schemas.openxmlformats.org/officeDocument/2006/relationships/slideLayout" Target="../slideLayouts/slideLayout125.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13" Type="http://schemas.openxmlformats.org/officeDocument/2006/relationships/theme" Target="../theme/theme5.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slideLayout" Target="../slideLayouts/slideLayout57.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5.xml"/><Relationship Id="rId3" Type="http://schemas.openxmlformats.org/officeDocument/2006/relationships/slideLayout" Target="../slideLayouts/slideLayout60.xml"/><Relationship Id="rId7" Type="http://schemas.openxmlformats.org/officeDocument/2006/relationships/slideLayout" Target="../slideLayouts/slideLayout64.xml"/><Relationship Id="rId12" Type="http://schemas.openxmlformats.org/officeDocument/2006/relationships/theme" Target="../theme/theme6.xml"/><Relationship Id="rId2" Type="http://schemas.openxmlformats.org/officeDocument/2006/relationships/slideLayout" Target="../slideLayouts/slideLayout59.xml"/><Relationship Id="rId1" Type="http://schemas.openxmlformats.org/officeDocument/2006/relationships/slideLayout" Target="../slideLayouts/slideLayout58.xml"/><Relationship Id="rId6" Type="http://schemas.openxmlformats.org/officeDocument/2006/relationships/slideLayout" Target="../slideLayouts/slideLayout63.xml"/><Relationship Id="rId11" Type="http://schemas.openxmlformats.org/officeDocument/2006/relationships/slideLayout" Target="../slideLayouts/slideLayout68.xml"/><Relationship Id="rId5" Type="http://schemas.openxmlformats.org/officeDocument/2006/relationships/slideLayout" Target="../slideLayouts/slideLayout62.xml"/><Relationship Id="rId10" Type="http://schemas.openxmlformats.org/officeDocument/2006/relationships/slideLayout" Target="../slideLayouts/slideLayout67.xml"/><Relationship Id="rId4" Type="http://schemas.openxmlformats.org/officeDocument/2006/relationships/slideLayout" Target="../slideLayouts/slideLayout61.xml"/><Relationship Id="rId9" Type="http://schemas.openxmlformats.org/officeDocument/2006/relationships/slideLayout" Target="../slideLayouts/slideLayout66.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6.xml"/><Relationship Id="rId13" Type="http://schemas.openxmlformats.org/officeDocument/2006/relationships/slideLayout" Target="../slideLayouts/slideLayout81.xml"/><Relationship Id="rId3" Type="http://schemas.openxmlformats.org/officeDocument/2006/relationships/slideLayout" Target="../slideLayouts/slideLayout71.xml"/><Relationship Id="rId7" Type="http://schemas.openxmlformats.org/officeDocument/2006/relationships/slideLayout" Target="../slideLayouts/slideLayout75.xml"/><Relationship Id="rId12" Type="http://schemas.openxmlformats.org/officeDocument/2006/relationships/slideLayout" Target="../slideLayouts/slideLayout80.xml"/><Relationship Id="rId2" Type="http://schemas.openxmlformats.org/officeDocument/2006/relationships/slideLayout" Target="../slideLayouts/slideLayout70.xml"/><Relationship Id="rId1" Type="http://schemas.openxmlformats.org/officeDocument/2006/relationships/slideLayout" Target="../slideLayouts/slideLayout69.xml"/><Relationship Id="rId6" Type="http://schemas.openxmlformats.org/officeDocument/2006/relationships/slideLayout" Target="../slideLayouts/slideLayout74.xml"/><Relationship Id="rId11" Type="http://schemas.openxmlformats.org/officeDocument/2006/relationships/slideLayout" Target="../slideLayouts/slideLayout79.xml"/><Relationship Id="rId5" Type="http://schemas.openxmlformats.org/officeDocument/2006/relationships/slideLayout" Target="../slideLayouts/slideLayout73.xml"/><Relationship Id="rId15" Type="http://schemas.openxmlformats.org/officeDocument/2006/relationships/theme" Target="../theme/theme7.xml"/><Relationship Id="rId10" Type="http://schemas.openxmlformats.org/officeDocument/2006/relationships/slideLayout" Target="../slideLayouts/slideLayout78.xml"/><Relationship Id="rId4" Type="http://schemas.openxmlformats.org/officeDocument/2006/relationships/slideLayout" Target="../slideLayouts/slideLayout72.xml"/><Relationship Id="rId9" Type="http://schemas.openxmlformats.org/officeDocument/2006/relationships/slideLayout" Target="../slideLayouts/slideLayout77.xml"/><Relationship Id="rId14" Type="http://schemas.openxmlformats.org/officeDocument/2006/relationships/slideLayout" Target="../slideLayouts/slideLayout82.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90.xml"/><Relationship Id="rId13" Type="http://schemas.openxmlformats.org/officeDocument/2006/relationships/theme" Target="../theme/theme8.xml"/><Relationship Id="rId3" Type="http://schemas.openxmlformats.org/officeDocument/2006/relationships/slideLayout" Target="../slideLayouts/slideLayout85.xml"/><Relationship Id="rId7" Type="http://schemas.openxmlformats.org/officeDocument/2006/relationships/slideLayout" Target="../slideLayouts/slideLayout89.xml"/><Relationship Id="rId12" Type="http://schemas.openxmlformats.org/officeDocument/2006/relationships/slideLayout" Target="../slideLayouts/slideLayout94.xml"/><Relationship Id="rId2" Type="http://schemas.openxmlformats.org/officeDocument/2006/relationships/slideLayout" Target="../slideLayouts/slideLayout84.xml"/><Relationship Id="rId1" Type="http://schemas.openxmlformats.org/officeDocument/2006/relationships/slideLayout" Target="../slideLayouts/slideLayout83.xml"/><Relationship Id="rId6" Type="http://schemas.openxmlformats.org/officeDocument/2006/relationships/slideLayout" Target="../slideLayouts/slideLayout88.xml"/><Relationship Id="rId11" Type="http://schemas.openxmlformats.org/officeDocument/2006/relationships/slideLayout" Target="../slideLayouts/slideLayout93.xml"/><Relationship Id="rId5" Type="http://schemas.openxmlformats.org/officeDocument/2006/relationships/slideLayout" Target="../slideLayouts/slideLayout87.xml"/><Relationship Id="rId10" Type="http://schemas.openxmlformats.org/officeDocument/2006/relationships/slideLayout" Target="../slideLayouts/slideLayout92.xml"/><Relationship Id="rId4" Type="http://schemas.openxmlformats.org/officeDocument/2006/relationships/slideLayout" Target="../slideLayouts/slideLayout86.xml"/><Relationship Id="rId9" Type="http://schemas.openxmlformats.org/officeDocument/2006/relationships/slideLayout" Target="../slideLayouts/slideLayout91.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102.xml"/><Relationship Id="rId3" Type="http://schemas.openxmlformats.org/officeDocument/2006/relationships/slideLayout" Target="../slideLayouts/slideLayout97.xml"/><Relationship Id="rId7" Type="http://schemas.openxmlformats.org/officeDocument/2006/relationships/slideLayout" Target="../slideLayouts/slideLayout101.xml"/><Relationship Id="rId12" Type="http://schemas.openxmlformats.org/officeDocument/2006/relationships/theme" Target="../theme/theme9.xml"/><Relationship Id="rId2" Type="http://schemas.openxmlformats.org/officeDocument/2006/relationships/slideLayout" Target="../slideLayouts/slideLayout96.xml"/><Relationship Id="rId1" Type="http://schemas.openxmlformats.org/officeDocument/2006/relationships/slideLayout" Target="../slideLayouts/slideLayout95.xml"/><Relationship Id="rId6" Type="http://schemas.openxmlformats.org/officeDocument/2006/relationships/slideLayout" Target="../slideLayouts/slideLayout100.xml"/><Relationship Id="rId11" Type="http://schemas.openxmlformats.org/officeDocument/2006/relationships/slideLayout" Target="../slideLayouts/slideLayout105.xml"/><Relationship Id="rId5" Type="http://schemas.openxmlformats.org/officeDocument/2006/relationships/slideLayout" Target="../slideLayouts/slideLayout99.xml"/><Relationship Id="rId10" Type="http://schemas.openxmlformats.org/officeDocument/2006/relationships/slideLayout" Target="../slideLayouts/slideLayout104.xml"/><Relationship Id="rId4" Type="http://schemas.openxmlformats.org/officeDocument/2006/relationships/slideLayout" Target="../slideLayouts/slideLayout98.xml"/><Relationship Id="rId9" Type="http://schemas.openxmlformats.org/officeDocument/2006/relationships/slideLayout" Target="../slideLayouts/slideLayout10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a:lvl1pPr>
          </a:lstStyle>
          <a:p>
            <a:pPr>
              <a:defRPr/>
            </a:pPr>
            <a:fld id="{DD485E6B-AC26-6F4B-8BFD-572F2AFBE34C}"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itchFamily="-108" charset="0"/>
          <a:ea typeface="ＭＳ Ｐゴシック" pitchFamily="-108" charset="-128"/>
          <a:cs typeface="ＭＳ Ｐゴシック" pitchFamily="-108" charset="-128"/>
        </a:defRPr>
      </a:lvl2pPr>
      <a:lvl3pPr algn="ctr" rtl="0" eaLnBrk="1" fontAlgn="base" hangingPunct="1">
        <a:spcBef>
          <a:spcPct val="0"/>
        </a:spcBef>
        <a:spcAft>
          <a:spcPct val="0"/>
        </a:spcAft>
        <a:defRPr sz="4400">
          <a:solidFill>
            <a:schemeClr val="tx2"/>
          </a:solidFill>
          <a:latin typeface="Arial" pitchFamily="-108" charset="0"/>
          <a:ea typeface="ＭＳ Ｐゴシック" pitchFamily="-108" charset="-128"/>
          <a:cs typeface="ＭＳ Ｐゴシック" pitchFamily="-108" charset="-128"/>
        </a:defRPr>
      </a:lvl3pPr>
      <a:lvl4pPr algn="ctr" rtl="0" eaLnBrk="1" fontAlgn="base" hangingPunct="1">
        <a:spcBef>
          <a:spcPct val="0"/>
        </a:spcBef>
        <a:spcAft>
          <a:spcPct val="0"/>
        </a:spcAft>
        <a:defRPr sz="4400">
          <a:solidFill>
            <a:schemeClr val="tx2"/>
          </a:solidFill>
          <a:latin typeface="Arial" pitchFamily="-108" charset="0"/>
          <a:ea typeface="ＭＳ Ｐゴシック" pitchFamily="-108" charset="-128"/>
          <a:cs typeface="ＭＳ Ｐゴシック" pitchFamily="-108" charset="-128"/>
        </a:defRPr>
      </a:lvl4pPr>
      <a:lvl5pPr algn="ctr" rtl="0" eaLnBrk="1" fontAlgn="base" hangingPunct="1">
        <a:spcBef>
          <a:spcPct val="0"/>
        </a:spcBef>
        <a:spcAft>
          <a:spcPct val="0"/>
        </a:spcAft>
        <a:defRPr sz="4400">
          <a:solidFill>
            <a:schemeClr val="tx2"/>
          </a:solidFill>
          <a:latin typeface="Arial" pitchFamily="-108" charset="0"/>
          <a:ea typeface="ＭＳ Ｐゴシック" pitchFamily="-108" charset="-128"/>
          <a:cs typeface="ＭＳ Ｐゴシック" pitchFamily="-108" charset="-128"/>
        </a:defRPr>
      </a:lvl5pPr>
      <a:lvl6pPr marL="457200" algn="ctr" rtl="0" eaLnBrk="1" fontAlgn="base" hangingPunct="1">
        <a:spcBef>
          <a:spcPct val="0"/>
        </a:spcBef>
        <a:spcAft>
          <a:spcPct val="0"/>
        </a:spcAft>
        <a:defRPr sz="4400">
          <a:solidFill>
            <a:schemeClr val="tx2"/>
          </a:solidFill>
          <a:latin typeface="Arial" pitchFamily="-108" charset="0"/>
          <a:ea typeface="ＭＳ Ｐゴシック" pitchFamily="-108" charset="-128"/>
          <a:cs typeface="ＭＳ Ｐゴシック" pitchFamily="-108" charset="-128"/>
        </a:defRPr>
      </a:lvl6pPr>
      <a:lvl7pPr marL="914400" algn="ctr" rtl="0" eaLnBrk="1" fontAlgn="base" hangingPunct="1">
        <a:spcBef>
          <a:spcPct val="0"/>
        </a:spcBef>
        <a:spcAft>
          <a:spcPct val="0"/>
        </a:spcAft>
        <a:defRPr sz="4400">
          <a:solidFill>
            <a:schemeClr val="tx2"/>
          </a:solidFill>
          <a:latin typeface="Arial" pitchFamily="-108" charset="0"/>
          <a:ea typeface="ＭＳ Ｐゴシック" pitchFamily="-108" charset="-128"/>
          <a:cs typeface="ＭＳ Ｐゴシック" pitchFamily="-108" charset="-128"/>
        </a:defRPr>
      </a:lvl7pPr>
      <a:lvl8pPr marL="1371600" algn="ctr" rtl="0" eaLnBrk="1" fontAlgn="base" hangingPunct="1">
        <a:spcBef>
          <a:spcPct val="0"/>
        </a:spcBef>
        <a:spcAft>
          <a:spcPct val="0"/>
        </a:spcAft>
        <a:defRPr sz="4400">
          <a:solidFill>
            <a:schemeClr val="tx2"/>
          </a:solidFill>
          <a:latin typeface="Arial" pitchFamily="-108" charset="0"/>
          <a:ea typeface="ＭＳ Ｐゴシック" pitchFamily="-108" charset="-128"/>
          <a:cs typeface="ＭＳ Ｐゴシック" pitchFamily="-108" charset="-128"/>
        </a:defRPr>
      </a:lvl8pPr>
      <a:lvl9pPr marL="1828800" algn="ctr" rtl="0" eaLnBrk="1" fontAlgn="base" hangingPunct="1">
        <a:spcBef>
          <a:spcPct val="0"/>
        </a:spcBef>
        <a:spcAft>
          <a:spcPct val="0"/>
        </a:spcAft>
        <a:defRPr sz="4400">
          <a:solidFill>
            <a:schemeClr val="tx2"/>
          </a:solidFill>
          <a:latin typeface="Arial" pitchFamily="-108" charset="0"/>
          <a:ea typeface="ＭＳ Ｐゴシック" pitchFamily="-108" charset="-128"/>
          <a:cs typeface="ＭＳ Ｐゴシック" pitchFamily="-108" charset="-128"/>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143000" indent="-228600" algn="l" rtl="0" eaLnBrk="1" fontAlgn="base" hangingPunct="1">
        <a:spcBef>
          <a:spcPct val="20000"/>
        </a:spcBef>
        <a:spcAft>
          <a:spcPct val="0"/>
        </a:spcAft>
        <a:buChar char="•"/>
        <a:defRPr sz="2400">
          <a:solidFill>
            <a:schemeClr val="tx1"/>
          </a:solidFill>
          <a:latin typeface="+mn-lt"/>
          <a:ea typeface="+mn-ea"/>
        </a:defRPr>
      </a:lvl3pPr>
      <a:lvl4pPr marL="1600200" indent="-228600" algn="l" rtl="0" eaLnBrk="1" fontAlgn="base" hangingPunct="1">
        <a:spcBef>
          <a:spcPct val="20000"/>
        </a:spcBef>
        <a:spcAft>
          <a:spcPct val="0"/>
        </a:spcAft>
        <a:buChar char="–"/>
        <a:defRPr sz="2000">
          <a:solidFill>
            <a:schemeClr val="tx1"/>
          </a:solidFill>
          <a:latin typeface="+mn-lt"/>
          <a:ea typeface="+mn-ea"/>
        </a:defRPr>
      </a:lvl4pPr>
      <a:lvl5pPr marL="2057400" indent="-228600" algn="l" rtl="0" eaLnBrk="1" fontAlgn="base" hangingPunct="1">
        <a:spcBef>
          <a:spcPct val="20000"/>
        </a:spcBef>
        <a:spcAft>
          <a:spcPct val="0"/>
        </a:spcAft>
        <a:buChar char="»"/>
        <a:defRPr sz="2000">
          <a:solidFill>
            <a:schemeClr val="tx1"/>
          </a:solidFill>
          <a:latin typeface="+mn-lt"/>
          <a:ea typeface="+mn-ea"/>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gs>
            <a:gs pos="30000">
              <a:schemeClr val="bg1">
                <a:shade val="80000"/>
                <a:satMod val="230000"/>
              </a:schemeClr>
            </a:gs>
            <a:gs pos="100000">
              <a:schemeClr val="bg1">
                <a:tint val="97000"/>
                <a:satMod val="220000"/>
              </a:schemeClr>
            </a:gs>
          </a:gsLst>
          <a:lin ang="16200000" scaled="1"/>
          <a:tileRect/>
        </a:gra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dirty="0"/>
              <a:t>Click to edit Master title style</a:t>
            </a:r>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dirty="0"/>
              <a:t>Click to edit Master text styles</a:t>
            </a:r>
          </a:p>
          <a:p>
            <a:pPr lvl="1" eaLnBrk="1" latinLnBrk="0" hangingPunct="1"/>
            <a:r>
              <a:rPr kumimoji="0" lang="en-US" dirty="0"/>
              <a:t>Second level</a:t>
            </a:r>
          </a:p>
          <a:p>
            <a:pPr lvl="2" eaLnBrk="1" latinLnBrk="0" hangingPunct="1"/>
            <a:r>
              <a:rPr kumimoji="0" lang="en-US" dirty="0"/>
              <a:t>Third level</a:t>
            </a:r>
          </a:p>
          <a:p>
            <a:pPr lvl="3" eaLnBrk="1" latinLnBrk="0" hangingPunct="1"/>
            <a:r>
              <a:rPr kumimoji="0" lang="en-US" dirty="0"/>
              <a:t>Fourth level</a:t>
            </a:r>
          </a:p>
          <a:p>
            <a:pPr lvl="4" eaLnBrk="1" latinLnBrk="0" hangingPunct="1"/>
            <a:r>
              <a:rPr kumimoji="0" lang="en-US" dirty="0"/>
              <a:t>Fifth level</a:t>
            </a:r>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r>
              <a:rPr lang="en-US">
                <a:solidFill>
                  <a:srgbClr val="464653"/>
                </a:solidFill>
              </a:rPr>
              <a:t>7/21/15</a:t>
            </a:r>
            <a:endParaRPr lang="en-US" dirty="0">
              <a:solidFill>
                <a:srgbClr val="464653"/>
              </a:solidFill>
            </a:endParaRPr>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dirty="0">
              <a:solidFill>
                <a:srgbClr val="464653"/>
              </a:solidFill>
            </a:endParaRPr>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E62D122C-4856-DC44-A9E9-AA0B59C17538}" type="slidenum">
              <a:rPr lang="en-US" smtClean="0">
                <a:solidFill>
                  <a:srgbClr val="464653"/>
                </a:solidFill>
              </a:rPr>
              <a:pPr/>
              <a:t>‹#›</a:t>
            </a:fld>
            <a:endParaRPr lang="en-US" dirty="0">
              <a:solidFill>
                <a:srgbClr val="464653"/>
              </a:solidFill>
            </a:endParaRPr>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pPr algn="l" eaLnBrk="1" hangingPunct="1"/>
            <a:endParaRPr lang="en-US" dirty="0">
              <a:solidFill>
                <a:prstClr val="black"/>
              </a:solidFill>
            </a:endParaRPr>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pPr algn="l" eaLnBrk="1" hangingPunct="1"/>
            <a:endParaRPr lang="en-US" dirty="0">
              <a:solidFill>
                <a:prstClr val="black"/>
              </a:solidFill>
            </a:endParaRPr>
          </a:p>
        </p:txBody>
      </p:sp>
    </p:spTree>
    <p:extLst>
      <p:ext uri="{BB962C8B-B14F-4D97-AF65-F5344CB8AC3E}">
        <p14:creationId xmlns:p14="http://schemas.microsoft.com/office/powerpoint/2010/main" val="3002477020"/>
      </p:ext>
    </p:extLst>
  </p:cSld>
  <p:clrMap bg1="lt1" tx1="dk1" bg2="lt2" tx2="dk2" accent1="accent1" accent2="accent2" accent3="accent3" accent4="accent4" accent5="accent5" accent6="accent6" hlink="hlink" folHlink="folHlink"/>
  <p:sldLayoutIdLst>
    <p:sldLayoutId id="2147483812" r:id="rId1"/>
    <p:sldLayoutId id="2147483813" r:id="rId2"/>
    <p:sldLayoutId id="2147483814" r:id="rId3"/>
    <p:sldLayoutId id="2147483815" r:id="rId4"/>
    <p:sldLayoutId id="2147483816" r:id="rId5"/>
    <p:sldLayoutId id="2147483817" r:id="rId6"/>
    <p:sldLayoutId id="2147483818" r:id="rId7"/>
    <p:sldLayoutId id="2147483819" r:id="rId8"/>
    <p:sldLayoutId id="2147483820" r:id="rId9"/>
    <p:sldLayoutId id="2147483821" r:id="rId10"/>
    <p:sldLayoutId id="2147483822" r:id="rId11"/>
  </p:sldLayoutIdLst>
  <p:hf sldNum="0" hdr="0" dt="0"/>
  <p:txStyles>
    <p:titleStyle>
      <a:lvl1pPr algn="l" rtl="0" eaLnBrk="1" latinLnBrk="0" hangingPunct="1">
        <a:spcBef>
          <a:spcPct val="0"/>
        </a:spcBef>
        <a:buNone/>
        <a:defRPr kumimoji="0" sz="3200" b="1" i="0" kern="1200">
          <a:solidFill>
            <a:schemeClr val="bg2">
              <a:lumMod val="50000"/>
            </a:schemeClr>
          </a:solidFill>
          <a:latin typeface="Gill Sans"/>
          <a:ea typeface="+mj-ea"/>
          <a:cs typeface="Gill San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Arial"/>
          <a:ea typeface="+mn-ea"/>
          <a:cs typeface="Arial"/>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Arial"/>
          <a:ea typeface="+mn-ea"/>
          <a:cs typeface="Arial"/>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dirty="0"/>
              <a:t>Click to edit Master title style</a:t>
            </a:r>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dirty="0"/>
              <a:t>Click to edit Master text styles</a:t>
            </a:r>
          </a:p>
          <a:p>
            <a:pPr lvl="1" eaLnBrk="1" latinLnBrk="0" hangingPunct="1"/>
            <a:r>
              <a:rPr kumimoji="0" lang="en-US" dirty="0"/>
              <a:t>Second level</a:t>
            </a:r>
          </a:p>
          <a:p>
            <a:pPr lvl="2" eaLnBrk="1" latinLnBrk="0" hangingPunct="1"/>
            <a:r>
              <a:rPr kumimoji="0" lang="en-US" dirty="0"/>
              <a:t>Third level</a:t>
            </a:r>
          </a:p>
          <a:p>
            <a:pPr lvl="3" eaLnBrk="1" latinLnBrk="0" hangingPunct="1"/>
            <a:r>
              <a:rPr kumimoji="0" lang="en-US" dirty="0"/>
              <a:t>Fourth level</a:t>
            </a:r>
          </a:p>
          <a:p>
            <a:pPr lvl="4" eaLnBrk="1" latinLnBrk="0" hangingPunct="1"/>
            <a:r>
              <a:rPr kumimoji="0" lang="en-US" dirty="0"/>
              <a:t>Fifth level</a:t>
            </a:r>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r>
              <a:rPr lang="en-US">
                <a:solidFill>
                  <a:srgbClr val="464653"/>
                </a:solidFill>
              </a:rPr>
              <a:t>7/21/15</a:t>
            </a:r>
            <a:endParaRPr lang="en-US" dirty="0">
              <a:solidFill>
                <a:srgbClr val="464653"/>
              </a:solidFill>
            </a:endParaRPr>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dirty="0">
              <a:solidFill>
                <a:srgbClr val="464653"/>
              </a:solidFill>
            </a:endParaRPr>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E62D122C-4856-DC44-A9E9-AA0B59C17538}" type="slidenum">
              <a:rPr lang="en-US" smtClean="0">
                <a:solidFill>
                  <a:srgbClr val="464653"/>
                </a:solidFill>
              </a:rPr>
              <a:pPr/>
              <a:t>‹#›</a:t>
            </a:fld>
            <a:endParaRPr lang="en-US" dirty="0">
              <a:solidFill>
                <a:srgbClr val="464653"/>
              </a:solidFill>
            </a:endParaRPr>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pPr algn="l" eaLnBrk="1" hangingPunct="1"/>
            <a:endParaRPr lang="en-US" dirty="0">
              <a:solidFill>
                <a:prstClr val="black"/>
              </a:solidFill>
            </a:endParaRPr>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pPr algn="l" eaLnBrk="1" hangingPunct="1"/>
            <a:endParaRPr lang="en-US" dirty="0">
              <a:solidFill>
                <a:prstClr val="black"/>
              </a:solidFill>
            </a:endParaRPr>
          </a:p>
        </p:txBody>
      </p:sp>
    </p:spTree>
    <p:extLst>
      <p:ext uri="{BB962C8B-B14F-4D97-AF65-F5344CB8AC3E}">
        <p14:creationId xmlns:p14="http://schemas.microsoft.com/office/powerpoint/2010/main" val="389196714"/>
      </p:ext>
    </p:extLst>
  </p:cSld>
  <p:clrMap bg1="lt1" tx1="dk1" bg2="lt2" tx2="dk2" accent1="accent1" accent2="accent2" accent3="accent3" accent4="accent4" accent5="accent5" accent6="accent6" hlink="hlink" folHlink="folHlink"/>
  <p:sldLayoutIdLst>
    <p:sldLayoutId id="2147483824" r:id="rId1"/>
    <p:sldLayoutId id="2147483825" r:id="rId2"/>
    <p:sldLayoutId id="2147483826" r:id="rId3"/>
    <p:sldLayoutId id="2147483827" r:id="rId4"/>
    <p:sldLayoutId id="2147483828" r:id="rId5"/>
    <p:sldLayoutId id="2147483829" r:id="rId6"/>
    <p:sldLayoutId id="2147483830" r:id="rId7"/>
    <p:sldLayoutId id="2147483831" r:id="rId8"/>
    <p:sldLayoutId id="2147483832" r:id="rId9"/>
    <p:sldLayoutId id="2147483833" r:id="rId10"/>
    <p:sldLayoutId id="2147483834" r:id="rId11"/>
  </p:sldLayoutIdLst>
  <p:hf sldNum="0" hdr="0" dt="0"/>
  <p:txStyles>
    <p:titleStyle>
      <a:lvl1pPr algn="l" rtl="0" eaLnBrk="1" latinLnBrk="0" hangingPunct="1">
        <a:spcBef>
          <a:spcPct val="0"/>
        </a:spcBef>
        <a:buNone/>
        <a:defRPr kumimoji="0" sz="3200" b="1" i="0" kern="1200">
          <a:solidFill>
            <a:schemeClr val="bg2">
              <a:lumMod val="50000"/>
            </a:schemeClr>
          </a:solidFill>
          <a:latin typeface="Gill Sans"/>
          <a:ea typeface="+mj-ea"/>
          <a:cs typeface="Gill San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Arial"/>
          <a:ea typeface="+mn-ea"/>
          <a:cs typeface="Arial"/>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Arial"/>
          <a:ea typeface="+mn-ea"/>
          <a:cs typeface="Arial"/>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lstStyle>
          <a:p>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lstStyle>
          <a:p>
            <a:fld id="{901F3EBF-8EB0-B34E-90DA-1DE525B90A46}" type="slidenum">
              <a:rPr lang="en-US" smtClean="0"/>
              <a:pPr/>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p>
            <a:r>
              <a:rPr kumimoji="0" lang="en-US"/>
              <a:t>Click to edit Master title style</a:t>
            </a:r>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dk1" tx1="lt1" bg2="dk2" tx2="lt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1026"/>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1027"/>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4868" name="Rectangle 1028"/>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400">
                <a:ea typeface="Osaka" charset="-128"/>
                <a:cs typeface="Osaka" charset="-128"/>
              </a:defRPr>
            </a:lvl1pPr>
          </a:lstStyle>
          <a:p>
            <a:pPr>
              <a:defRPr/>
            </a:pPr>
            <a:endParaRPr lang="en-US">
              <a:solidFill>
                <a:srgbClr val="000000"/>
              </a:solidFill>
            </a:endParaRPr>
          </a:p>
        </p:txBody>
      </p:sp>
      <p:sp>
        <p:nvSpPr>
          <p:cNvPr id="164869" name="Rectangle 102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a:ea typeface="Osaka" charset="-128"/>
                <a:cs typeface="Osaka" charset="-128"/>
              </a:defRPr>
            </a:lvl1pPr>
          </a:lstStyle>
          <a:p>
            <a:pPr>
              <a:defRPr/>
            </a:pPr>
            <a:endParaRPr lang="en-US">
              <a:solidFill>
                <a:srgbClr val="000000"/>
              </a:solidFill>
            </a:endParaRPr>
          </a:p>
        </p:txBody>
      </p:sp>
      <p:sp>
        <p:nvSpPr>
          <p:cNvPr id="164870" name="Rectangle 1030"/>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a:ea typeface="Osaka" charset="-128"/>
                <a:cs typeface="Osaka" charset="-128"/>
              </a:defRPr>
            </a:lvl1pPr>
          </a:lstStyle>
          <a:p>
            <a:pPr>
              <a:defRPr/>
            </a:pPr>
            <a:fld id="{367B7B67-DD0F-E54D-89B4-2F56D20BFCD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06398387"/>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68" charset="0"/>
          <a:ea typeface="Osaka" pitchFamily="68" charset="-128"/>
          <a:cs typeface="Osaka" pitchFamily="68" charset="-128"/>
        </a:defRPr>
      </a:lvl2pPr>
      <a:lvl3pPr algn="ctr" rtl="0" eaLnBrk="0" fontAlgn="base" hangingPunct="0">
        <a:spcBef>
          <a:spcPct val="0"/>
        </a:spcBef>
        <a:spcAft>
          <a:spcPct val="0"/>
        </a:spcAft>
        <a:defRPr sz="4400">
          <a:solidFill>
            <a:schemeClr val="tx2"/>
          </a:solidFill>
          <a:latin typeface="Arial" pitchFamily="68" charset="0"/>
          <a:ea typeface="Osaka" pitchFamily="68" charset="-128"/>
          <a:cs typeface="Osaka" pitchFamily="68" charset="-128"/>
        </a:defRPr>
      </a:lvl3pPr>
      <a:lvl4pPr algn="ctr" rtl="0" eaLnBrk="0" fontAlgn="base" hangingPunct="0">
        <a:spcBef>
          <a:spcPct val="0"/>
        </a:spcBef>
        <a:spcAft>
          <a:spcPct val="0"/>
        </a:spcAft>
        <a:defRPr sz="4400">
          <a:solidFill>
            <a:schemeClr val="tx2"/>
          </a:solidFill>
          <a:latin typeface="Arial" pitchFamily="68" charset="0"/>
          <a:ea typeface="Osaka" pitchFamily="68" charset="-128"/>
          <a:cs typeface="Osaka" pitchFamily="68" charset="-128"/>
        </a:defRPr>
      </a:lvl4pPr>
      <a:lvl5pPr algn="ctr" rtl="0" eaLnBrk="0" fontAlgn="base" hangingPunct="0">
        <a:spcBef>
          <a:spcPct val="0"/>
        </a:spcBef>
        <a:spcAft>
          <a:spcPct val="0"/>
        </a:spcAft>
        <a:defRPr sz="4400">
          <a:solidFill>
            <a:schemeClr val="tx2"/>
          </a:solidFill>
          <a:latin typeface="Arial" pitchFamily="68" charset="0"/>
          <a:ea typeface="Osaka" pitchFamily="68" charset="-128"/>
          <a:cs typeface="Osaka" pitchFamily="68" charset="-128"/>
        </a:defRPr>
      </a:lvl5pPr>
      <a:lvl6pPr marL="457200" algn="ctr" rtl="0" fontAlgn="base">
        <a:spcBef>
          <a:spcPct val="0"/>
        </a:spcBef>
        <a:spcAft>
          <a:spcPct val="0"/>
        </a:spcAft>
        <a:defRPr sz="4400">
          <a:solidFill>
            <a:schemeClr val="tx2"/>
          </a:solidFill>
          <a:latin typeface="Arial" pitchFamily="68" charset="0"/>
          <a:ea typeface="Osaka" pitchFamily="68" charset="-128"/>
          <a:cs typeface="Osaka" pitchFamily="68" charset="-128"/>
        </a:defRPr>
      </a:lvl6pPr>
      <a:lvl7pPr marL="914400" algn="ctr" rtl="0" fontAlgn="base">
        <a:spcBef>
          <a:spcPct val="0"/>
        </a:spcBef>
        <a:spcAft>
          <a:spcPct val="0"/>
        </a:spcAft>
        <a:defRPr sz="4400">
          <a:solidFill>
            <a:schemeClr val="tx2"/>
          </a:solidFill>
          <a:latin typeface="Arial" pitchFamily="68" charset="0"/>
          <a:ea typeface="Osaka" pitchFamily="68" charset="-128"/>
          <a:cs typeface="Osaka" pitchFamily="68" charset="-128"/>
        </a:defRPr>
      </a:lvl7pPr>
      <a:lvl8pPr marL="1371600" algn="ctr" rtl="0" fontAlgn="base">
        <a:spcBef>
          <a:spcPct val="0"/>
        </a:spcBef>
        <a:spcAft>
          <a:spcPct val="0"/>
        </a:spcAft>
        <a:defRPr sz="4400">
          <a:solidFill>
            <a:schemeClr val="tx2"/>
          </a:solidFill>
          <a:latin typeface="Arial" pitchFamily="68" charset="0"/>
          <a:ea typeface="Osaka" pitchFamily="68" charset="-128"/>
          <a:cs typeface="Osaka" pitchFamily="68" charset="-128"/>
        </a:defRPr>
      </a:lvl8pPr>
      <a:lvl9pPr marL="1828800" algn="ctr" rtl="0" fontAlgn="base">
        <a:spcBef>
          <a:spcPct val="0"/>
        </a:spcBef>
        <a:spcAft>
          <a:spcPct val="0"/>
        </a:spcAft>
        <a:defRPr sz="4400">
          <a:solidFill>
            <a:schemeClr val="tx2"/>
          </a:solidFill>
          <a:latin typeface="Arial" pitchFamily="68" charset="0"/>
          <a:ea typeface="Osaka" pitchFamily="68" charset="-128"/>
          <a:cs typeface="Osaka" pitchFamily="68"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457200" y="152400"/>
            <a:ext cx="8229600" cy="990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7" name="Text Placeholder 12"/>
          <p:cNvSpPr>
            <a:spLocks noGrp="1"/>
          </p:cNvSpPr>
          <p:nvPr>
            <p:ph type="body" idx="1"/>
          </p:nvPr>
        </p:nvSpPr>
        <p:spPr bwMode="auto">
          <a:xfrm>
            <a:off x="457200" y="1219200"/>
            <a:ext cx="8229600" cy="4910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dirty="0"/>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dirty="0"/>
          </a:p>
        </p:txBody>
      </p:sp>
    </p:spTree>
    <p:extLst>
      <p:ext uri="{BB962C8B-B14F-4D97-AF65-F5344CB8AC3E}">
        <p14:creationId xmlns:p14="http://schemas.microsoft.com/office/powerpoint/2010/main" val="2847841833"/>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hf sldNum="0" hdr="0" ftr="0" dt="0"/>
  <p:txStyles>
    <p:titleStyle>
      <a:lvl1pPr algn="l" rtl="0" eaLnBrk="0" fontAlgn="base" hangingPunct="0">
        <a:spcBef>
          <a:spcPct val="0"/>
        </a:spcBef>
        <a:spcAft>
          <a:spcPct val="0"/>
        </a:spcAft>
        <a:defRPr sz="3200" b="1" kern="1200">
          <a:solidFill>
            <a:srgbClr val="528693"/>
          </a:solidFill>
          <a:latin typeface="Arial Bold"/>
          <a:ea typeface="ＭＳ Ｐゴシック" charset="-128"/>
          <a:cs typeface="Arial Bold"/>
        </a:defRPr>
      </a:lvl1pPr>
      <a:lvl2pPr algn="l" rtl="0" eaLnBrk="0" fontAlgn="base" hangingPunct="0">
        <a:spcBef>
          <a:spcPct val="0"/>
        </a:spcBef>
        <a:spcAft>
          <a:spcPct val="0"/>
        </a:spcAft>
        <a:defRPr sz="3200" b="1">
          <a:solidFill>
            <a:srgbClr val="528693"/>
          </a:solidFill>
          <a:latin typeface="Arial Bold" charset="0"/>
          <a:ea typeface="ＭＳ Ｐゴシック" charset="-128"/>
        </a:defRPr>
      </a:lvl2pPr>
      <a:lvl3pPr algn="l" rtl="0" eaLnBrk="0" fontAlgn="base" hangingPunct="0">
        <a:spcBef>
          <a:spcPct val="0"/>
        </a:spcBef>
        <a:spcAft>
          <a:spcPct val="0"/>
        </a:spcAft>
        <a:defRPr sz="3200" b="1">
          <a:solidFill>
            <a:srgbClr val="528693"/>
          </a:solidFill>
          <a:latin typeface="Arial Bold" charset="0"/>
          <a:ea typeface="ＭＳ Ｐゴシック" charset="-128"/>
        </a:defRPr>
      </a:lvl3pPr>
      <a:lvl4pPr algn="l" rtl="0" eaLnBrk="0" fontAlgn="base" hangingPunct="0">
        <a:spcBef>
          <a:spcPct val="0"/>
        </a:spcBef>
        <a:spcAft>
          <a:spcPct val="0"/>
        </a:spcAft>
        <a:defRPr sz="3200" b="1">
          <a:solidFill>
            <a:srgbClr val="528693"/>
          </a:solidFill>
          <a:latin typeface="Arial Bold" charset="0"/>
          <a:ea typeface="ＭＳ Ｐゴシック" charset="-128"/>
        </a:defRPr>
      </a:lvl4pPr>
      <a:lvl5pPr algn="l" rtl="0" eaLnBrk="0" fontAlgn="base" hangingPunct="0">
        <a:spcBef>
          <a:spcPct val="0"/>
        </a:spcBef>
        <a:spcAft>
          <a:spcPct val="0"/>
        </a:spcAft>
        <a:defRPr sz="3200" b="1">
          <a:solidFill>
            <a:srgbClr val="528693"/>
          </a:solidFill>
          <a:latin typeface="Arial Bold" charset="0"/>
          <a:ea typeface="ＭＳ Ｐゴシック" charset="-128"/>
        </a:defRPr>
      </a:lvl5pPr>
      <a:lvl6pPr marL="457200" algn="l" rtl="0" fontAlgn="base">
        <a:spcBef>
          <a:spcPct val="0"/>
        </a:spcBef>
        <a:spcAft>
          <a:spcPct val="0"/>
        </a:spcAft>
        <a:defRPr sz="3200" b="1">
          <a:solidFill>
            <a:srgbClr val="528693"/>
          </a:solidFill>
          <a:latin typeface="Arial Bold" charset="0"/>
          <a:ea typeface="ＭＳ Ｐゴシック" charset="-128"/>
        </a:defRPr>
      </a:lvl6pPr>
      <a:lvl7pPr marL="914400" algn="l" rtl="0" fontAlgn="base">
        <a:spcBef>
          <a:spcPct val="0"/>
        </a:spcBef>
        <a:spcAft>
          <a:spcPct val="0"/>
        </a:spcAft>
        <a:defRPr sz="3200" b="1">
          <a:solidFill>
            <a:srgbClr val="528693"/>
          </a:solidFill>
          <a:latin typeface="Arial Bold" charset="0"/>
          <a:ea typeface="ＭＳ Ｐゴシック" charset="-128"/>
        </a:defRPr>
      </a:lvl7pPr>
      <a:lvl8pPr marL="1371600" algn="l" rtl="0" fontAlgn="base">
        <a:spcBef>
          <a:spcPct val="0"/>
        </a:spcBef>
        <a:spcAft>
          <a:spcPct val="0"/>
        </a:spcAft>
        <a:defRPr sz="3200" b="1">
          <a:solidFill>
            <a:srgbClr val="528693"/>
          </a:solidFill>
          <a:latin typeface="Arial Bold" charset="0"/>
          <a:ea typeface="ＭＳ Ｐゴシック" charset="-128"/>
        </a:defRPr>
      </a:lvl8pPr>
      <a:lvl9pPr marL="1828800" algn="l" rtl="0" fontAlgn="base">
        <a:spcBef>
          <a:spcPct val="0"/>
        </a:spcBef>
        <a:spcAft>
          <a:spcPct val="0"/>
        </a:spcAft>
        <a:defRPr sz="3200" b="1">
          <a:solidFill>
            <a:srgbClr val="528693"/>
          </a:solidFill>
          <a:latin typeface="Arial Bold" charset="0"/>
          <a:ea typeface="ＭＳ Ｐゴシック" charset="-128"/>
        </a:defRPr>
      </a:lvl9pPr>
    </p:titleStyle>
    <p:bodyStyle>
      <a:lvl1pPr marL="273050" indent="-273050" algn="l" rtl="0" eaLnBrk="0" fontAlgn="base" hangingPunct="0">
        <a:spcBef>
          <a:spcPts val="600"/>
        </a:spcBef>
        <a:spcAft>
          <a:spcPct val="0"/>
        </a:spcAft>
        <a:buClr>
          <a:schemeClr val="accent1"/>
        </a:buClr>
        <a:buSzPct val="76000"/>
        <a:buFont typeface="Wingdings 3" charset="2"/>
        <a:buChar char=""/>
        <a:defRPr sz="2600" kern="1200">
          <a:solidFill>
            <a:schemeClr val="tx1"/>
          </a:solidFill>
          <a:latin typeface="Arial"/>
          <a:ea typeface="ＭＳ Ｐゴシック" charset="-128"/>
          <a:cs typeface="Arial"/>
        </a:defRPr>
      </a:lvl1pPr>
      <a:lvl2pPr marL="547688" indent="-273050" algn="l" rtl="0" eaLnBrk="0" fontAlgn="base" hangingPunct="0">
        <a:spcBef>
          <a:spcPts val="500"/>
        </a:spcBef>
        <a:spcAft>
          <a:spcPct val="0"/>
        </a:spcAft>
        <a:buClr>
          <a:schemeClr val="accent2"/>
        </a:buClr>
        <a:buSzPct val="76000"/>
        <a:buFont typeface="Wingdings 3" charset="2"/>
        <a:buChar char=""/>
        <a:defRPr sz="2300" kern="1200">
          <a:solidFill>
            <a:schemeClr val="tx2"/>
          </a:solidFill>
          <a:latin typeface="+mn-lt"/>
          <a:ea typeface="ＭＳ Ｐゴシック" charset="-128"/>
          <a:cs typeface="+mn-cs"/>
        </a:defRPr>
      </a:lvl2pPr>
      <a:lvl3pPr marL="822325" indent="-228600" algn="l" rtl="0" eaLnBrk="0" fontAlgn="base" hangingPunct="0">
        <a:spcBef>
          <a:spcPts val="500"/>
        </a:spcBef>
        <a:spcAft>
          <a:spcPct val="0"/>
        </a:spcAft>
        <a:buClr>
          <a:srgbClr val="BCBCBC"/>
        </a:buClr>
        <a:buSzPct val="76000"/>
        <a:buFont typeface="Wingdings 3" charset="2"/>
        <a:buChar char=""/>
        <a:defRPr sz="2000" kern="1200">
          <a:solidFill>
            <a:schemeClr val="tx1"/>
          </a:solidFill>
          <a:latin typeface="+mn-lt"/>
          <a:ea typeface="ＭＳ Ｐゴシック" charset="-128"/>
          <a:cs typeface="+mn-cs"/>
        </a:defRPr>
      </a:lvl3pPr>
      <a:lvl4pPr marL="1096963" indent="-228600" algn="l" rtl="0" eaLnBrk="0" fontAlgn="base" hangingPunct="0">
        <a:spcBef>
          <a:spcPts val="400"/>
        </a:spcBef>
        <a:spcAft>
          <a:spcPct val="0"/>
        </a:spcAft>
        <a:buClr>
          <a:srgbClr val="8BA2B4"/>
        </a:buClr>
        <a:buSzPct val="70000"/>
        <a:buFont typeface="Wingdings" charset="2"/>
        <a:buChar char=""/>
        <a:defRPr kern="1200">
          <a:solidFill>
            <a:schemeClr val="tx1"/>
          </a:solidFill>
          <a:latin typeface="+mn-lt"/>
          <a:ea typeface="ＭＳ Ｐゴシック" charset="-128"/>
          <a:cs typeface="+mn-cs"/>
        </a:defRPr>
      </a:lvl4pPr>
      <a:lvl5pPr marL="1371600" indent="-228600" algn="l" rtl="0" eaLnBrk="0" fontAlgn="base" hangingPunct="0">
        <a:spcBef>
          <a:spcPts val="300"/>
        </a:spcBef>
        <a:spcAft>
          <a:spcPct val="0"/>
        </a:spcAft>
        <a:buClr>
          <a:schemeClr val="accent2"/>
        </a:buClr>
        <a:buSzPct val="70000"/>
        <a:buFont typeface="Wingdings" charset="2"/>
        <a:buChar char=""/>
        <a:defRPr sz="1600" kern="1200">
          <a:solidFill>
            <a:schemeClr val="tx1"/>
          </a:solidFill>
          <a:latin typeface="+mn-lt"/>
          <a:ea typeface="ＭＳ Ｐゴシック" charset="-128"/>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lvl1pPr>
          </a:lstStyle>
          <a:p>
            <a:pPr algn="l">
              <a:defRPr/>
            </a:pPr>
            <a:endParaRPr lang="en-US">
              <a:solidFill>
                <a:prstClr val="black"/>
              </a:solidFill>
              <a:latin typeface="Times New Roman" charset="0"/>
              <a:ea typeface="ＭＳ Ｐゴシック" charset="0"/>
              <a:cs typeface="ＭＳ Ｐゴシック" charset="0"/>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solidFill>
                <a:prstClr val="black"/>
              </a:solidFill>
              <a:latin typeface="Times New Roman" charset="0"/>
              <a:ea typeface="ＭＳ Ｐゴシック" charset="0"/>
              <a:cs typeface="ＭＳ Ｐゴシック" charset="0"/>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a:lvl1pPr>
          </a:lstStyle>
          <a:p>
            <a:pPr>
              <a:defRPr/>
            </a:pPr>
            <a:fld id="{DD485E6B-AC26-6F4B-8BFD-572F2AFBE34C}" type="slidenum">
              <a:rPr lang="en-US" smtClean="0">
                <a:solidFill>
                  <a:prstClr val="black"/>
                </a:solidFill>
                <a:latin typeface="Times New Roman" charset="0"/>
                <a:ea typeface="ＭＳ Ｐゴシック" charset="0"/>
                <a:cs typeface="ＭＳ Ｐゴシック" charset="0"/>
              </a:rPr>
              <a:pPr>
                <a:defRPr/>
              </a:pPr>
              <a:t>‹#›</a:t>
            </a:fld>
            <a:endParaRPr lang="en-US">
              <a:solidFill>
                <a:prstClr val="black"/>
              </a:solidFill>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45513449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itchFamily="-108" charset="0"/>
          <a:ea typeface="ＭＳ Ｐゴシック" pitchFamily="-108" charset="-128"/>
          <a:cs typeface="ＭＳ Ｐゴシック" pitchFamily="-108" charset="-128"/>
        </a:defRPr>
      </a:lvl2pPr>
      <a:lvl3pPr algn="ctr" rtl="0" eaLnBrk="1" fontAlgn="base" hangingPunct="1">
        <a:spcBef>
          <a:spcPct val="0"/>
        </a:spcBef>
        <a:spcAft>
          <a:spcPct val="0"/>
        </a:spcAft>
        <a:defRPr sz="4400">
          <a:solidFill>
            <a:schemeClr val="tx2"/>
          </a:solidFill>
          <a:latin typeface="Arial" pitchFamily="-108" charset="0"/>
          <a:ea typeface="ＭＳ Ｐゴシック" pitchFamily="-108" charset="-128"/>
          <a:cs typeface="ＭＳ Ｐゴシック" pitchFamily="-108" charset="-128"/>
        </a:defRPr>
      </a:lvl3pPr>
      <a:lvl4pPr algn="ctr" rtl="0" eaLnBrk="1" fontAlgn="base" hangingPunct="1">
        <a:spcBef>
          <a:spcPct val="0"/>
        </a:spcBef>
        <a:spcAft>
          <a:spcPct val="0"/>
        </a:spcAft>
        <a:defRPr sz="4400">
          <a:solidFill>
            <a:schemeClr val="tx2"/>
          </a:solidFill>
          <a:latin typeface="Arial" pitchFamily="-108" charset="0"/>
          <a:ea typeface="ＭＳ Ｐゴシック" pitchFamily="-108" charset="-128"/>
          <a:cs typeface="ＭＳ Ｐゴシック" pitchFamily="-108" charset="-128"/>
        </a:defRPr>
      </a:lvl4pPr>
      <a:lvl5pPr algn="ctr" rtl="0" eaLnBrk="1" fontAlgn="base" hangingPunct="1">
        <a:spcBef>
          <a:spcPct val="0"/>
        </a:spcBef>
        <a:spcAft>
          <a:spcPct val="0"/>
        </a:spcAft>
        <a:defRPr sz="4400">
          <a:solidFill>
            <a:schemeClr val="tx2"/>
          </a:solidFill>
          <a:latin typeface="Arial" pitchFamily="-108" charset="0"/>
          <a:ea typeface="ＭＳ Ｐゴシック" pitchFamily="-108" charset="-128"/>
          <a:cs typeface="ＭＳ Ｐゴシック" pitchFamily="-108" charset="-128"/>
        </a:defRPr>
      </a:lvl5pPr>
      <a:lvl6pPr marL="457200" algn="ctr" rtl="0" eaLnBrk="1" fontAlgn="base" hangingPunct="1">
        <a:spcBef>
          <a:spcPct val="0"/>
        </a:spcBef>
        <a:spcAft>
          <a:spcPct val="0"/>
        </a:spcAft>
        <a:defRPr sz="4400">
          <a:solidFill>
            <a:schemeClr val="tx2"/>
          </a:solidFill>
          <a:latin typeface="Arial" pitchFamily="-108" charset="0"/>
          <a:ea typeface="ＭＳ Ｐゴシック" pitchFamily="-108" charset="-128"/>
          <a:cs typeface="ＭＳ Ｐゴシック" pitchFamily="-108" charset="-128"/>
        </a:defRPr>
      </a:lvl6pPr>
      <a:lvl7pPr marL="914400" algn="ctr" rtl="0" eaLnBrk="1" fontAlgn="base" hangingPunct="1">
        <a:spcBef>
          <a:spcPct val="0"/>
        </a:spcBef>
        <a:spcAft>
          <a:spcPct val="0"/>
        </a:spcAft>
        <a:defRPr sz="4400">
          <a:solidFill>
            <a:schemeClr val="tx2"/>
          </a:solidFill>
          <a:latin typeface="Arial" pitchFamily="-108" charset="0"/>
          <a:ea typeface="ＭＳ Ｐゴシック" pitchFamily="-108" charset="-128"/>
          <a:cs typeface="ＭＳ Ｐゴシック" pitchFamily="-108" charset="-128"/>
        </a:defRPr>
      </a:lvl7pPr>
      <a:lvl8pPr marL="1371600" algn="ctr" rtl="0" eaLnBrk="1" fontAlgn="base" hangingPunct="1">
        <a:spcBef>
          <a:spcPct val="0"/>
        </a:spcBef>
        <a:spcAft>
          <a:spcPct val="0"/>
        </a:spcAft>
        <a:defRPr sz="4400">
          <a:solidFill>
            <a:schemeClr val="tx2"/>
          </a:solidFill>
          <a:latin typeface="Arial" pitchFamily="-108" charset="0"/>
          <a:ea typeface="ＭＳ Ｐゴシック" pitchFamily="-108" charset="-128"/>
          <a:cs typeface="ＭＳ Ｐゴシック" pitchFamily="-108" charset="-128"/>
        </a:defRPr>
      </a:lvl8pPr>
      <a:lvl9pPr marL="1828800" algn="ctr" rtl="0" eaLnBrk="1" fontAlgn="base" hangingPunct="1">
        <a:spcBef>
          <a:spcPct val="0"/>
        </a:spcBef>
        <a:spcAft>
          <a:spcPct val="0"/>
        </a:spcAft>
        <a:defRPr sz="4400">
          <a:solidFill>
            <a:schemeClr val="tx2"/>
          </a:solidFill>
          <a:latin typeface="Arial" pitchFamily="-108" charset="0"/>
          <a:ea typeface="ＭＳ Ｐゴシック" pitchFamily="-108" charset="-128"/>
          <a:cs typeface="ＭＳ Ｐゴシック" pitchFamily="-108" charset="-128"/>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143000" indent="-228600" algn="l" rtl="0" eaLnBrk="1" fontAlgn="base" hangingPunct="1">
        <a:spcBef>
          <a:spcPct val="20000"/>
        </a:spcBef>
        <a:spcAft>
          <a:spcPct val="0"/>
        </a:spcAft>
        <a:buChar char="•"/>
        <a:defRPr sz="2400">
          <a:solidFill>
            <a:schemeClr val="tx1"/>
          </a:solidFill>
          <a:latin typeface="+mn-lt"/>
          <a:ea typeface="+mn-ea"/>
        </a:defRPr>
      </a:lvl3pPr>
      <a:lvl4pPr marL="1600200" indent="-228600" algn="l" rtl="0" eaLnBrk="1" fontAlgn="base" hangingPunct="1">
        <a:spcBef>
          <a:spcPct val="20000"/>
        </a:spcBef>
        <a:spcAft>
          <a:spcPct val="0"/>
        </a:spcAft>
        <a:buChar char="–"/>
        <a:defRPr sz="2000">
          <a:solidFill>
            <a:schemeClr val="tx1"/>
          </a:solidFill>
          <a:latin typeface="+mn-lt"/>
          <a:ea typeface="+mn-ea"/>
        </a:defRPr>
      </a:lvl4pPr>
      <a:lvl5pPr marL="2057400" indent="-228600" algn="l" rtl="0" eaLnBrk="1" fontAlgn="base" hangingPunct="1">
        <a:spcBef>
          <a:spcPct val="20000"/>
        </a:spcBef>
        <a:spcAft>
          <a:spcPct val="0"/>
        </a:spcAft>
        <a:buChar char="»"/>
        <a:defRPr sz="2000">
          <a:solidFill>
            <a:schemeClr val="tx1"/>
          </a:solidFill>
          <a:latin typeface="+mn-lt"/>
          <a:ea typeface="+mn-ea"/>
        </a:defRPr>
      </a:lvl5pPr>
      <a:lvl6pPr marL="2514600" indent="-228600" algn="l" rtl="0" eaLnBrk="1" fontAlgn="base" hangingPunct="1">
        <a:spcBef>
          <a:spcPct val="20000"/>
        </a:spcBef>
        <a:spcAft>
          <a:spcPct val="0"/>
        </a:spcAft>
        <a:buChar char="»"/>
        <a:defRPr sz="2000">
          <a:solidFill>
            <a:schemeClr val="tx1"/>
          </a:solidFill>
          <a:latin typeface="+mn-lt"/>
          <a:ea typeface="+mn-ea"/>
        </a:defRPr>
      </a:lvl6pPr>
      <a:lvl7pPr marL="2971800" indent="-228600" algn="l" rtl="0" eaLnBrk="1" fontAlgn="base" hangingPunct="1">
        <a:spcBef>
          <a:spcPct val="20000"/>
        </a:spcBef>
        <a:spcAft>
          <a:spcPct val="0"/>
        </a:spcAft>
        <a:buChar char="»"/>
        <a:defRPr sz="2000">
          <a:solidFill>
            <a:schemeClr val="tx1"/>
          </a:solidFill>
          <a:latin typeface="+mn-lt"/>
          <a:ea typeface="+mn-ea"/>
        </a:defRPr>
      </a:lvl7pPr>
      <a:lvl8pPr marL="3429000" indent="-228600" algn="l" rtl="0" eaLnBrk="1" fontAlgn="base" hangingPunct="1">
        <a:spcBef>
          <a:spcPct val="20000"/>
        </a:spcBef>
        <a:spcAft>
          <a:spcPct val="0"/>
        </a:spcAft>
        <a:buChar char="»"/>
        <a:defRPr sz="2000">
          <a:solidFill>
            <a:schemeClr val="tx1"/>
          </a:solidFill>
          <a:latin typeface="+mn-lt"/>
          <a:ea typeface="+mn-ea"/>
        </a:defRPr>
      </a:lvl8pPr>
      <a:lvl9pPr marL="388620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314" name="Title Placeholder 21"/>
          <p:cNvSpPr>
            <a:spLocks noGrp="1"/>
          </p:cNvSpPr>
          <p:nvPr>
            <p:ph type="title"/>
          </p:nvPr>
        </p:nvSpPr>
        <p:spPr bwMode="auto">
          <a:xfrm>
            <a:off x="457200" y="152400"/>
            <a:ext cx="8229600" cy="990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3315" name="Text Placeholder 12"/>
          <p:cNvSpPr>
            <a:spLocks noGrp="1"/>
          </p:cNvSpPr>
          <p:nvPr>
            <p:ph type="body" idx="1"/>
          </p:nvPr>
        </p:nvSpPr>
        <p:spPr bwMode="auto">
          <a:xfrm>
            <a:off x="457200" y="1219200"/>
            <a:ext cx="8229600" cy="4910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Date Placeholder 13"/>
          <p:cNvSpPr>
            <a:spLocks noGrp="1"/>
          </p:cNvSpPr>
          <p:nvPr>
            <p:ph type="dt" sz="half" idx="2"/>
          </p:nvPr>
        </p:nvSpPr>
        <p:spPr>
          <a:xfrm>
            <a:off x="6400800" y="6356350"/>
            <a:ext cx="2289175" cy="365125"/>
          </a:xfrm>
          <a:prstGeom prst="rect">
            <a:avLst/>
          </a:prstGeom>
        </p:spPr>
        <p:txBody>
          <a:bodyPr vert="horz"/>
          <a:lstStyle>
            <a:lvl1pPr algn="l" eaLnBrk="1" latinLnBrk="0" hangingPunct="1">
              <a:defRPr kumimoji="0" sz="1400">
                <a:solidFill>
                  <a:schemeClr val="tx2"/>
                </a:solidFill>
              </a:defRPr>
            </a:lvl1pPr>
          </a:lstStyle>
          <a:p>
            <a:pPr>
              <a:defRPr/>
            </a:pPr>
            <a:r>
              <a:rPr lang="en-US">
                <a:solidFill>
                  <a:srgbClr val="464653"/>
                </a:solidFill>
              </a:rPr>
              <a:t>7/21/15</a:t>
            </a:r>
          </a:p>
        </p:txBody>
      </p:sp>
      <p:sp>
        <p:nvSpPr>
          <p:cNvPr id="3" name="Footer Placeholder 2"/>
          <p:cNvSpPr>
            <a:spLocks noGrp="1"/>
          </p:cNvSpPr>
          <p:nvPr>
            <p:ph type="ftr" sz="quarter" idx="3"/>
          </p:nvPr>
        </p:nvSpPr>
        <p:spPr>
          <a:xfrm>
            <a:off x="2898775" y="6356350"/>
            <a:ext cx="3505200" cy="365125"/>
          </a:xfrm>
          <a:prstGeom prst="rect">
            <a:avLst/>
          </a:prstGeom>
        </p:spPr>
        <p:txBody>
          <a:bodyPr vert="horz"/>
          <a:lstStyle>
            <a:lvl1pPr algn="r" eaLnBrk="1" latinLnBrk="0" hangingPunct="1">
              <a:defRPr kumimoji="0" sz="1400">
                <a:solidFill>
                  <a:schemeClr val="tx2"/>
                </a:solidFill>
              </a:defRPr>
            </a:lvl1pPr>
          </a:lstStyle>
          <a:p>
            <a:pPr>
              <a:defRPr/>
            </a:pPr>
            <a:endParaRPr lang="en-US">
              <a:solidFill>
                <a:srgbClr val="464653"/>
              </a:solidFill>
            </a:endParaRPr>
          </a:p>
        </p:txBody>
      </p:sp>
      <p:sp>
        <p:nvSpPr>
          <p:cNvPr id="23" name="Slide Number Placeholder 22"/>
          <p:cNvSpPr>
            <a:spLocks noGrp="1"/>
          </p:cNvSpPr>
          <p:nvPr>
            <p:ph type="sldNum" sz="quarter" idx="4"/>
          </p:nvPr>
        </p:nvSpPr>
        <p:spPr>
          <a:xfrm>
            <a:off x="612775" y="6356350"/>
            <a:ext cx="1981200" cy="365125"/>
          </a:xfrm>
          <a:prstGeom prst="rect">
            <a:avLst/>
          </a:prstGeom>
        </p:spPr>
        <p:txBody>
          <a:bodyPr vert="horz"/>
          <a:lstStyle>
            <a:lvl1pPr algn="l" eaLnBrk="1" latinLnBrk="0" hangingPunct="1">
              <a:defRPr kumimoji="0" sz="1400" smtClean="0">
                <a:solidFill>
                  <a:schemeClr val="tx2"/>
                </a:solidFill>
              </a:defRPr>
            </a:lvl1pPr>
          </a:lstStyle>
          <a:p>
            <a:pPr>
              <a:defRPr/>
            </a:pPr>
            <a:fld id="{06D8ECFC-5A82-2346-BAD6-5EA185A6BBD4}" type="slidenum">
              <a:rPr lang="en-US">
                <a:solidFill>
                  <a:srgbClr val="464653"/>
                </a:solidFill>
              </a:rPr>
              <a:pPr>
                <a:defRPr/>
              </a:pPr>
              <a:t>‹#›</a:t>
            </a:fld>
            <a:endParaRPr lang="en-US">
              <a:solidFill>
                <a:srgbClr val="464653"/>
              </a:solidFill>
            </a:endParaRPr>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solidFill>
                <a:prstClr val="black"/>
              </a:solidFill>
            </a:endParaRPr>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solidFill>
                <a:prstClr val="black"/>
              </a:solidFill>
            </a:endParaRPr>
          </a:p>
        </p:txBody>
      </p:sp>
    </p:spTree>
    <p:extLst>
      <p:ext uri="{BB962C8B-B14F-4D97-AF65-F5344CB8AC3E}">
        <p14:creationId xmlns:p14="http://schemas.microsoft.com/office/powerpoint/2010/main" val="136157857"/>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Lst>
  <p:hf sldNum="0" hdr="0" dt="0"/>
  <p:txStyles>
    <p:titleStyle>
      <a:lvl1pPr algn="l" rtl="0" fontAlgn="base">
        <a:spcBef>
          <a:spcPct val="0"/>
        </a:spcBef>
        <a:spcAft>
          <a:spcPct val="0"/>
        </a:spcAft>
        <a:defRPr sz="2800" kern="1200">
          <a:solidFill>
            <a:srgbClr val="528693"/>
          </a:solidFill>
          <a:latin typeface="Arial"/>
          <a:ea typeface="ＭＳ Ｐゴシック" charset="-128"/>
          <a:cs typeface="ＭＳ Ｐゴシック" charset="-128"/>
        </a:defRPr>
      </a:lvl1pPr>
      <a:lvl2pPr algn="l" rtl="0" fontAlgn="base">
        <a:spcBef>
          <a:spcPct val="0"/>
        </a:spcBef>
        <a:spcAft>
          <a:spcPct val="0"/>
        </a:spcAft>
        <a:defRPr sz="2800">
          <a:solidFill>
            <a:srgbClr val="528693"/>
          </a:solidFill>
          <a:latin typeface="Arial" charset="0"/>
          <a:ea typeface="ＭＳ Ｐゴシック" charset="-128"/>
          <a:cs typeface="ＭＳ Ｐゴシック" charset="-128"/>
        </a:defRPr>
      </a:lvl2pPr>
      <a:lvl3pPr algn="l" rtl="0" fontAlgn="base">
        <a:spcBef>
          <a:spcPct val="0"/>
        </a:spcBef>
        <a:spcAft>
          <a:spcPct val="0"/>
        </a:spcAft>
        <a:defRPr sz="2800">
          <a:solidFill>
            <a:srgbClr val="528693"/>
          </a:solidFill>
          <a:latin typeface="Arial" charset="0"/>
          <a:ea typeface="ＭＳ Ｐゴシック" charset="-128"/>
          <a:cs typeface="ＭＳ Ｐゴシック" charset="-128"/>
        </a:defRPr>
      </a:lvl3pPr>
      <a:lvl4pPr algn="l" rtl="0" fontAlgn="base">
        <a:spcBef>
          <a:spcPct val="0"/>
        </a:spcBef>
        <a:spcAft>
          <a:spcPct val="0"/>
        </a:spcAft>
        <a:defRPr sz="2800">
          <a:solidFill>
            <a:srgbClr val="528693"/>
          </a:solidFill>
          <a:latin typeface="Arial" charset="0"/>
          <a:ea typeface="ＭＳ Ｐゴシック" charset="-128"/>
          <a:cs typeface="ＭＳ Ｐゴシック" charset="-128"/>
        </a:defRPr>
      </a:lvl4pPr>
      <a:lvl5pPr algn="l" rtl="0" fontAlgn="base">
        <a:spcBef>
          <a:spcPct val="0"/>
        </a:spcBef>
        <a:spcAft>
          <a:spcPct val="0"/>
        </a:spcAft>
        <a:defRPr sz="2800">
          <a:solidFill>
            <a:srgbClr val="528693"/>
          </a:solidFill>
          <a:latin typeface="Arial" charset="0"/>
          <a:ea typeface="ＭＳ Ｐゴシック" charset="-128"/>
          <a:cs typeface="ＭＳ Ｐゴシック" charset="-128"/>
        </a:defRPr>
      </a:lvl5pPr>
      <a:lvl6pPr marL="457200" algn="l" rtl="0" fontAlgn="base">
        <a:spcBef>
          <a:spcPct val="0"/>
        </a:spcBef>
        <a:spcAft>
          <a:spcPct val="0"/>
        </a:spcAft>
        <a:defRPr sz="2800">
          <a:solidFill>
            <a:srgbClr val="528693"/>
          </a:solidFill>
          <a:latin typeface="Arial" charset="0"/>
          <a:ea typeface="ＭＳ Ｐゴシック" charset="-128"/>
          <a:cs typeface="ＭＳ Ｐゴシック" charset="-128"/>
        </a:defRPr>
      </a:lvl6pPr>
      <a:lvl7pPr marL="914400" algn="l" rtl="0" fontAlgn="base">
        <a:spcBef>
          <a:spcPct val="0"/>
        </a:spcBef>
        <a:spcAft>
          <a:spcPct val="0"/>
        </a:spcAft>
        <a:defRPr sz="2800">
          <a:solidFill>
            <a:srgbClr val="528693"/>
          </a:solidFill>
          <a:latin typeface="Arial" charset="0"/>
          <a:ea typeface="ＭＳ Ｐゴシック" charset="-128"/>
          <a:cs typeface="ＭＳ Ｐゴシック" charset="-128"/>
        </a:defRPr>
      </a:lvl7pPr>
      <a:lvl8pPr marL="1371600" algn="l" rtl="0" fontAlgn="base">
        <a:spcBef>
          <a:spcPct val="0"/>
        </a:spcBef>
        <a:spcAft>
          <a:spcPct val="0"/>
        </a:spcAft>
        <a:defRPr sz="2800">
          <a:solidFill>
            <a:srgbClr val="528693"/>
          </a:solidFill>
          <a:latin typeface="Arial" charset="0"/>
          <a:ea typeface="ＭＳ Ｐゴシック" charset="-128"/>
          <a:cs typeface="ＭＳ Ｐゴシック" charset="-128"/>
        </a:defRPr>
      </a:lvl8pPr>
      <a:lvl9pPr marL="1828800" algn="l" rtl="0" fontAlgn="base">
        <a:spcBef>
          <a:spcPct val="0"/>
        </a:spcBef>
        <a:spcAft>
          <a:spcPct val="0"/>
        </a:spcAft>
        <a:defRPr sz="2800">
          <a:solidFill>
            <a:srgbClr val="528693"/>
          </a:solidFill>
          <a:latin typeface="Arial" charset="0"/>
          <a:ea typeface="ＭＳ Ｐゴシック" charset="-128"/>
          <a:cs typeface="ＭＳ Ｐゴシック" charset="-128"/>
        </a:defRPr>
      </a:lvl9pPr>
    </p:titleStyle>
    <p:bodyStyle>
      <a:lvl1pPr marL="273050" indent="-273050" algn="l" rtl="0" fontAlgn="base">
        <a:spcBef>
          <a:spcPts val="600"/>
        </a:spcBef>
        <a:spcAft>
          <a:spcPct val="0"/>
        </a:spcAft>
        <a:buClr>
          <a:schemeClr val="accent1"/>
        </a:buClr>
        <a:buSzPct val="76000"/>
        <a:buFont typeface="Wingdings 3" charset="2"/>
        <a:buChar char=""/>
        <a:defRPr sz="2400" kern="1200">
          <a:solidFill>
            <a:schemeClr val="tx1"/>
          </a:solidFill>
          <a:latin typeface="Arial"/>
          <a:ea typeface="ＭＳ Ｐゴシック" charset="-128"/>
          <a:cs typeface="ＭＳ Ｐゴシック" charset="-128"/>
        </a:defRPr>
      </a:lvl1pPr>
      <a:lvl2pPr marL="547688" indent="-273050" algn="l" rtl="0" fontAlgn="base">
        <a:spcBef>
          <a:spcPts val="500"/>
        </a:spcBef>
        <a:spcAft>
          <a:spcPct val="0"/>
        </a:spcAft>
        <a:buClr>
          <a:schemeClr val="accent2"/>
        </a:buClr>
        <a:buSzPct val="76000"/>
        <a:buFont typeface="Wingdings 3" charset="2"/>
        <a:buChar char=""/>
        <a:defRPr kern="1200">
          <a:solidFill>
            <a:schemeClr val="tx2"/>
          </a:solidFill>
          <a:latin typeface="Arial"/>
          <a:ea typeface="ＭＳ Ｐゴシック" charset="-128"/>
          <a:cs typeface="ＭＳ Ｐゴシック" charset="-128"/>
        </a:defRPr>
      </a:lvl2pPr>
      <a:lvl3pPr marL="822325" indent="-228600" algn="l" rtl="0" fontAlgn="base">
        <a:spcBef>
          <a:spcPts val="500"/>
        </a:spcBef>
        <a:spcAft>
          <a:spcPct val="0"/>
        </a:spcAft>
        <a:buClr>
          <a:srgbClr val="BCBCBC"/>
        </a:buClr>
        <a:buSzPct val="76000"/>
        <a:buFont typeface="Wingdings 3" charset="2"/>
        <a:buChar char=""/>
        <a:defRPr kern="1200">
          <a:solidFill>
            <a:schemeClr val="tx1"/>
          </a:solidFill>
          <a:latin typeface="+mn-lt"/>
          <a:ea typeface="+mn-ea"/>
          <a:cs typeface="+mn-cs"/>
        </a:defRPr>
      </a:lvl3pPr>
      <a:lvl4pPr marL="1096963" indent="-228600" algn="l" rtl="0" fontAlgn="base">
        <a:spcBef>
          <a:spcPts val="400"/>
        </a:spcBef>
        <a:spcAft>
          <a:spcPct val="0"/>
        </a:spcAft>
        <a:buClr>
          <a:srgbClr val="8BA2B4"/>
        </a:buClr>
        <a:buSzPct val="70000"/>
        <a:buFont typeface="Wingdings" charset="2"/>
        <a:buChar char=""/>
        <a:defRPr kern="1200">
          <a:solidFill>
            <a:schemeClr val="tx1"/>
          </a:solidFill>
          <a:latin typeface="+mn-lt"/>
          <a:ea typeface="+mn-ea"/>
          <a:cs typeface="+mn-cs"/>
        </a:defRPr>
      </a:lvl4pPr>
      <a:lvl5pPr marL="1371600" indent="-228600" algn="l" rtl="0" fontAlgn="base">
        <a:spcBef>
          <a:spcPts val="300"/>
        </a:spcBef>
        <a:spcAft>
          <a:spcPct val="0"/>
        </a:spcAft>
        <a:buClr>
          <a:schemeClr val="accent2"/>
        </a:buClr>
        <a:buSzPct val="70000"/>
        <a:buFont typeface="Wingdings"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00113" y="244158"/>
            <a:ext cx="7345362" cy="1339850"/>
          </a:xfrm>
          <a:prstGeom prst="rect">
            <a:avLst/>
          </a:prstGeom>
        </p:spPr>
        <p:txBody>
          <a:bodyPr vert="horz" lIns="91440" tIns="45720" rIns="91440" bIns="45720" rtlCol="0" anchor="ctr">
            <a:normAutofit/>
          </a:bodyPr>
          <a:lstStyle/>
          <a:p>
            <a:r>
              <a:rPr lang="en-US"/>
              <a:t>Click to edit Master title style</a:t>
            </a:r>
            <a:endParaRPr dirty="0"/>
          </a:p>
        </p:txBody>
      </p:sp>
      <p:sp>
        <p:nvSpPr>
          <p:cNvPr id="3" name="Text Placeholder 2"/>
          <p:cNvSpPr>
            <a:spLocks noGrp="1"/>
          </p:cNvSpPr>
          <p:nvPr>
            <p:ph type="body" idx="1"/>
          </p:nvPr>
        </p:nvSpPr>
        <p:spPr>
          <a:xfrm>
            <a:off x="900112" y="2133601"/>
            <a:ext cx="7345363" cy="39319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2"/>
          </p:nvPr>
        </p:nvSpPr>
        <p:spPr>
          <a:xfrm>
            <a:off x="243840" y="6371591"/>
            <a:ext cx="2133600" cy="259317"/>
          </a:xfrm>
          <a:prstGeom prst="rect">
            <a:avLst/>
          </a:prstGeom>
        </p:spPr>
        <p:txBody>
          <a:bodyPr vert="horz" lIns="91440" tIns="45720" rIns="91440" bIns="45720" rtlCol="0" anchor="ctr"/>
          <a:lstStyle>
            <a:lvl1pPr algn="l">
              <a:defRPr sz="1200">
                <a:solidFill>
                  <a:schemeClr val="bg2">
                    <a:lumMod val="60000"/>
                    <a:lumOff val="40000"/>
                  </a:schemeClr>
                </a:solidFill>
                <a:latin typeface="Brush Script MT" pitchFamily="66" charset="0"/>
              </a:defRPr>
            </a:lvl1pPr>
          </a:lstStyle>
          <a:p>
            <a:r>
              <a:rPr lang="en-US">
                <a:solidFill>
                  <a:srgbClr val="7C8F97">
                    <a:lumMod val="60000"/>
                    <a:lumOff val="40000"/>
                  </a:srgbClr>
                </a:solidFill>
                <a:ea typeface="ＭＳ Ｐゴシック" charset="0"/>
                <a:cs typeface="ＭＳ Ｐゴシック" charset="0"/>
              </a:rPr>
              <a:t>7/21/15</a:t>
            </a:r>
          </a:p>
        </p:txBody>
      </p:sp>
      <p:sp>
        <p:nvSpPr>
          <p:cNvPr id="5" name="Footer Placeholder 4"/>
          <p:cNvSpPr>
            <a:spLocks noGrp="1"/>
          </p:cNvSpPr>
          <p:nvPr>
            <p:ph type="ftr" sz="quarter" idx="3"/>
          </p:nvPr>
        </p:nvSpPr>
        <p:spPr>
          <a:xfrm>
            <a:off x="5958840" y="6371591"/>
            <a:ext cx="2895600" cy="257810"/>
          </a:xfrm>
          <a:prstGeom prst="rect">
            <a:avLst/>
          </a:prstGeom>
        </p:spPr>
        <p:txBody>
          <a:bodyPr vert="horz" lIns="91440" tIns="45720" rIns="91440" bIns="45720" rtlCol="0" anchor="ctr"/>
          <a:lstStyle>
            <a:lvl1pPr marL="0" algn="r" defTabSz="914400" rtl="0" eaLnBrk="1" latinLnBrk="0" hangingPunct="1">
              <a:defRPr sz="1200" kern="1200">
                <a:solidFill>
                  <a:schemeClr val="bg2">
                    <a:lumMod val="60000"/>
                    <a:lumOff val="40000"/>
                  </a:schemeClr>
                </a:solidFill>
                <a:latin typeface="Brush Script MT" pitchFamily="66" charset="0"/>
                <a:ea typeface="+mn-ea"/>
                <a:cs typeface="+mn-cs"/>
              </a:defRPr>
            </a:lvl1pPr>
          </a:lstStyle>
          <a:p>
            <a:endParaRPr lang="en-US">
              <a:solidFill>
                <a:srgbClr val="7C8F97">
                  <a:lumMod val="60000"/>
                  <a:lumOff val="40000"/>
                </a:srgbClr>
              </a:solidFill>
            </a:endParaRPr>
          </a:p>
        </p:txBody>
      </p:sp>
      <p:sp>
        <p:nvSpPr>
          <p:cNvPr id="6" name="Slide Number Placeholder 5"/>
          <p:cNvSpPr>
            <a:spLocks noGrp="1"/>
          </p:cNvSpPr>
          <p:nvPr>
            <p:ph type="sldNum" sz="quarter" idx="4"/>
          </p:nvPr>
        </p:nvSpPr>
        <p:spPr>
          <a:xfrm>
            <a:off x="4191000" y="6356350"/>
            <a:ext cx="762000" cy="271463"/>
          </a:xfrm>
          <a:prstGeom prst="rect">
            <a:avLst/>
          </a:prstGeom>
        </p:spPr>
        <p:txBody>
          <a:bodyPr vert="horz" lIns="91440" tIns="45720" rIns="91440" bIns="45720" rtlCol="0" anchor="ctr"/>
          <a:lstStyle>
            <a:lvl1pPr marL="0" algn="ctr" defTabSz="914400" rtl="0" eaLnBrk="1" latinLnBrk="0" hangingPunct="1">
              <a:defRPr sz="1200" kern="1200">
                <a:solidFill>
                  <a:schemeClr val="bg2">
                    <a:lumMod val="60000"/>
                    <a:lumOff val="40000"/>
                  </a:schemeClr>
                </a:solidFill>
                <a:latin typeface="+mn-lt"/>
                <a:ea typeface="+mn-ea"/>
                <a:cs typeface="+mn-cs"/>
              </a:defRPr>
            </a:lvl1pPr>
          </a:lstStyle>
          <a:p>
            <a:fld id="{EB20EDF3-A60D-384C-81F4-CFF5D694101E}" type="slidenum">
              <a:rPr lang="en-US" smtClean="0">
                <a:solidFill>
                  <a:srgbClr val="7C8F97">
                    <a:lumMod val="60000"/>
                    <a:lumOff val="40000"/>
                  </a:srgbClr>
                </a:solidFill>
              </a:rPr>
              <a:pPr/>
              <a:t>‹#›</a:t>
            </a:fld>
            <a:endParaRPr lang="en-US">
              <a:solidFill>
                <a:srgbClr val="7C8F97">
                  <a:lumMod val="60000"/>
                  <a:lumOff val="40000"/>
                </a:srgbClr>
              </a:solidFill>
            </a:endParaRPr>
          </a:p>
        </p:txBody>
      </p:sp>
    </p:spTree>
    <p:extLst>
      <p:ext uri="{BB962C8B-B14F-4D97-AF65-F5344CB8AC3E}">
        <p14:creationId xmlns:p14="http://schemas.microsoft.com/office/powerpoint/2010/main" val="679315876"/>
      </p:ext>
    </p:extLst>
  </p:cSld>
  <p:clrMap bg1="lt1" tx1="dk1" bg2="lt2" tx2="dk2" accent1="accent1" accent2="accent2" accent3="accent3" accent4="accent4" accent5="accent5" accent6="accent6" hlink="hlink" folHlink="folHlink"/>
  <p:sldLayoutIdLst>
    <p:sldLayoutId id="2147483759" r:id="rId1"/>
    <p:sldLayoutId id="2147483760" r:id="rId2"/>
    <p:sldLayoutId id="2147483761" r:id="rId3"/>
    <p:sldLayoutId id="2147483762" r:id="rId4"/>
    <p:sldLayoutId id="2147483763" r:id="rId5"/>
    <p:sldLayoutId id="2147483764" r:id="rId6"/>
    <p:sldLayoutId id="2147483765" r:id="rId7"/>
    <p:sldLayoutId id="2147483766" r:id="rId8"/>
    <p:sldLayoutId id="2147483767" r:id="rId9"/>
    <p:sldLayoutId id="2147483768" r:id="rId10"/>
    <p:sldLayoutId id="2147483769" r:id="rId11"/>
    <p:sldLayoutId id="2147483770" r:id="rId12"/>
    <p:sldLayoutId id="2147483771" r:id="rId13"/>
    <p:sldLayoutId id="2147483772" r:id="rId14"/>
  </p:sldLayoutIdLst>
  <p:hf sldNum="0" hdr="0" dt="0"/>
  <p:txStyles>
    <p:titleStyle>
      <a:lvl1pPr algn="ctr" defTabSz="914400" rtl="0" eaLnBrk="1" latinLnBrk="0" hangingPunct="1">
        <a:spcBef>
          <a:spcPct val="0"/>
        </a:spcBef>
        <a:buNone/>
        <a:defRPr sz="4800" kern="1200">
          <a:solidFill>
            <a:schemeClr val="tx1">
              <a:lumMod val="75000"/>
              <a:lumOff val="25000"/>
            </a:schemeClr>
          </a:solidFill>
          <a:latin typeface="+mj-lt"/>
          <a:ea typeface="+mj-ea"/>
          <a:cs typeface="+mj-cs"/>
        </a:defRPr>
      </a:lvl1pPr>
    </p:titleStyle>
    <p:bodyStyle>
      <a:lvl1pPr marL="342900" indent="-342900" algn="l" defTabSz="914400" rtl="0" eaLnBrk="1" latinLnBrk="0" hangingPunct="1">
        <a:spcBef>
          <a:spcPts val="2000"/>
        </a:spcBef>
        <a:buClr>
          <a:schemeClr val="tx1">
            <a:lumMod val="75000"/>
            <a:lumOff val="25000"/>
          </a:schemeClr>
        </a:buClr>
        <a:buFont typeface="Arial" pitchFamily="34" charset="0"/>
        <a:buChar char="•"/>
        <a:defRPr sz="2400" kern="1200">
          <a:solidFill>
            <a:schemeClr val="tx1">
              <a:lumMod val="75000"/>
              <a:lumOff val="25000"/>
            </a:schemeClr>
          </a:solidFill>
          <a:latin typeface="+mn-lt"/>
          <a:ea typeface="+mn-ea"/>
          <a:cs typeface="+mn-cs"/>
        </a:defRPr>
      </a:lvl1pPr>
      <a:lvl2pPr marL="579438" indent="-228600" algn="l" defTabSz="914400" rtl="0" eaLnBrk="1" latinLnBrk="0" hangingPunct="1">
        <a:spcBef>
          <a:spcPts val="600"/>
        </a:spcBef>
        <a:buClr>
          <a:schemeClr val="bg2">
            <a:lumMod val="60000"/>
            <a:lumOff val="40000"/>
          </a:schemeClr>
        </a:buClr>
        <a:buFont typeface="Arial" pitchFamily="34" charset="0"/>
        <a:buChar char="•"/>
        <a:defRPr sz="2200" kern="1200">
          <a:solidFill>
            <a:schemeClr val="tx1">
              <a:lumMod val="75000"/>
              <a:lumOff val="25000"/>
            </a:schemeClr>
          </a:solidFill>
          <a:latin typeface="+mn-lt"/>
          <a:ea typeface="+mn-ea"/>
          <a:cs typeface="+mn-cs"/>
        </a:defRPr>
      </a:lvl2pPr>
      <a:lvl3pPr marL="808038" indent="-228600" algn="l" defTabSz="914400" rtl="0" eaLnBrk="1" latinLnBrk="0" hangingPunct="1">
        <a:spcBef>
          <a:spcPts val="600"/>
        </a:spcBef>
        <a:buClr>
          <a:schemeClr val="tx1">
            <a:lumMod val="75000"/>
            <a:lumOff val="25000"/>
          </a:schemeClr>
        </a:buClr>
        <a:buFont typeface="Arial" pitchFamily="34" charset="0"/>
        <a:buChar char="•"/>
        <a:defRPr sz="2000" kern="1200">
          <a:solidFill>
            <a:schemeClr val="tx1">
              <a:lumMod val="75000"/>
              <a:lumOff val="25000"/>
            </a:schemeClr>
          </a:solidFill>
          <a:latin typeface="+mn-lt"/>
          <a:ea typeface="+mn-ea"/>
          <a:cs typeface="+mn-cs"/>
        </a:defRPr>
      </a:lvl3pPr>
      <a:lvl4pPr marL="1036638" indent="-228600" algn="l" defTabSz="914400" rtl="0" eaLnBrk="1" latinLnBrk="0" hangingPunct="1">
        <a:spcBef>
          <a:spcPts val="600"/>
        </a:spcBef>
        <a:buClr>
          <a:schemeClr val="bg2">
            <a:lumMod val="60000"/>
            <a:lumOff val="40000"/>
          </a:schemeClr>
        </a:buClr>
        <a:buFont typeface="Arial" pitchFamily="34" charset="0"/>
        <a:buChar char="•"/>
        <a:defRPr sz="1800" kern="1200">
          <a:solidFill>
            <a:schemeClr val="tx1">
              <a:lumMod val="75000"/>
              <a:lumOff val="25000"/>
            </a:schemeClr>
          </a:solidFill>
          <a:latin typeface="+mn-lt"/>
          <a:ea typeface="+mn-ea"/>
          <a:cs typeface="+mn-cs"/>
        </a:defRPr>
      </a:lvl4pPr>
      <a:lvl5pPr marL="1265238" indent="-228600" algn="l" defTabSz="914400" rtl="0" eaLnBrk="1" latinLnBrk="0" hangingPunct="1">
        <a:spcBef>
          <a:spcPts val="600"/>
        </a:spcBef>
        <a:buClr>
          <a:schemeClr val="tx1">
            <a:lumMod val="75000"/>
            <a:lumOff val="25000"/>
          </a:schemeClr>
        </a:buClr>
        <a:buFont typeface="Arial" pitchFamily="34" charset="0"/>
        <a:buChar char="•"/>
        <a:defRPr sz="1800" kern="1200">
          <a:solidFill>
            <a:schemeClr val="tx1">
              <a:lumMod val="75000"/>
              <a:lumOff val="25000"/>
            </a:schemeClr>
          </a:solidFill>
          <a:latin typeface="+mn-lt"/>
          <a:ea typeface="+mn-ea"/>
          <a:cs typeface="+mn-cs"/>
        </a:defRPr>
      </a:lvl5pPr>
      <a:lvl6pPr marL="1485900"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6pPr>
      <a:lvl7pPr marL="1712913"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7pPr>
      <a:lvl8pPr marL="1947863"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8pPr>
      <a:lvl9pPr marL="2174875"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a:solidFill>
            <a:schemeClr val="tx1">
              <a:lumMod val="75000"/>
              <a:lumOff val="2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400"/>
            </a:lvl1pPr>
          </a:lstStyle>
          <a:p>
            <a:pPr algn="l"/>
            <a:r>
              <a:rPr lang="en-US">
                <a:solidFill>
                  <a:srgbClr val="000000"/>
                </a:solidFill>
              </a:rPr>
              <a:t>7/21/15</a:t>
            </a:r>
            <a:endParaRPr lang="en-US" dirty="0">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eaLnBrk="0" hangingPunct="0">
              <a:defRPr sz="1400"/>
            </a:lvl1pPr>
          </a:lstStyle>
          <a:p>
            <a:endParaRPr lang="en-US" dirty="0">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400"/>
            </a:lvl1pPr>
          </a:lstStyle>
          <a:p>
            <a:fld id="{E62D122C-4856-DC44-A9E9-AA0B59C17538}"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038937450"/>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 id="2147483785" r:id="rId12"/>
  </p:sldLayoutIdLst>
  <p:hf sldNum="0"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8" charset="0"/>
          <a:ea typeface="ＭＳ Ｐゴシック" pitchFamily="-108" charset="-128"/>
          <a:cs typeface="ＭＳ Ｐゴシック" pitchFamily="-108" charset="-128"/>
        </a:defRPr>
      </a:lvl2pPr>
      <a:lvl3pPr algn="ctr" rtl="0" eaLnBrk="0" fontAlgn="base" hangingPunct="0">
        <a:spcBef>
          <a:spcPct val="0"/>
        </a:spcBef>
        <a:spcAft>
          <a:spcPct val="0"/>
        </a:spcAft>
        <a:defRPr sz="4400">
          <a:solidFill>
            <a:schemeClr val="tx2"/>
          </a:solidFill>
          <a:latin typeface="Arial" pitchFamily="-108" charset="0"/>
          <a:ea typeface="ＭＳ Ｐゴシック" pitchFamily="-108" charset="-128"/>
          <a:cs typeface="ＭＳ Ｐゴシック" pitchFamily="-108" charset="-128"/>
        </a:defRPr>
      </a:lvl3pPr>
      <a:lvl4pPr algn="ctr" rtl="0" eaLnBrk="0" fontAlgn="base" hangingPunct="0">
        <a:spcBef>
          <a:spcPct val="0"/>
        </a:spcBef>
        <a:spcAft>
          <a:spcPct val="0"/>
        </a:spcAft>
        <a:defRPr sz="4400">
          <a:solidFill>
            <a:schemeClr val="tx2"/>
          </a:solidFill>
          <a:latin typeface="Arial" pitchFamily="-108" charset="0"/>
          <a:ea typeface="ＭＳ Ｐゴシック" pitchFamily="-108" charset="-128"/>
          <a:cs typeface="ＭＳ Ｐゴシック" pitchFamily="-108" charset="-128"/>
        </a:defRPr>
      </a:lvl4pPr>
      <a:lvl5pPr algn="ctr" rtl="0" eaLnBrk="0" fontAlgn="base" hangingPunct="0">
        <a:spcBef>
          <a:spcPct val="0"/>
        </a:spcBef>
        <a:spcAft>
          <a:spcPct val="0"/>
        </a:spcAft>
        <a:defRPr sz="4400">
          <a:solidFill>
            <a:schemeClr val="tx2"/>
          </a:solidFill>
          <a:latin typeface="Arial" pitchFamily="-108" charset="0"/>
          <a:ea typeface="ＭＳ Ｐゴシック" pitchFamily="-108" charset="-128"/>
          <a:cs typeface="ＭＳ Ｐゴシック" pitchFamily="-108" charset="-128"/>
        </a:defRPr>
      </a:lvl5pPr>
      <a:lvl6pPr marL="457200" algn="ctr" rtl="0" fontAlgn="base">
        <a:spcBef>
          <a:spcPct val="0"/>
        </a:spcBef>
        <a:spcAft>
          <a:spcPct val="0"/>
        </a:spcAft>
        <a:defRPr sz="4400">
          <a:solidFill>
            <a:schemeClr val="tx2"/>
          </a:solidFill>
          <a:latin typeface="Arial" pitchFamily="-108" charset="0"/>
          <a:ea typeface="ＭＳ Ｐゴシック" pitchFamily="-108" charset="-128"/>
          <a:cs typeface="ＭＳ Ｐゴシック" pitchFamily="-108" charset="-128"/>
        </a:defRPr>
      </a:lvl6pPr>
      <a:lvl7pPr marL="914400" algn="ctr" rtl="0" fontAlgn="base">
        <a:spcBef>
          <a:spcPct val="0"/>
        </a:spcBef>
        <a:spcAft>
          <a:spcPct val="0"/>
        </a:spcAft>
        <a:defRPr sz="4400">
          <a:solidFill>
            <a:schemeClr val="tx2"/>
          </a:solidFill>
          <a:latin typeface="Arial" pitchFamily="-108" charset="0"/>
          <a:ea typeface="ＭＳ Ｐゴシック" pitchFamily="-108" charset="-128"/>
          <a:cs typeface="ＭＳ Ｐゴシック" pitchFamily="-108" charset="-128"/>
        </a:defRPr>
      </a:lvl7pPr>
      <a:lvl8pPr marL="1371600" algn="ctr" rtl="0" fontAlgn="base">
        <a:spcBef>
          <a:spcPct val="0"/>
        </a:spcBef>
        <a:spcAft>
          <a:spcPct val="0"/>
        </a:spcAft>
        <a:defRPr sz="4400">
          <a:solidFill>
            <a:schemeClr val="tx2"/>
          </a:solidFill>
          <a:latin typeface="Arial" pitchFamily="-108" charset="0"/>
          <a:ea typeface="ＭＳ Ｐゴシック" pitchFamily="-108" charset="-128"/>
          <a:cs typeface="ＭＳ Ｐゴシック" pitchFamily="-108" charset="-128"/>
        </a:defRPr>
      </a:lvl8pPr>
      <a:lvl9pPr marL="1828800" algn="ctr" rtl="0" fontAlgn="base">
        <a:spcBef>
          <a:spcPct val="0"/>
        </a:spcBef>
        <a:spcAft>
          <a:spcPct val="0"/>
        </a:spcAft>
        <a:defRPr sz="4400">
          <a:solidFill>
            <a:schemeClr val="tx2"/>
          </a:solidFill>
          <a:latin typeface="Arial" pitchFamily="-108" charset="0"/>
          <a:ea typeface="ＭＳ Ｐゴシック" pitchFamily="-108" charset="-128"/>
          <a:cs typeface="ＭＳ Ｐゴシック" pitchFamily="-108"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gs>
            <a:gs pos="30000">
              <a:schemeClr val="bg1">
                <a:shade val="80000"/>
                <a:satMod val="230000"/>
              </a:schemeClr>
            </a:gs>
            <a:gs pos="100000">
              <a:schemeClr val="bg1">
                <a:tint val="97000"/>
                <a:satMod val="220000"/>
              </a:schemeClr>
            </a:gs>
          </a:gsLst>
          <a:lin ang="16200000" scaled="1"/>
          <a:tileRect/>
        </a:gra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dirty="0"/>
              <a:t>Click to edit Master title style</a:t>
            </a:r>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dirty="0"/>
              <a:t>Click to edit Master text styles</a:t>
            </a:r>
          </a:p>
          <a:p>
            <a:pPr lvl="1" eaLnBrk="1" latinLnBrk="0" hangingPunct="1"/>
            <a:r>
              <a:rPr kumimoji="0" lang="en-US" dirty="0"/>
              <a:t>Second level</a:t>
            </a:r>
          </a:p>
          <a:p>
            <a:pPr lvl="2" eaLnBrk="1" latinLnBrk="0" hangingPunct="1"/>
            <a:r>
              <a:rPr kumimoji="0" lang="en-US" dirty="0"/>
              <a:t>Third level</a:t>
            </a:r>
          </a:p>
          <a:p>
            <a:pPr lvl="3" eaLnBrk="1" latinLnBrk="0" hangingPunct="1"/>
            <a:r>
              <a:rPr kumimoji="0" lang="en-US" dirty="0"/>
              <a:t>Fourth level</a:t>
            </a:r>
          </a:p>
          <a:p>
            <a:pPr lvl="4" eaLnBrk="1" latinLnBrk="0" hangingPunct="1"/>
            <a:r>
              <a:rPr kumimoji="0" lang="en-US" dirty="0"/>
              <a:t>Fifth level</a:t>
            </a:r>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r>
              <a:rPr lang="en-US"/>
              <a:t>7/21/15</a:t>
            </a:r>
            <a:endParaRPr lang="en-US" dirty="0"/>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dirty="0"/>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E62D122C-4856-DC44-A9E9-AA0B59C17538}" type="slidenum">
              <a:rPr lang="en-US" smtClean="0"/>
              <a:pPr/>
              <a:t>‹#›</a:t>
            </a:fld>
            <a:endParaRPr lang="en-US" dirty="0"/>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Tree>
    <p:extLst>
      <p:ext uri="{BB962C8B-B14F-4D97-AF65-F5344CB8AC3E}">
        <p14:creationId xmlns:p14="http://schemas.microsoft.com/office/powerpoint/2010/main" val="3441491898"/>
      </p:ext>
    </p:extLst>
  </p:cSld>
  <p:clrMap bg1="lt1" tx1="dk1" bg2="lt2" tx2="dk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Lst>
  <p:hf sldNum="0" hdr="0" dt="0"/>
  <p:txStyles>
    <p:titleStyle>
      <a:lvl1pPr algn="l" rtl="0" eaLnBrk="1" latinLnBrk="0" hangingPunct="1">
        <a:spcBef>
          <a:spcPct val="0"/>
        </a:spcBef>
        <a:buNone/>
        <a:defRPr kumimoji="0" sz="3200" b="1" i="0" kern="1200">
          <a:solidFill>
            <a:schemeClr val="bg2">
              <a:lumMod val="50000"/>
            </a:schemeClr>
          </a:solidFill>
          <a:latin typeface="Gill Sans"/>
          <a:ea typeface="+mj-ea"/>
          <a:cs typeface="Gill San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Arial"/>
          <a:ea typeface="+mn-ea"/>
          <a:cs typeface="Arial"/>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Arial"/>
          <a:ea typeface="+mn-ea"/>
          <a:cs typeface="Arial"/>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reporter.nih.gov/search/F_-exnQnX06J8ivm1hm2CA/project-details/10641713"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hyperlink" Target="https://reporter.nih.gov/search/jh9F2w2niEu5YrBCfnKCuA/project-details/10666601"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4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2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84.xml"/></Relationships>
</file>

<file path=ppt/slides/_rels/slide25.xml.rels><?xml version="1.0" encoding="UTF-8" standalone="yes"?>
<Relationships xmlns="http://schemas.openxmlformats.org/package/2006/relationships"><Relationship Id="rId3" Type="http://schemas.openxmlformats.org/officeDocument/2006/relationships/hyperlink" Target="https://www.chronicle.com/article/10-tips-for-successful-grant-writing/" TargetMode="External"/><Relationship Id="rId7" Type="http://schemas.openxmlformats.org/officeDocument/2006/relationships/image" Target="../media/image14.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13.jpg"/><Relationship Id="rId5" Type="http://schemas.openxmlformats.org/officeDocument/2006/relationships/hyperlink" Target="https://www.northwestern.edu/climb/resources/written-communication/" TargetMode="External"/><Relationship Id="rId4" Type="http://schemas.openxmlformats.org/officeDocument/2006/relationships/hyperlink" Target="https://www.biosciencewriters.com/NIH-Grant-Applications-The-Anatomy-of-a-Specific-Aims-Page.aspx" TargetMode="External"/></Relationships>
</file>

<file path=ppt/slides/_rels/slide26.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xml"/><Relationship Id="rId1" Type="http://schemas.openxmlformats.org/officeDocument/2006/relationships/slideLayout" Target="../slideLayouts/slideLayout112.xml"/></Relationships>
</file>

<file path=ppt/slides/_rels/slide4.xml.rels><?xml version="1.0" encoding="UTF-8" standalone="yes"?>
<Relationships xmlns="http://schemas.openxmlformats.org/package/2006/relationships"><Relationship Id="rId3" Type="http://schemas.openxmlformats.org/officeDocument/2006/relationships/hyperlink" Target="https://researchtraining.nih.gov/programs/career-development" TargetMode="External"/><Relationship Id="rId2" Type="http://schemas.openxmlformats.org/officeDocument/2006/relationships/notesSlide" Target="../notesSlides/notesSlide3.xml"/><Relationship Id="rId1" Type="http://schemas.openxmlformats.org/officeDocument/2006/relationships/slideLayout" Target="../slideLayouts/slideLayout59.xml"/><Relationship Id="rId4" Type="http://schemas.openxmlformats.org/officeDocument/2006/relationships/hyperlink" Target="https://grants.nih.gov/grants/how-to-apply-application-guide.html"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7.png"/><Relationship Id="rId2" Type="http://schemas.openxmlformats.org/officeDocument/2006/relationships/diagramData" Target="../diagrams/data1.xml"/><Relationship Id="rId1" Type="http://schemas.openxmlformats.org/officeDocument/2006/relationships/slideLayout" Target="../slideLayouts/slideLayout10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0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17CBFF-DCE6-0DBD-E719-FA5A44A5A116}"/>
              </a:ext>
            </a:extLst>
          </p:cNvPr>
          <p:cNvSpPr>
            <a:spLocks noGrp="1"/>
          </p:cNvSpPr>
          <p:nvPr>
            <p:ph type="ctrTitle"/>
          </p:nvPr>
        </p:nvSpPr>
        <p:spPr>
          <a:xfrm>
            <a:off x="358140" y="624840"/>
            <a:ext cx="8023860" cy="2064385"/>
          </a:xfrm>
        </p:spPr>
        <p:txBody>
          <a:bodyPr/>
          <a:lstStyle/>
          <a:p>
            <a:r>
              <a:rPr lang="en-US" b="1" dirty="0">
                <a:solidFill>
                  <a:srgbClr val="0070C0"/>
                </a:solidFill>
              </a:rPr>
              <a:t>Preparing the </a:t>
            </a:r>
            <a:r>
              <a:rPr lang="en-US" b="1" i="0" u="none" strike="noStrike" dirty="0">
                <a:solidFill>
                  <a:srgbClr val="0070C0"/>
                </a:solidFill>
                <a:effectLst/>
                <a:latin typeface="Calibri" panose="020F0502020204030204" pitchFamily="34" charset="0"/>
              </a:rPr>
              <a:t>Career Development Plan</a:t>
            </a:r>
            <a:br>
              <a:rPr lang="en-US" b="1" i="0" u="none" strike="noStrike" dirty="0">
                <a:solidFill>
                  <a:srgbClr val="0070C0"/>
                </a:solidFill>
                <a:effectLst/>
                <a:latin typeface="Calibri" panose="020F0502020204030204" pitchFamily="34" charset="0"/>
              </a:rPr>
            </a:br>
            <a:r>
              <a:rPr lang="en-US" b="1" i="0" u="none" strike="noStrike" dirty="0">
                <a:solidFill>
                  <a:srgbClr val="0070C0"/>
                </a:solidFill>
                <a:effectLst/>
                <a:latin typeface="Calibri" panose="020F0502020204030204" pitchFamily="34" charset="0"/>
              </a:rPr>
              <a:t> for a Career Development Award</a:t>
            </a:r>
            <a:endParaRPr lang="en-US" b="1" dirty="0">
              <a:solidFill>
                <a:srgbClr val="0070C0"/>
              </a:solidFill>
            </a:endParaRPr>
          </a:p>
        </p:txBody>
      </p:sp>
      <p:sp>
        <p:nvSpPr>
          <p:cNvPr id="3" name="Subtitle 2">
            <a:extLst>
              <a:ext uri="{FF2B5EF4-FFF2-40B4-BE49-F238E27FC236}">
                <a16:creationId xmlns:a16="http://schemas.microsoft.com/office/drawing/2014/main" id="{7C2B3DF0-6D96-EFF0-5683-D3C36826D1B5}"/>
              </a:ext>
            </a:extLst>
          </p:cNvPr>
          <p:cNvSpPr>
            <a:spLocks noGrp="1"/>
          </p:cNvSpPr>
          <p:nvPr>
            <p:ph type="subTitle" idx="1"/>
          </p:nvPr>
        </p:nvSpPr>
        <p:spPr>
          <a:xfrm>
            <a:off x="609600" y="3886200"/>
            <a:ext cx="8316686" cy="1752600"/>
          </a:xfrm>
        </p:spPr>
        <p:txBody>
          <a:bodyPr/>
          <a:lstStyle/>
          <a:p>
            <a:r>
              <a:rPr lang="en-US" dirty="0"/>
              <a:t>K-Club</a:t>
            </a:r>
          </a:p>
          <a:p>
            <a:r>
              <a:rPr lang="en-US" dirty="0"/>
              <a:t>April 8, 2024</a:t>
            </a:r>
          </a:p>
          <a:p>
            <a:r>
              <a:rPr lang="en-US" sz="2400" dirty="0"/>
              <a:t>Moderator:  Janet Gross, PhD</a:t>
            </a:r>
          </a:p>
          <a:p>
            <a:endParaRPr lang="en-US" sz="1000" dirty="0"/>
          </a:p>
          <a:p>
            <a:pPr marR="0" algn="l">
              <a:spcBef>
                <a:spcPts val="0"/>
              </a:spcBef>
              <a:spcAft>
                <a:spcPts val="0"/>
              </a:spcAft>
            </a:pPr>
            <a:r>
              <a:rPr lang="en-US" sz="1600" b="1" i="0" u="none" strike="noStrike" dirty="0">
                <a:solidFill>
                  <a:srgbClr val="0000FD"/>
                </a:solidFill>
                <a:effectLst/>
                <a:latin typeface="Calibri" panose="020F0502020204030204" pitchFamily="34" charset="0"/>
              </a:rPr>
              <a:t>- Co-director, MSCR594 Scientific and Grant Writing for Clinical Research  </a:t>
            </a:r>
            <a:endParaRPr lang="en-US" sz="1600" b="0" i="0" u="none" strike="noStrike" dirty="0">
              <a:solidFill>
                <a:srgbClr val="000000"/>
              </a:solidFill>
              <a:effectLst/>
              <a:latin typeface="Calibri" panose="020F0502020204030204" pitchFamily="34" charset="0"/>
            </a:endParaRPr>
          </a:p>
          <a:p>
            <a:pPr marR="0" algn="l">
              <a:spcBef>
                <a:spcPts val="0"/>
              </a:spcBef>
              <a:spcAft>
                <a:spcPts val="0"/>
              </a:spcAft>
            </a:pPr>
            <a:r>
              <a:rPr lang="en-US" sz="1600" b="1" i="0" u="none" strike="noStrike" dirty="0">
                <a:solidFill>
                  <a:srgbClr val="0000FD"/>
                </a:solidFill>
                <a:effectLst/>
                <a:latin typeface="Calibri" panose="020F0502020204030204" pitchFamily="34" charset="0"/>
              </a:rPr>
              <a:t>- Co-director, MSCR794 Advanced Grant Writing for Clinical and Translational Research</a:t>
            </a:r>
          </a:p>
          <a:p>
            <a:pPr marR="0" algn="l">
              <a:spcBef>
                <a:spcPts val="0"/>
              </a:spcBef>
              <a:spcAft>
                <a:spcPts val="0"/>
              </a:spcAft>
            </a:pPr>
            <a:r>
              <a:rPr lang="en-US" sz="1600" b="1" dirty="0">
                <a:solidFill>
                  <a:srgbClr val="0000FD"/>
                </a:solidFill>
                <a:latin typeface="Calibri" panose="020F0502020204030204" pitchFamily="34" charset="0"/>
              </a:rPr>
              <a:t>- Proposal Development Consultant</a:t>
            </a:r>
            <a:endParaRPr lang="en-US" sz="1800" b="0" i="0" u="none" strike="noStrike" dirty="0">
              <a:solidFill>
                <a:srgbClr val="000000"/>
              </a:solidFill>
              <a:effectLst/>
              <a:latin typeface="Calibri" panose="020F0502020204030204" pitchFamily="34" charset="0"/>
            </a:endParaRPr>
          </a:p>
          <a:p>
            <a:endParaRPr lang="en-US" dirty="0"/>
          </a:p>
        </p:txBody>
      </p:sp>
    </p:spTree>
    <p:extLst>
      <p:ext uri="{BB962C8B-B14F-4D97-AF65-F5344CB8AC3E}">
        <p14:creationId xmlns:p14="http://schemas.microsoft.com/office/powerpoint/2010/main" val="8574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4593474-736B-07D9-6126-815987533D57}"/>
              </a:ext>
            </a:extLst>
          </p:cNvPr>
          <p:cNvSpPr>
            <a:spLocks noGrp="1"/>
          </p:cNvSpPr>
          <p:nvPr>
            <p:ph type="title"/>
          </p:nvPr>
        </p:nvSpPr>
        <p:spPr>
          <a:xfrm>
            <a:off x="580332" y="982507"/>
            <a:ext cx="5020368" cy="1402470"/>
          </a:xfrm>
        </p:spPr>
        <p:txBody>
          <a:bodyPr anchor="t">
            <a:normAutofit/>
          </a:bodyPr>
          <a:lstStyle/>
          <a:p>
            <a:r>
              <a:rPr lang="en-US" sz="2600" b="1" dirty="0"/>
              <a:t>2.  Candidate Information and Goals for Career Development</a:t>
            </a:r>
          </a:p>
        </p:txBody>
      </p:sp>
      <p:pic>
        <p:nvPicPr>
          <p:cNvPr id="7" name="Picture 6">
            <a:extLst>
              <a:ext uri="{FF2B5EF4-FFF2-40B4-BE49-F238E27FC236}">
                <a16:creationId xmlns:a16="http://schemas.microsoft.com/office/drawing/2014/main" id="{7F3CBDEB-2155-9E68-5FD4-CA51FE85FE03}"/>
              </a:ext>
            </a:extLst>
          </p:cNvPr>
          <p:cNvPicPr>
            <a:picLocks noChangeAspect="1"/>
          </p:cNvPicPr>
          <p:nvPr/>
        </p:nvPicPr>
        <p:blipFill rotWithShape="1">
          <a:blip r:embed="rId2"/>
          <a:srcRect b="6530"/>
          <a:stretch/>
        </p:blipFill>
        <p:spPr>
          <a:xfrm>
            <a:off x="5408904" y="1978096"/>
            <a:ext cx="3274079" cy="2494928"/>
          </a:xfrm>
          <a:prstGeom prst="rect">
            <a:avLst/>
          </a:prstGeom>
        </p:spPr>
      </p:pic>
      <p:cxnSp>
        <p:nvCxnSpPr>
          <p:cNvPr id="21" name="Straight Connector 20">
            <a:extLst>
              <a:ext uri="{FF2B5EF4-FFF2-40B4-BE49-F238E27FC236}">
                <a16:creationId xmlns:a16="http://schemas.microsoft.com/office/drawing/2014/main" id="{1503BFE4-729B-D9D0-C17B-501E6AF112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394053" y="871146"/>
            <a:ext cx="552704"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6" name="Content Placeholder 5">
            <a:extLst>
              <a:ext uri="{FF2B5EF4-FFF2-40B4-BE49-F238E27FC236}">
                <a16:creationId xmlns:a16="http://schemas.microsoft.com/office/drawing/2014/main" id="{B68D5EFB-3594-DE89-D7BA-1C917B56494D}"/>
              </a:ext>
            </a:extLst>
          </p:cNvPr>
          <p:cNvSpPr>
            <a:spLocks noGrp="1"/>
          </p:cNvSpPr>
          <p:nvPr>
            <p:ph idx="1"/>
          </p:nvPr>
        </p:nvSpPr>
        <p:spPr>
          <a:xfrm>
            <a:off x="731436" y="1938447"/>
            <a:ext cx="4464108" cy="3591207"/>
          </a:xfrm>
        </p:spPr>
        <p:txBody>
          <a:bodyPr>
            <a:normAutofit/>
          </a:bodyPr>
          <a:lstStyle/>
          <a:p>
            <a:pPr marL="400050" indent="-385763">
              <a:buAutoNum type="alphaLcParenR"/>
            </a:pPr>
            <a:r>
              <a:rPr lang="en-US" sz="2200" kern="1200" dirty="0">
                <a:solidFill>
                  <a:srgbClr val="0000FF"/>
                </a:solidFill>
                <a:latin typeface="Arial" panose="020B0604020202020204" pitchFamily="34" charset="0"/>
                <a:ea typeface="+mj-ea"/>
                <a:cs typeface="Arial" panose="020B0604020202020204" pitchFamily="34" charset="0"/>
              </a:rPr>
              <a:t> Candidate’s Background</a:t>
            </a:r>
          </a:p>
          <a:p>
            <a:pPr marL="400050" indent="-385763">
              <a:buAutoNum type="alphaLcParenR"/>
            </a:pPr>
            <a:r>
              <a:rPr lang="en-US" sz="2200" kern="1200" dirty="0">
                <a:solidFill>
                  <a:srgbClr val="0000FF"/>
                </a:solidFill>
                <a:latin typeface="Arial" panose="020B0604020202020204" pitchFamily="34" charset="0"/>
                <a:ea typeface="+mj-ea"/>
                <a:cs typeface="Arial" panose="020B0604020202020204" pitchFamily="34" charset="0"/>
              </a:rPr>
              <a:t> Career Goals and Objectives</a:t>
            </a:r>
          </a:p>
          <a:p>
            <a:pPr marL="400050" indent="-385763">
              <a:buAutoNum type="alphaLcParenR"/>
            </a:pPr>
            <a:r>
              <a:rPr lang="en-US" sz="2200" kern="1200" dirty="0">
                <a:solidFill>
                  <a:srgbClr val="0000FF"/>
                </a:solidFill>
                <a:latin typeface="Arial" panose="020B0604020202020204" pitchFamily="34" charset="0"/>
                <a:ea typeface="+mj-ea"/>
                <a:cs typeface="Arial" panose="020B0604020202020204" pitchFamily="34" charset="0"/>
              </a:rPr>
              <a:t> Candidate’s Plan for Career Development / Training Activities During Award Period</a:t>
            </a:r>
          </a:p>
          <a:p>
            <a:pPr marL="514350" indent="-514350">
              <a:buAutoNum type="alphaLcParenR"/>
            </a:pPr>
            <a:endParaRPr lang="en-US" sz="1700" dirty="0"/>
          </a:p>
          <a:p>
            <a:pPr marL="514350" indent="-514350">
              <a:buAutoNum type="alphaLcParenR"/>
            </a:pPr>
            <a:endParaRPr lang="en-US" sz="1700" dirty="0"/>
          </a:p>
          <a:p>
            <a:pPr marL="0" indent="0">
              <a:buNone/>
            </a:pPr>
            <a:r>
              <a:rPr lang="en-US" sz="2000" i="1" dirty="0"/>
              <a:t>Read the instructions carefully and use the prompts as your guide</a:t>
            </a:r>
          </a:p>
        </p:txBody>
      </p:sp>
    </p:spTree>
    <p:extLst>
      <p:ext uri="{BB962C8B-B14F-4D97-AF65-F5344CB8AC3E}">
        <p14:creationId xmlns:p14="http://schemas.microsoft.com/office/powerpoint/2010/main" val="2055220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a:xfrm>
            <a:off x="1077686" y="244747"/>
            <a:ext cx="6831874" cy="762000"/>
          </a:xfrm>
        </p:spPr>
        <p:txBody>
          <a:bodyPr>
            <a:noAutofit/>
          </a:bodyPr>
          <a:lstStyle/>
          <a:p>
            <a:br>
              <a:rPr lang="en-US" dirty="0">
                <a:latin typeface="Arial" panose="020B0604020202020204" pitchFamily="34" charset="0"/>
                <a:cs typeface="Arial" panose="020B0604020202020204" pitchFamily="34" charset="0"/>
              </a:rPr>
            </a:br>
            <a:r>
              <a:rPr lang="en-US" dirty="0">
                <a:solidFill>
                  <a:srgbClr val="0000FF"/>
                </a:solidFill>
                <a:latin typeface="Arial" panose="020B0604020202020204" pitchFamily="34" charset="0"/>
                <a:cs typeface="Arial" panose="020B0604020202020204" pitchFamily="34" charset="0"/>
              </a:rPr>
              <a:t>  a)  Candidate’s Background</a:t>
            </a:r>
          </a:p>
        </p:txBody>
      </p:sp>
      <p:sp>
        <p:nvSpPr>
          <p:cNvPr id="107523" name="Rectangle 3"/>
          <p:cNvSpPr>
            <a:spLocks noGrp="1" noChangeArrowheads="1"/>
          </p:cNvSpPr>
          <p:nvPr>
            <p:ph sz="quarter" idx="1"/>
          </p:nvPr>
        </p:nvSpPr>
        <p:spPr/>
        <p:txBody>
          <a:bodyPr/>
          <a:lstStyle/>
          <a:p>
            <a:pPr algn="ctr">
              <a:spcAft>
                <a:spcPts val="1800"/>
              </a:spcAft>
              <a:buNone/>
            </a:pPr>
            <a:endParaRPr lang="en-US" sz="2000" u="sng" dirty="0"/>
          </a:p>
          <a:p>
            <a:pPr algn="ctr">
              <a:spcAft>
                <a:spcPts val="1800"/>
              </a:spcAft>
              <a:buNone/>
            </a:pPr>
            <a:r>
              <a:rPr lang="en-US" sz="2000" u="sng" dirty="0"/>
              <a:t>This must be brief and to the point.</a:t>
            </a:r>
          </a:p>
          <a:p>
            <a:pPr>
              <a:spcAft>
                <a:spcPts val="1800"/>
              </a:spcAft>
            </a:pPr>
            <a:r>
              <a:rPr lang="en-US" sz="2000" dirty="0"/>
              <a:t>Any additional research and/or clinical training experience</a:t>
            </a:r>
          </a:p>
          <a:p>
            <a:pPr>
              <a:spcAft>
                <a:spcPts val="1800"/>
              </a:spcAft>
            </a:pPr>
            <a:r>
              <a:rPr lang="en-US" sz="2000" dirty="0"/>
              <a:t>Expand upon your biosketch (only if necessary)</a:t>
            </a:r>
          </a:p>
          <a:p>
            <a:pPr>
              <a:spcAft>
                <a:spcPts val="1800"/>
              </a:spcAft>
            </a:pPr>
            <a:r>
              <a:rPr lang="en-US" sz="2000" dirty="0"/>
              <a:t>Will be somewhat redundant with your Personal Statement from biosketch</a:t>
            </a:r>
          </a:p>
          <a:p>
            <a:pPr>
              <a:spcAft>
                <a:spcPts val="1800"/>
              </a:spcAft>
            </a:pPr>
            <a:endParaRPr lang="en-US" sz="2000" dirty="0"/>
          </a:p>
          <a:p>
            <a:pPr>
              <a:spcAft>
                <a:spcPts val="1800"/>
              </a:spcAft>
              <a:buNone/>
            </a:pPr>
            <a:r>
              <a:rPr lang="en-US" sz="2000" dirty="0">
                <a:solidFill>
                  <a:srgbClr val="FF0000"/>
                </a:solidFill>
              </a:rPr>
              <a:t>Just a paragraph or two (my recommendation)</a:t>
            </a:r>
            <a:endParaRPr lang="en-US" dirty="0">
              <a:solidFill>
                <a:srgbClr val="FF0000"/>
              </a:solidFill>
            </a:endParaRPr>
          </a:p>
          <a:p>
            <a:endParaRPr lang="en-US" dirty="0"/>
          </a:p>
        </p:txBody>
      </p:sp>
      <p:sp>
        <p:nvSpPr>
          <p:cNvPr id="3" name="Footer Placeholder 2"/>
          <p:cNvSpPr>
            <a:spLocks noGrp="1"/>
          </p:cNvSpPr>
          <p:nvPr>
            <p:ph type="ftr"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dirty="0">
              <a:ln>
                <a:noFill/>
              </a:ln>
              <a:solidFill>
                <a:srgbClr val="464653"/>
              </a:solidFill>
              <a:effectLst/>
              <a:uLnTx/>
              <a:uFillTx/>
              <a:latin typeface="Arial" charset="0"/>
              <a:ea typeface="ＭＳ Ｐゴシック" charset="-128"/>
            </a:endParaRPr>
          </a:p>
        </p:txBody>
      </p:sp>
    </p:spTree>
    <p:extLst>
      <p:ext uri="{BB962C8B-B14F-4D97-AF65-F5344CB8AC3E}">
        <p14:creationId xmlns:p14="http://schemas.microsoft.com/office/powerpoint/2010/main" val="839298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a:xfrm>
            <a:off x="954677" y="29210"/>
            <a:ext cx="6753498" cy="990600"/>
          </a:xfrm>
        </p:spPr>
        <p:txBody>
          <a:bodyPr>
            <a:noAutofit/>
          </a:bodyPr>
          <a:lstStyle/>
          <a:p>
            <a:r>
              <a:rPr lang="en-US" sz="2800" dirty="0">
                <a:solidFill>
                  <a:srgbClr val="3366FF"/>
                </a:solidFill>
              </a:rPr>
              <a:t> </a:t>
            </a:r>
            <a:br>
              <a:rPr lang="en-US" sz="2800" dirty="0"/>
            </a:br>
            <a:r>
              <a:rPr lang="en-US" dirty="0">
                <a:solidFill>
                  <a:srgbClr val="0000FF"/>
                </a:solidFill>
                <a:latin typeface="Arial" panose="020B0604020202020204" pitchFamily="34" charset="0"/>
                <a:cs typeface="Arial" panose="020B0604020202020204" pitchFamily="34" charset="0"/>
              </a:rPr>
              <a:t>   b)  Career Goals and Objectives</a:t>
            </a:r>
          </a:p>
        </p:txBody>
      </p:sp>
      <p:sp>
        <p:nvSpPr>
          <p:cNvPr id="109571" name="Rectangle 3"/>
          <p:cNvSpPr>
            <a:spLocks noGrp="1" noChangeArrowheads="1"/>
          </p:cNvSpPr>
          <p:nvPr>
            <p:ph sz="quarter" idx="1"/>
          </p:nvPr>
        </p:nvSpPr>
        <p:spPr/>
        <p:txBody>
          <a:bodyPr>
            <a:normAutofit fontScale="85000" lnSpcReduction="20000"/>
          </a:bodyPr>
          <a:lstStyle/>
          <a:p>
            <a:pPr lvl="1"/>
            <a:endParaRPr lang="en-US" sz="1800" dirty="0"/>
          </a:p>
          <a:p>
            <a:pPr lvl="1">
              <a:spcAft>
                <a:spcPts val="1200"/>
              </a:spcAft>
            </a:pPr>
            <a:r>
              <a:rPr lang="en-US" sz="1800" b="1" dirty="0"/>
              <a:t>Describe your short-term and long-term career development goals. </a:t>
            </a:r>
          </a:p>
          <a:p>
            <a:pPr lvl="1">
              <a:spcAft>
                <a:spcPts val="1200"/>
              </a:spcAft>
            </a:pPr>
            <a:r>
              <a:rPr lang="en-US" sz="1800" b="1" dirty="0"/>
              <a:t>Justify the need for the award by describing how the career development award will enable you to develop and/or expand your research career.</a:t>
            </a:r>
          </a:p>
          <a:p>
            <a:pPr lvl="1">
              <a:spcAft>
                <a:spcPts val="1200"/>
              </a:spcAft>
            </a:pPr>
            <a:r>
              <a:rPr lang="en-US" sz="1800" dirty="0"/>
              <a:t>How does the award fits into past and future research career development?</a:t>
            </a:r>
          </a:p>
          <a:p>
            <a:pPr lvl="1">
              <a:spcAft>
                <a:spcPts val="1200"/>
              </a:spcAft>
            </a:pPr>
            <a:r>
              <a:rPr lang="en-US" sz="1800" dirty="0"/>
              <a:t>Consistent themes or issues – challenges in the science that intrigue you, why, what will you do to solve these problems</a:t>
            </a:r>
          </a:p>
          <a:p>
            <a:pPr lvl="1">
              <a:spcAft>
                <a:spcPts val="1200"/>
              </a:spcAft>
            </a:pPr>
            <a:r>
              <a:rPr lang="en-US" sz="1800" dirty="0"/>
              <a:t>Change in path, discipline - explain</a:t>
            </a:r>
          </a:p>
          <a:p>
            <a:pPr lvl="1">
              <a:spcAft>
                <a:spcPts val="1200"/>
              </a:spcAft>
            </a:pPr>
            <a:r>
              <a:rPr lang="en-US" sz="1800" dirty="0"/>
              <a:t>Justify the award - how will it help you develop and advance your career - where will you go with this award and 5 years hence.</a:t>
            </a:r>
          </a:p>
          <a:p>
            <a:pPr lvl="1">
              <a:spcAft>
                <a:spcPts val="1200"/>
              </a:spcAft>
            </a:pPr>
            <a:r>
              <a:rPr lang="en-US" sz="1800" dirty="0"/>
              <a:t>Substantiate that this is not simply $$ to continue business as usual – NOT simply more funds to continue as a </a:t>
            </a:r>
            <a:r>
              <a:rPr lang="en-US" sz="1800" dirty="0" err="1"/>
              <a:t>postdoc</a:t>
            </a:r>
            <a:r>
              <a:rPr lang="en-US" sz="1800" dirty="0"/>
              <a:t> under your PI</a:t>
            </a:r>
          </a:p>
          <a:p>
            <a:pPr lvl="1">
              <a:spcAft>
                <a:spcPts val="1200"/>
              </a:spcAft>
            </a:pPr>
            <a:r>
              <a:rPr lang="en-US" sz="1800" dirty="0"/>
              <a:t>You may include a timeline, including plans to apply for subsequent grant support. (Timeline can go here or later.)</a:t>
            </a:r>
          </a:p>
          <a:p>
            <a:pPr>
              <a:buNone/>
            </a:pPr>
            <a:r>
              <a:rPr lang="en-US" sz="2000" dirty="0">
                <a:solidFill>
                  <a:srgbClr val="FF0000"/>
                </a:solidFill>
              </a:rPr>
              <a:t>1 page max. (my recommendation)</a:t>
            </a:r>
          </a:p>
        </p:txBody>
      </p:sp>
      <p:sp>
        <p:nvSpPr>
          <p:cNvPr id="3" name="Footer Placeholder 2"/>
          <p:cNvSpPr>
            <a:spLocks noGrp="1"/>
          </p:cNvSpPr>
          <p:nvPr>
            <p:ph type="ftr"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dirty="0">
              <a:ln>
                <a:noFill/>
              </a:ln>
              <a:solidFill>
                <a:srgbClr val="464653"/>
              </a:solidFill>
              <a:effectLst/>
              <a:uLnTx/>
              <a:uFillTx/>
              <a:latin typeface="Arial" charset="0"/>
              <a:ea typeface="ＭＳ Ｐゴシック" charset="-128"/>
            </a:endParaRPr>
          </a:p>
        </p:txBody>
      </p:sp>
    </p:spTree>
    <p:extLst>
      <p:ext uri="{BB962C8B-B14F-4D97-AF65-F5344CB8AC3E}">
        <p14:creationId xmlns:p14="http://schemas.microsoft.com/office/powerpoint/2010/main" val="18036826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152400"/>
            <a:ext cx="8229600" cy="685800"/>
          </a:xfrm>
        </p:spPr>
        <p:txBody>
          <a:bodyPr>
            <a:normAutofit/>
          </a:bodyPr>
          <a:lstStyle/>
          <a:p>
            <a:r>
              <a:rPr lang="en-US" b="1" dirty="0">
                <a:solidFill>
                  <a:srgbClr val="000000"/>
                </a:solidFill>
              </a:rPr>
              <a:t>Example of Table to Convey K01 Career Goals</a:t>
            </a:r>
          </a:p>
        </p:txBody>
      </p:sp>
      <p:graphicFrame>
        <p:nvGraphicFramePr>
          <p:cNvPr id="4" name="Table 3"/>
          <p:cNvGraphicFramePr>
            <a:graphicFrameLocks noGrp="1"/>
          </p:cNvGraphicFramePr>
          <p:nvPr>
            <p:extLst>
              <p:ext uri="{D42A27DB-BD31-4B8C-83A1-F6EECF244321}">
                <p14:modId xmlns:p14="http://schemas.microsoft.com/office/powerpoint/2010/main" val="2045320905"/>
              </p:ext>
            </p:extLst>
          </p:nvPr>
        </p:nvGraphicFramePr>
        <p:xfrm>
          <a:off x="152400" y="1524000"/>
          <a:ext cx="8915400" cy="4495801"/>
        </p:xfrm>
        <a:graphic>
          <a:graphicData uri="http://schemas.openxmlformats.org/drawingml/2006/table">
            <a:tbl>
              <a:tblPr firstRow="1" bandRow="1">
                <a:tableStyleId>{2D5ABB26-0587-4C30-8999-92F81FD0307C}</a:tableStyleId>
              </a:tblPr>
              <a:tblGrid>
                <a:gridCol w="2228850">
                  <a:extLst>
                    <a:ext uri="{9D8B030D-6E8A-4147-A177-3AD203B41FA5}">
                      <a16:colId xmlns:a16="http://schemas.microsoft.com/office/drawing/2014/main" val="20000"/>
                    </a:ext>
                  </a:extLst>
                </a:gridCol>
                <a:gridCol w="1733550">
                  <a:extLst>
                    <a:ext uri="{9D8B030D-6E8A-4147-A177-3AD203B41FA5}">
                      <a16:colId xmlns:a16="http://schemas.microsoft.com/office/drawing/2014/main" val="20001"/>
                    </a:ext>
                  </a:extLst>
                </a:gridCol>
                <a:gridCol w="2724150">
                  <a:extLst>
                    <a:ext uri="{9D8B030D-6E8A-4147-A177-3AD203B41FA5}">
                      <a16:colId xmlns:a16="http://schemas.microsoft.com/office/drawing/2014/main" val="20002"/>
                    </a:ext>
                  </a:extLst>
                </a:gridCol>
                <a:gridCol w="2228850">
                  <a:extLst>
                    <a:ext uri="{9D8B030D-6E8A-4147-A177-3AD203B41FA5}">
                      <a16:colId xmlns:a16="http://schemas.microsoft.com/office/drawing/2014/main" val="20003"/>
                    </a:ext>
                  </a:extLst>
                </a:gridCol>
              </a:tblGrid>
              <a:tr h="416777">
                <a:tc gridSpan="4">
                  <a:txBody>
                    <a:bodyPr/>
                    <a:lstStyle/>
                    <a:p>
                      <a:r>
                        <a:rPr lang="en-US" b="1" dirty="0"/>
                        <a:t>Table </a:t>
                      </a:r>
                      <a:r>
                        <a:rPr lang="en-US" b="1" dirty="0">
                          <a:solidFill>
                            <a:srgbClr val="000000"/>
                          </a:solidFill>
                        </a:rPr>
                        <a:t>3</a:t>
                      </a:r>
                      <a:r>
                        <a:rPr lang="en-US" dirty="0">
                          <a:solidFill>
                            <a:srgbClr val="000000"/>
                          </a:solidFill>
                        </a:rPr>
                        <a:t>.  Area of focus, prior training, K01 objectives, future goals</a:t>
                      </a:r>
                      <a:endParaRPr lang="en-US" dirty="0"/>
                    </a:p>
                  </a:txBody>
                  <a:tcPr>
                    <a:lnB w="12700" cap="flat" cmpd="sng" algn="ctr">
                      <a:solidFill>
                        <a:scrgbClr r="0" g="0" b="0"/>
                      </a:solidFill>
                      <a:prstDash val="solid"/>
                      <a:round/>
                      <a:headEnd type="none" w="med" len="med"/>
                      <a:tailEnd type="none" w="med" len="med"/>
                    </a:lnB>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478069">
                <a:tc>
                  <a:txBody>
                    <a:bodyPr/>
                    <a:lstStyle/>
                    <a:p>
                      <a:r>
                        <a:rPr lang="en-US" dirty="0"/>
                        <a:t>Areas of Focus</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r>
                        <a:rPr lang="en-US" dirty="0"/>
                        <a:t>Prior</a:t>
                      </a:r>
                      <a:r>
                        <a:rPr lang="en-US" baseline="0" dirty="0"/>
                        <a:t> Training</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r>
                        <a:rPr lang="en-US" dirty="0"/>
                        <a:t>K01 Award Objectives</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r>
                        <a:rPr lang="en-US" dirty="0"/>
                        <a:t>Future Goals</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1"/>
                  </a:ext>
                </a:extLst>
              </a:tr>
              <a:tr h="1300345">
                <a:tc>
                  <a:txBody>
                    <a:bodyPr/>
                    <a:lstStyle/>
                    <a:p>
                      <a:r>
                        <a:rPr lang="en-US" dirty="0"/>
                        <a:t>Epidemiology of obesity and diabetes</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2">
                        <a:lumMod val="40000"/>
                        <a:lumOff val="60000"/>
                      </a:schemeClr>
                    </a:solidFill>
                  </a:tcPr>
                </a:tc>
                <a:tc>
                  <a:txBody>
                    <a:bodyPr/>
                    <a:lstStyle/>
                    <a:p>
                      <a:pPr marL="285750" indent="-285750">
                        <a:buFont typeface="Arial"/>
                        <a:buChar char="•"/>
                      </a:pPr>
                      <a:r>
                        <a:rPr lang="en-US" dirty="0"/>
                        <a:t>Master’s and doctoral training in ….</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dirty="0"/>
                        <a:t>Gain in-depth knowledge</a:t>
                      </a:r>
                      <a:r>
                        <a:rPr lang="en-US" baseline="0" dirty="0"/>
                        <a:t> of the ….. (Aim 1)</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rowSpan="3">
                  <a:txBody>
                    <a:bodyPr/>
                    <a:lstStyle/>
                    <a:p>
                      <a:r>
                        <a:rPr lang="en-US" dirty="0"/>
                        <a:t>Establish</a:t>
                      </a:r>
                      <a:r>
                        <a:rPr lang="en-US" baseline="0" dirty="0"/>
                        <a:t> an independently funded laboratory to ….</a:t>
                      </a:r>
                    </a:p>
                    <a:p>
                      <a:endParaRPr lang="en-US" baseline="0" dirty="0"/>
                    </a:p>
                    <a:p>
                      <a:r>
                        <a:rPr lang="en-US" baseline="0" dirty="0"/>
                        <a:t>D</a:t>
                      </a:r>
                      <a:r>
                        <a:rPr lang="en-US" dirty="0"/>
                        <a:t>evelop an R01 on the ….</a:t>
                      </a:r>
                    </a:p>
                    <a:p>
                      <a:endParaRPr lang="en-US" dirty="0"/>
                    </a:p>
                    <a:p>
                      <a:r>
                        <a:rPr lang="en-US" dirty="0"/>
                        <a:t>Join the NIDDK</a:t>
                      </a:r>
                      <a:r>
                        <a:rPr lang="en-US" baseline="0" dirty="0"/>
                        <a:t> Network Initiative to examine </a:t>
                      </a:r>
                      <a:r>
                        <a:rPr lang="en-US" dirty="0"/>
                        <a:t>….</a:t>
                      </a:r>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extLst>
                  <a:ext uri="{0D108BD9-81ED-4DB2-BD59-A6C34878D82A}">
                    <a16:rowId xmlns:a16="http://schemas.microsoft.com/office/drawing/2014/main" val="10002"/>
                  </a:ext>
                </a:extLst>
              </a:tr>
              <a:tr h="1600424">
                <a:tc>
                  <a:txBody>
                    <a:bodyPr/>
                    <a:lstStyle/>
                    <a:p>
                      <a:r>
                        <a:rPr lang="en-US" dirty="0"/>
                        <a:t>Cohort </a:t>
                      </a:r>
                      <a:r>
                        <a:rPr lang="en-US" baseline="0" dirty="0"/>
                        <a:t>study methodology</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2">
                        <a:lumMod val="40000"/>
                        <a:lumOff val="60000"/>
                      </a:schemeClr>
                    </a:solidFill>
                  </a:tcPr>
                </a:tc>
                <a:tc>
                  <a:txBody>
                    <a:bodyPr/>
                    <a:lstStyle/>
                    <a:p>
                      <a:pPr marL="285750" indent="-285750">
                        <a:buFont typeface="Arial"/>
                        <a:buChar char="•"/>
                      </a:pPr>
                      <a:r>
                        <a:rPr lang="en-US" dirty="0"/>
                        <a:t>Limited experience with postdoctoral</a:t>
                      </a:r>
                      <a:r>
                        <a:rPr lang="en-US" baseline="0" dirty="0"/>
                        <a:t> advisor in ….</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dirty="0"/>
                        <a:t>Develop</a:t>
                      </a:r>
                      <a:r>
                        <a:rPr lang="en-US" baseline="0" dirty="0"/>
                        <a:t> expertise in the design, implementation and analysis of large, multi-site cohort studies.  (Aims 2 &amp; 3)</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val="10003"/>
                  </a:ext>
                </a:extLst>
              </a:tr>
              <a:tr h="700186">
                <a:tc>
                  <a:txBody>
                    <a:bodyPr/>
                    <a:lstStyle/>
                    <a:p>
                      <a:r>
                        <a:rPr lang="en-US" dirty="0"/>
                        <a:t>Mixed methods statistical</a:t>
                      </a:r>
                      <a:r>
                        <a:rPr lang="en-US" baseline="0" dirty="0"/>
                        <a:t> approaches</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2">
                        <a:lumMod val="40000"/>
                        <a:lumOff val="60000"/>
                      </a:schemeClr>
                    </a:solidFill>
                  </a:tcPr>
                </a:tc>
                <a:tc>
                  <a:txBody>
                    <a:bodyPr/>
                    <a:lstStyle/>
                    <a:p>
                      <a:pPr marL="285750" indent="-285750">
                        <a:buFont typeface="Arial"/>
                        <a:buChar char="•"/>
                      </a:pPr>
                      <a:r>
                        <a:rPr lang="en-US" dirty="0"/>
                        <a:t>No prior</a:t>
                      </a:r>
                      <a:r>
                        <a:rPr lang="en-US" baseline="0" dirty="0"/>
                        <a:t> training in …</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r>
                        <a:rPr lang="en-US" dirty="0"/>
                        <a:t>Develop</a:t>
                      </a:r>
                      <a:r>
                        <a:rPr lang="en-US" baseline="0" dirty="0"/>
                        <a:t> new skills in ….. (Aim 3b)</a:t>
                      </a:r>
                      <a:endParaRPr lang="en-US" dirty="0"/>
                    </a:p>
                  </a:txBody>
                  <a:tcP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vMerge="1">
                  <a:txBody>
                    <a:bodyPr/>
                    <a:lstStyle/>
                    <a:p>
                      <a:endParaRPr lang="en-US" dirty="0"/>
                    </a:p>
                  </a:txBody>
                  <a:tcPr/>
                </a:tc>
                <a:extLst>
                  <a:ext uri="{0D108BD9-81ED-4DB2-BD59-A6C34878D82A}">
                    <a16:rowId xmlns:a16="http://schemas.microsoft.com/office/drawing/2014/main" val="10004"/>
                  </a:ext>
                </a:extLst>
              </a:tr>
            </a:tbl>
          </a:graphicData>
        </a:graphic>
      </p:graphicFrame>
      <p:sp>
        <p:nvSpPr>
          <p:cNvPr id="3" name="Footer Placeholder 2"/>
          <p:cNvSpPr>
            <a:spLocks noGrp="1"/>
          </p:cNvSpPr>
          <p:nvPr>
            <p:ph type="ftr"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0" lang="en-US" sz="1400" b="0" i="0" u="none" strike="noStrike" kern="1200" cap="none" spc="0" normalizeH="0" baseline="0" noProof="0">
              <a:ln>
                <a:noFill/>
              </a:ln>
              <a:solidFill>
                <a:srgbClr val="464653"/>
              </a:solidFill>
              <a:effectLst/>
              <a:uLnTx/>
              <a:uFillTx/>
              <a:latin typeface="Arial" charset="0"/>
              <a:ea typeface="ＭＳ Ｐゴシック" charset="-128"/>
            </a:endParaRPr>
          </a:p>
        </p:txBody>
      </p:sp>
    </p:spTree>
    <p:extLst>
      <p:ext uri="{BB962C8B-B14F-4D97-AF65-F5344CB8AC3E}">
        <p14:creationId xmlns:p14="http://schemas.microsoft.com/office/powerpoint/2010/main" val="8963928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a:xfrm>
            <a:off x="617220" y="152400"/>
            <a:ext cx="7940040" cy="990600"/>
          </a:xfrm>
        </p:spPr>
        <p:txBody>
          <a:bodyPr>
            <a:noAutofit/>
          </a:bodyPr>
          <a:lstStyle/>
          <a:p>
            <a:br>
              <a:rPr lang="en-US" sz="2000" dirty="0"/>
            </a:br>
            <a:r>
              <a:rPr lang="en-US" sz="2000" dirty="0">
                <a:solidFill>
                  <a:srgbClr val="0000FF"/>
                </a:solidFill>
              </a:rPr>
              <a:t> </a:t>
            </a:r>
            <a:r>
              <a:rPr lang="en-US" sz="2400" dirty="0">
                <a:solidFill>
                  <a:srgbClr val="0000FF"/>
                </a:solidFill>
                <a:latin typeface="Arial" panose="020B0604020202020204" pitchFamily="34" charset="0"/>
                <a:cs typeface="Arial" panose="020B0604020202020204" pitchFamily="34" charset="0"/>
              </a:rPr>
              <a:t>c)  Candidate’s Plan for Career Development/Training Activities During Award Period</a:t>
            </a:r>
            <a:endParaRPr lang="en-US" sz="2000" dirty="0">
              <a:solidFill>
                <a:srgbClr val="0000FF"/>
              </a:solidFill>
              <a:latin typeface="Arial" panose="020B0604020202020204" pitchFamily="34" charset="0"/>
              <a:cs typeface="Arial" panose="020B0604020202020204" pitchFamily="34" charset="0"/>
            </a:endParaRPr>
          </a:p>
        </p:txBody>
      </p:sp>
      <p:sp>
        <p:nvSpPr>
          <p:cNvPr id="111619" name="Rectangle 3"/>
          <p:cNvSpPr>
            <a:spLocks noGrp="1" noChangeArrowheads="1"/>
          </p:cNvSpPr>
          <p:nvPr>
            <p:ph sz="quarter" idx="1"/>
          </p:nvPr>
        </p:nvSpPr>
        <p:spPr>
          <a:xfrm>
            <a:off x="838200" y="1455420"/>
            <a:ext cx="7467600" cy="4556760"/>
          </a:xfrm>
        </p:spPr>
        <p:txBody>
          <a:bodyPr>
            <a:normAutofit/>
          </a:bodyPr>
          <a:lstStyle/>
          <a:p>
            <a:pPr>
              <a:spcAft>
                <a:spcPts val="600"/>
              </a:spcAft>
            </a:pPr>
            <a:r>
              <a:rPr lang="en-US" sz="1800" i="1" dirty="0"/>
              <a:t>Describe the new, enhanced research skills and knowledge you will acquire…</a:t>
            </a:r>
            <a:endParaRPr lang="en-US" sz="1800" dirty="0"/>
          </a:p>
          <a:p>
            <a:pPr>
              <a:spcBef>
                <a:spcPts val="1200"/>
              </a:spcBef>
              <a:spcAft>
                <a:spcPts val="1800"/>
              </a:spcAft>
            </a:pPr>
            <a:r>
              <a:rPr lang="en-US" sz="1800" i="1" dirty="0"/>
              <a:t>…describe structured activities, such as course work or technique workshops, which are part of the developmental plan. </a:t>
            </a:r>
          </a:p>
          <a:p>
            <a:pPr>
              <a:spcBef>
                <a:spcPts val="1200"/>
              </a:spcBef>
              <a:spcAft>
                <a:spcPts val="1800"/>
              </a:spcAft>
            </a:pPr>
            <a:r>
              <a:rPr lang="en-US" sz="1800" i="1" dirty="0"/>
              <a:t>Include a percentage of time involvement for each activity by year and explain how the activity is related to the proposed research and the career development plan.</a:t>
            </a:r>
            <a:r>
              <a:rPr lang="en-US" sz="1800" dirty="0"/>
              <a:t> </a:t>
            </a:r>
          </a:p>
          <a:p>
            <a:pPr>
              <a:lnSpc>
                <a:spcPct val="110000"/>
              </a:lnSpc>
              <a:spcAft>
                <a:spcPts val="600"/>
              </a:spcAft>
            </a:pPr>
            <a:r>
              <a:rPr lang="en-US" sz="1800" i="1" dirty="0"/>
              <a:t>You are encouraged to include a timeline, including plans to apply for subsequent grant support</a:t>
            </a:r>
          </a:p>
          <a:p>
            <a:pPr>
              <a:spcAft>
                <a:spcPts val="1800"/>
              </a:spcAft>
            </a:pPr>
            <a:r>
              <a:rPr lang="en-US" sz="1800" i="1" dirty="0">
                <a:solidFill>
                  <a:srgbClr val="FF0000"/>
                </a:solidFill>
              </a:rPr>
              <a:t>You must propose Research and Training Activities for each year of the award</a:t>
            </a:r>
          </a:p>
        </p:txBody>
      </p:sp>
    </p:spTree>
    <p:extLst>
      <p:ext uri="{BB962C8B-B14F-4D97-AF65-F5344CB8AC3E}">
        <p14:creationId xmlns:p14="http://schemas.microsoft.com/office/powerpoint/2010/main" val="20646421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This Candidate Section tells the Reviewers:</a:t>
            </a:r>
          </a:p>
        </p:txBody>
      </p:sp>
      <p:sp>
        <p:nvSpPr>
          <p:cNvPr id="3" name="Content Placeholder 2"/>
          <p:cNvSpPr>
            <a:spLocks noGrp="1"/>
          </p:cNvSpPr>
          <p:nvPr>
            <p:ph sz="quarter" idx="1"/>
          </p:nvPr>
        </p:nvSpPr>
        <p:spPr>
          <a:xfrm>
            <a:off x="587829" y="1345474"/>
            <a:ext cx="8334103" cy="5166360"/>
          </a:xfrm>
        </p:spPr>
        <p:txBody>
          <a:bodyPr/>
          <a:lstStyle/>
          <a:p>
            <a:pPr>
              <a:spcBef>
                <a:spcPts val="0"/>
              </a:spcBef>
              <a:spcAft>
                <a:spcPts val="1200"/>
              </a:spcAft>
            </a:pPr>
            <a:r>
              <a:rPr lang="en-US" sz="1800" b="1" dirty="0">
                <a:solidFill>
                  <a:srgbClr val="8C0000"/>
                </a:solidFill>
              </a:rPr>
              <a:t>What</a:t>
            </a:r>
            <a:r>
              <a:rPr lang="en-US" sz="1800" dirty="0">
                <a:solidFill>
                  <a:srgbClr val="8C0000"/>
                </a:solidFill>
              </a:rPr>
              <a:t> </a:t>
            </a:r>
            <a:r>
              <a:rPr lang="en-US" sz="1800" dirty="0"/>
              <a:t>scientific skills / techniques / areas </a:t>
            </a:r>
            <a:r>
              <a:rPr lang="en-US" sz="1800" u="sng" dirty="0"/>
              <a:t>don’t</a:t>
            </a:r>
            <a:r>
              <a:rPr lang="en-US" sz="1800" dirty="0"/>
              <a:t> you know, i.e., the training plan is ‘</a:t>
            </a:r>
            <a:r>
              <a:rPr lang="en-US" sz="1800" b="1" dirty="0">
                <a:solidFill>
                  <a:srgbClr val="FF0080"/>
                </a:solidFill>
              </a:rPr>
              <a:t>gap based</a:t>
            </a:r>
            <a:r>
              <a:rPr lang="en-US" sz="1800" dirty="0"/>
              <a:t>’.</a:t>
            </a:r>
          </a:p>
          <a:p>
            <a:pPr>
              <a:spcBef>
                <a:spcPts val="0"/>
              </a:spcBef>
              <a:spcAft>
                <a:spcPts val="1200"/>
              </a:spcAft>
            </a:pPr>
            <a:r>
              <a:rPr lang="en-US" sz="1800" b="1" dirty="0">
                <a:solidFill>
                  <a:srgbClr val="8C0000"/>
                </a:solidFill>
              </a:rPr>
              <a:t>What</a:t>
            </a:r>
            <a:r>
              <a:rPr lang="en-US" sz="1800" dirty="0"/>
              <a:t> new skills will you learn </a:t>
            </a:r>
            <a:r>
              <a:rPr lang="en-US" sz="1800" b="1" dirty="0">
                <a:solidFill>
                  <a:srgbClr val="FF0080"/>
                </a:solidFill>
              </a:rPr>
              <a:t>during the K</a:t>
            </a:r>
            <a:r>
              <a:rPr lang="en-US" sz="1800" dirty="0"/>
              <a:t>?</a:t>
            </a:r>
          </a:p>
          <a:p>
            <a:pPr>
              <a:spcBef>
                <a:spcPts val="0"/>
              </a:spcBef>
              <a:spcAft>
                <a:spcPts val="1200"/>
              </a:spcAft>
            </a:pPr>
            <a:r>
              <a:rPr lang="en-US" sz="1800" b="1" dirty="0">
                <a:solidFill>
                  <a:srgbClr val="8C0000"/>
                </a:solidFill>
              </a:rPr>
              <a:t>Who</a:t>
            </a:r>
            <a:r>
              <a:rPr lang="en-US" sz="1800" dirty="0"/>
              <a:t> is spearheading your training and looking out for your career development?</a:t>
            </a:r>
          </a:p>
          <a:p>
            <a:pPr>
              <a:spcBef>
                <a:spcPts val="0"/>
              </a:spcBef>
              <a:spcAft>
                <a:spcPts val="1200"/>
              </a:spcAft>
            </a:pPr>
            <a:r>
              <a:rPr lang="en-US" sz="1800" b="1" dirty="0">
                <a:solidFill>
                  <a:srgbClr val="8C0000"/>
                </a:solidFill>
              </a:rPr>
              <a:t>Where</a:t>
            </a:r>
            <a:r>
              <a:rPr lang="en-US" sz="1800" dirty="0"/>
              <a:t> will the balance of research $$ come from?</a:t>
            </a:r>
          </a:p>
          <a:p>
            <a:pPr lvl="1">
              <a:spcBef>
                <a:spcPts val="0"/>
              </a:spcBef>
              <a:spcAft>
                <a:spcPts val="1200"/>
              </a:spcAft>
              <a:buClr>
                <a:schemeClr val="accent5">
                  <a:lumMod val="50000"/>
                </a:schemeClr>
              </a:buClr>
              <a:buFont typeface="Arial"/>
              <a:buChar char="•"/>
            </a:pPr>
            <a:r>
              <a:rPr lang="en-US" dirty="0"/>
              <a:t>Lab tech, materials, cells, animals, datasets, staff support (research tech, clinical coordinator, recruiter, assessors, etc.)</a:t>
            </a:r>
          </a:p>
          <a:p>
            <a:pPr>
              <a:spcBef>
                <a:spcPts val="0"/>
              </a:spcBef>
              <a:spcAft>
                <a:spcPts val="1200"/>
              </a:spcAft>
            </a:pPr>
            <a:r>
              <a:rPr lang="en-US" sz="1800" b="1" dirty="0">
                <a:solidFill>
                  <a:srgbClr val="8C0000"/>
                </a:solidFill>
              </a:rPr>
              <a:t>How</a:t>
            </a:r>
            <a:r>
              <a:rPr lang="en-US" sz="1800" dirty="0"/>
              <a:t> will the new training support your ability to carry out the proposed aims?</a:t>
            </a:r>
          </a:p>
          <a:p>
            <a:pPr>
              <a:spcBef>
                <a:spcPts val="0"/>
              </a:spcBef>
              <a:spcAft>
                <a:spcPts val="1200"/>
              </a:spcAft>
            </a:pPr>
            <a:r>
              <a:rPr lang="en-US" sz="1800" dirty="0"/>
              <a:t>All this can be very concrete and very detailed.</a:t>
            </a:r>
          </a:p>
          <a:p>
            <a:pPr>
              <a:spcBef>
                <a:spcPts val="0"/>
              </a:spcBef>
              <a:spcAft>
                <a:spcPts val="1200"/>
              </a:spcAft>
            </a:pPr>
            <a:endParaRPr lang="en-US" sz="1800" dirty="0"/>
          </a:p>
        </p:txBody>
      </p:sp>
    </p:spTree>
    <p:extLst>
      <p:ext uri="{BB962C8B-B14F-4D97-AF65-F5344CB8AC3E}">
        <p14:creationId xmlns:p14="http://schemas.microsoft.com/office/powerpoint/2010/main" val="16492798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C79F7-5833-3028-68CA-D2FB0F4F347E}"/>
              </a:ext>
            </a:extLst>
          </p:cNvPr>
          <p:cNvSpPr>
            <a:spLocks noGrp="1"/>
          </p:cNvSpPr>
          <p:nvPr>
            <p:ph type="title"/>
          </p:nvPr>
        </p:nvSpPr>
        <p:spPr>
          <a:xfrm>
            <a:off x="335280" y="180340"/>
            <a:ext cx="8229600" cy="1008380"/>
          </a:xfrm>
        </p:spPr>
        <p:txBody>
          <a:bodyPr/>
          <a:lstStyle/>
          <a:p>
            <a:pPr marL="520700" indent="-514350"/>
            <a:r>
              <a:rPr lang="en-US" b="1" dirty="0"/>
              <a:t>     Panelists: How did you think about what comprises NEW TRAINING?</a:t>
            </a:r>
          </a:p>
        </p:txBody>
      </p:sp>
      <p:sp>
        <p:nvSpPr>
          <p:cNvPr id="3" name="Content Placeholder 2">
            <a:extLst>
              <a:ext uri="{FF2B5EF4-FFF2-40B4-BE49-F238E27FC236}">
                <a16:creationId xmlns:a16="http://schemas.microsoft.com/office/drawing/2014/main" id="{DDA1324F-C543-F42F-8DCB-D8586154F945}"/>
              </a:ext>
            </a:extLst>
          </p:cNvPr>
          <p:cNvSpPr>
            <a:spLocks noGrp="1"/>
          </p:cNvSpPr>
          <p:nvPr>
            <p:ph sz="quarter" idx="1"/>
          </p:nvPr>
        </p:nvSpPr>
        <p:spPr>
          <a:xfrm>
            <a:off x="538480" y="1564640"/>
            <a:ext cx="8229600" cy="4937760"/>
          </a:xfrm>
        </p:spPr>
        <p:txBody>
          <a:bodyPr/>
          <a:lstStyle/>
          <a:p>
            <a:r>
              <a:rPr lang="en-US" dirty="0"/>
              <a:t>What are the </a:t>
            </a:r>
            <a:r>
              <a:rPr lang="en-US" dirty="0">
                <a:solidFill>
                  <a:srgbClr val="FF0000"/>
                </a:solidFill>
              </a:rPr>
              <a:t>GAPS</a:t>
            </a:r>
            <a:r>
              <a:rPr lang="en-US" dirty="0"/>
              <a:t> in your current skill set?</a:t>
            </a:r>
          </a:p>
          <a:p>
            <a:r>
              <a:rPr lang="en-US" dirty="0"/>
              <a:t>How to obtain </a:t>
            </a:r>
            <a:r>
              <a:rPr lang="en-US" dirty="0">
                <a:solidFill>
                  <a:srgbClr val="FF0000"/>
                </a:solidFill>
              </a:rPr>
              <a:t>mentorship</a:t>
            </a:r>
            <a:r>
              <a:rPr lang="en-US" dirty="0"/>
              <a:t> and from whom?</a:t>
            </a:r>
          </a:p>
          <a:p>
            <a:pPr lvl="1"/>
            <a:r>
              <a:rPr lang="en-US" dirty="0"/>
              <a:t>Format of mentorship and new training</a:t>
            </a:r>
          </a:p>
          <a:p>
            <a:pPr lvl="1"/>
            <a:r>
              <a:rPr lang="en-US" dirty="0"/>
              <a:t>Choosing mentors</a:t>
            </a:r>
          </a:p>
          <a:p>
            <a:r>
              <a:rPr lang="en-US" dirty="0">
                <a:solidFill>
                  <a:srgbClr val="FF0000"/>
                </a:solidFill>
              </a:rPr>
              <a:t>Coursework</a:t>
            </a:r>
            <a:r>
              <a:rPr lang="en-US" dirty="0"/>
              <a:t> – how advanced, how much, why?</a:t>
            </a:r>
          </a:p>
          <a:p>
            <a:r>
              <a:rPr lang="en-US" dirty="0">
                <a:solidFill>
                  <a:srgbClr val="FF0000"/>
                </a:solidFill>
              </a:rPr>
              <a:t>Depth of new training </a:t>
            </a:r>
            <a:r>
              <a:rPr lang="en-US" dirty="0"/>
              <a:t>– a degree or proficiency</a:t>
            </a:r>
          </a:p>
          <a:p>
            <a:r>
              <a:rPr lang="en-US" dirty="0"/>
              <a:t>What would be the evidence (metrics-driven deliverables) that you are ready to be an </a:t>
            </a:r>
            <a:r>
              <a:rPr lang="en-US" dirty="0">
                <a:solidFill>
                  <a:srgbClr val="FF0000"/>
                </a:solidFill>
              </a:rPr>
              <a:t>independent investigator</a:t>
            </a:r>
            <a:r>
              <a:rPr lang="en-US" dirty="0"/>
              <a:t>?</a:t>
            </a:r>
          </a:p>
          <a:p>
            <a:endParaRPr lang="en-US" dirty="0"/>
          </a:p>
        </p:txBody>
      </p:sp>
    </p:spTree>
    <p:extLst>
      <p:ext uri="{BB962C8B-B14F-4D97-AF65-F5344CB8AC3E}">
        <p14:creationId xmlns:p14="http://schemas.microsoft.com/office/powerpoint/2010/main" val="27535499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53F29798-D584-4792-9B62-3F5F5C36D6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C55C646-F0DC-67E7-1041-5263F681ABD6}"/>
              </a:ext>
            </a:extLst>
          </p:cNvPr>
          <p:cNvSpPr>
            <a:spLocks noGrp="1"/>
          </p:cNvSpPr>
          <p:nvPr>
            <p:ph type="title"/>
          </p:nvPr>
        </p:nvSpPr>
        <p:spPr>
          <a:xfrm>
            <a:off x="182335" y="56558"/>
            <a:ext cx="7886700" cy="736440"/>
          </a:xfrm>
        </p:spPr>
        <p:txBody>
          <a:bodyPr vert="horz" lIns="91440" tIns="45720" rIns="91440" bIns="45720" rtlCol="0" anchor="ctr">
            <a:normAutofit/>
          </a:bodyPr>
          <a:lstStyle/>
          <a:p>
            <a:pPr algn="l"/>
            <a:r>
              <a:rPr lang="en-US" sz="2000" b="1" kern="1200" dirty="0">
                <a:solidFill>
                  <a:srgbClr val="0070C0"/>
                </a:solidFill>
                <a:effectLst/>
                <a:latin typeface="+mj-lt"/>
                <a:ea typeface="+mj-ea"/>
                <a:cs typeface="+mj-cs"/>
              </a:rPr>
              <a:t>CANDIDATE’S PLAN FOR CAREER DEVELOPMENT / TRAINING ACTIVITIES DURING AWARD PERIOD</a:t>
            </a:r>
            <a:endParaRPr lang="en-US" sz="2000" kern="1200" dirty="0">
              <a:solidFill>
                <a:srgbClr val="0070C0"/>
              </a:solidFill>
              <a:latin typeface="+mj-lt"/>
              <a:ea typeface="+mj-ea"/>
              <a:cs typeface="+mj-cs"/>
            </a:endParaRPr>
          </a:p>
        </p:txBody>
      </p:sp>
      <p:graphicFrame>
        <p:nvGraphicFramePr>
          <p:cNvPr id="13" name="Table 12">
            <a:extLst>
              <a:ext uri="{FF2B5EF4-FFF2-40B4-BE49-F238E27FC236}">
                <a16:creationId xmlns:a16="http://schemas.microsoft.com/office/drawing/2014/main" id="{BC0905E8-34CF-5788-2CCF-9EE262FC2586}"/>
              </a:ext>
            </a:extLst>
          </p:cNvPr>
          <p:cNvGraphicFramePr>
            <a:graphicFrameLocks noGrp="1"/>
          </p:cNvGraphicFramePr>
          <p:nvPr>
            <p:extLst>
              <p:ext uri="{D42A27DB-BD31-4B8C-83A1-F6EECF244321}">
                <p14:modId xmlns:p14="http://schemas.microsoft.com/office/powerpoint/2010/main" val="1948868356"/>
              </p:ext>
            </p:extLst>
          </p:nvPr>
        </p:nvGraphicFramePr>
        <p:xfrm>
          <a:off x="283029" y="792998"/>
          <a:ext cx="8610604" cy="5666089"/>
        </p:xfrm>
        <a:graphic>
          <a:graphicData uri="http://schemas.openxmlformats.org/drawingml/2006/table">
            <a:tbl>
              <a:tblPr firstRow="1" firstCol="1" bandRow="1"/>
              <a:tblGrid>
                <a:gridCol w="1318355">
                  <a:extLst>
                    <a:ext uri="{9D8B030D-6E8A-4147-A177-3AD203B41FA5}">
                      <a16:colId xmlns:a16="http://schemas.microsoft.com/office/drawing/2014/main" val="206249682"/>
                    </a:ext>
                  </a:extLst>
                </a:gridCol>
                <a:gridCol w="1085018">
                  <a:extLst>
                    <a:ext uri="{9D8B030D-6E8A-4147-A177-3AD203B41FA5}">
                      <a16:colId xmlns:a16="http://schemas.microsoft.com/office/drawing/2014/main" val="926406052"/>
                    </a:ext>
                  </a:extLst>
                </a:gridCol>
                <a:gridCol w="4581721">
                  <a:extLst>
                    <a:ext uri="{9D8B030D-6E8A-4147-A177-3AD203B41FA5}">
                      <a16:colId xmlns:a16="http://schemas.microsoft.com/office/drawing/2014/main" val="2410193312"/>
                    </a:ext>
                  </a:extLst>
                </a:gridCol>
                <a:gridCol w="364334">
                  <a:extLst>
                    <a:ext uri="{9D8B030D-6E8A-4147-A177-3AD203B41FA5}">
                      <a16:colId xmlns:a16="http://schemas.microsoft.com/office/drawing/2014/main" val="708132170"/>
                    </a:ext>
                  </a:extLst>
                </a:gridCol>
                <a:gridCol w="364334">
                  <a:extLst>
                    <a:ext uri="{9D8B030D-6E8A-4147-A177-3AD203B41FA5}">
                      <a16:colId xmlns:a16="http://schemas.microsoft.com/office/drawing/2014/main" val="3988282546"/>
                    </a:ext>
                  </a:extLst>
                </a:gridCol>
                <a:gridCol w="364334">
                  <a:extLst>
                    <a:ext uri="{9D8B030D-6E8A-4147-A177-3AD203B41FA5}">
                      <a16:colId xmlns:a16="http://schemas.microsoft.com/office/drawing/2014/main" val="1624848077"/>
                    </a:ext>
                  </a:extLst>
                </a:gridCol>
                <a:gridCol w="266254">
                  <a:extLst>
                    <a:ext uri="{9D8B030D-6E8A-4147-A177-3AD203B41FA5}">
                      <a16:colId xmlns:a16="http://schemas.microsoft.com/office/drawing/2014/main" val="3367707334"/>
                    </a:ext>
                  </a:extLst>
                </a:gridCol>
                <a:gridCol w="266254">
                  <a:extLst>
                    <a:ext uri="{9D8B030D-6E8A-4147-A177-3AD203B41FA5}">
                      <a16:colId xmlns:a16="http://schemas.microsoft.com/office/drawing/2014/main" val="2289436758"/>
                    </a:ext>
                  </a:extLst>
                </a:gridCol>
              </a:tblGrid>
              <a:tr h="265337">
                <a:tc gridSpan="3">
                  <a:txBody>
                    <a:bodyPr/>
                    <a:lstStyle/>
                    <a:p>
                      <a:pPr marL="0" marR="0" algn="l" fontAlgn="t">
                        <a:spcBef>
                          <a:spcPts val="0"/>
                        </a:spcBef>
                        <a:spcAft>
                          <a:spcPts val="0"/>
                        </a:spcAft>
                      </a:pPr>
                      <a:r>
                        <a:rPr lang="en-US" sz="1100" b="1" i="0" u="none" strike="noStrike" dirty="0">
                          <a:solidFill>
                            <a:srgbClr val="000000"/>
                          </a:solidFill>
                          <a:effectLst/>
                          <a:highlight>
                            <a:srgbClr val="D9D9D9"/>
                          </a:highlight>
                          <a:latin typeface="Arial" panose="020B0604020202020204" pitchFamily="34" charset="0"/>
                          <a:ea typeface="Calibri" panose="020F0502020204030204" pitchFamily="34" charset="0"/>
                          <a:cs typeface="Times New Roman" panose="02020603050405020304" pitchFamily="18" charset="0"/>
                        </a:rPr>
                        <a:t>Table 1. Career Development Training Plan &amp; Metrics</a:t>
                      </a:r>
                      <a:endParaRPr lang="en-US" sz="1100" b="0" i="0" u="none" strike="noStrike" dirty="0">
                        <a:effectLst/>
                        <a:highlight>
                          <a:srgbClr val="D9D9D9"/>
                        </a:highlight>
                        <a:latin typeface="Arial" panose="020B0604020202020204" pitchFamily="34" charset="0"/>
                      </a:endParaRPr>
                    </a:p>
                  </a:txBody>
                  <a:tcPr marL="68972" marR="68972" marT="34486" marB="3448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tc hMerge="1">
                  <a:txBody>
                    <a:bodyPr/>
                    <a:lstStyle/>
                    <a:p>
                      <a:endParaRPr lang="en-US"/>
                    </a:p>
                  </a:txBody>
                  <a:tcPr/>
                </a:tc>
                <a:tc gridSpan="5">
                  <a:txBody>
                    <a:bodyPr/>
                    <a:lstStyle/>
                    <a:p>
                      <a:pPr marL="0" marR="0" algn="l" fontAlgn="t">
                        <a:spcBef>
                          <a:spcPts val="0"/>
                        </a:spcBef>
                        <a:spcAft>
                          <a:spcPts val="0"/>
                        </a:spcAft>
                      </a:pPr>
                      <a:r>
                        <a:rPr lang="en-US" sz="1100" b="1" i="0" u="none" strike="noStrike">
                          <a:solidFill>
                            <a:srgbClr val="000000"/>
                          </a:solidFill>
                          <a:effectLst/>
                          <a:highlight>
                            <a:srgbClr val="D9D9D9"/>
                          </a:highlight>
                          <a:latin typeface="Arial" panose="020B0604020202020204" pitchFamily="34" charset="0"/>
                          <a:ea typeface="Calibri" panose="020F0502020204030204" pitchFamily="34" charset="0"/>
                          <a:cs typeface="Times New Roman" panose="02020603050405020304" pitchFamily="18" charset="0"/>
                        </a:rPr>
                        <a:t>Timeline </a:t>
                      </a:r>
                      <a:endParaRPr lang="en-US" sz="1100" b="0" i="0" u="none" strike="noStrike">
                        <a:effectLst/>
                        <a:highlight>
                          <a:srgbClr val="D9D9D9"/>
                        </a:highlight>
                        <a:latin typeface="Arial" panose="020B0604020202020204" pitchFamily="34" charset="0"/>
                      </a:endParaRPr>
                    </a:p>
                  </a:txBody>
                  <a:tcPr marL="68972" marR="68972" marT="34486" marB="3448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695406850"/>
                  </a:ext>
                </a:extLst>
              </a:tr>
              <a:tr h="185662">
                <a:tc>
                  <a:txBody>
                    <a:bodyPr/>
                    <a:lstStyle/>
                    <a:p>
                      <a:pPr marL="0" marR="0" algn="l" fontAlgn="t">
                        <a:spcBef>
                          <a:spcPts val="0"/>
                        </a:spcBef>
                        <a:spcAft>
                          <a:spcPts val="0"/>
                        </a:spcAft>
                      </a:pPr>
                      <a:r>
                        <a:rPr lang="en-US" sz="1100" b="1" i="0" u="none" strike="noStrike">
                          <a:effectLst/>
                          <a:latin typeface="Arial" panose="020B0604020202020204" pitchFamily="34" charset="0"/>
                          <a:ea typeface="Calibri" panose="020F0502020204030204" pitchFamily="34" charset="0"/>
                          <a:cs typeface="Times New Roman" panose="02020603050405020304" pitchFamily="18" charset="0"/>
                        </a:rPr>
                        <a:t>Training Objective</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l" fontAlgn="t">
                        <a:spcBef>
                          <a:spcPts val="0"/>
                        </a:spcBef>
                        <a:spcAft>
                          <a:spcPts val="0"/>
                        </a:spcAft>
                      </a:pPr>
                      <a:r>
                        <a:rPr lang="en-US" sz="1100" b="1" i="0" u="none" strike="noStrike">
                          <a:effectLst/>
                          <a:latin typeface="Arial" panose="020B0604020202020204" pitchFamily="34" charset="0"/>
                          <a:ea typeface="Calibri" panose="020F0502020204030204" pitchFamily="34" charset="0"/>
                          <a:cs typeface="Times New Roman" panose="02020603050405020304" pitchFamily="18" charset="0"/>
                        </a:rPr>
                        <a:t>Mentor</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l" fontAlgn="t">
                        <a:spcBef>
                          <a:spcPts val="0"/>
                        </a:spcBef>
                        <a:spcAft>
                          <a:spcPts val="0"/>
                        </a:spcAft>
                      </a:pPr>
                      <a:r>
                        <a:rPr lang="en-US" sz="1100" b="1" i="0" u="none" strike="noStrike">
                          <a:effectLst/>
                          <a:latin typeface="Arial" panose="020B0604020202020204" pitchFamily="34" charset="0"/>
                          <a:ea typeface="Calibri" panose="020F0502020204030204" pitchFamily="34" charset="0"/>
                          <a:cs typeface="Times New Roman" panose="02020603050405020304" pitchFamily="18" charset="0"/>
                        </a:rPr>
                        <a:t>Career Activities &amp; Success Metrics</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Y1</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Y2</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Y3</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Y4</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Y5</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46358979"/>
                  </a:ext>
                </a:extLst>
              </a:tr>
              <a:tr h="467303">
                <a:tc rowSpan="4">
                  <a:txBody>
                    <a:bodyPr/>
                    <a:lstStyle/>
                    <a:p>
                      <a:pPr marL="0" marR="0" algn="l" fontAlgn="t">
                        <a:spcBef>
                          <a:spcPts val="0"/>
                        </a:spcBef>
                        <a:spcAft>
                          <a:spcPts val="0"/>
                        </a:spcAft>
                      </a:pPr>
                      <a:r>
                        <a:rPr lang="en-US" sz="1100" b="0" i="0" u="none" strike="noStrike" dirty="0">
                          <a:effectLst/>
                          <a:latin typeface="Arial" panose="020B0604020202020204" pitchFamily="34" charset="0"/>
                          <a:ea typeface="Calibri" panose="020F0502020204030204" pitchFamily="34" charset="0"/>
                          <a:cs typeface="Times New Roman" panose="02020603050405020304" pitchFamily="18" charset="0"/>
                        </a:rPr>
                        <a:t>1. Develop expertise in pediatric transfusion medicine</a:t>
                      </a:r>
                      <a:endParaRPr lang="en-US" sz="1100" b="0" i="0" u="none" strike="noStrike" dirty="0">
                        <a:effectLst/>
                        <a:latin typeface="Arial" panose="020B0604020202020204" pitchFamily="34" charset="0"/>
                      </a:endParaRPr>
                    </a:p>
                  </a:txBody>
                  <a:tcPr marL="68972" marR="68972" marT="34486" marB="3448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4">
                  <a:txBody>
                    <a:bodyPr/>
                    <a:lstStyle/>
                    <a:p>
                      <a:pPr marL="0" marR="0" algn="l"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Fasano, Roback, Josephson, Stowell</a:t>
                      </a:r>
                      <a:endParaRPr lang="en-US" sz="1100" b="0" i="0" u="none" strike="noStrike">
                        <a:effectLst/>
                        <a:latin typeface="Arial" panose="020B0604020202020204" pitchFamily="34" charset="0"/>
                      </a:endParaRPr>
                    </a:p>
                  </a:txBody>
                  <a:tcPr marL="68972" marR="68972" marT="34486" marB="3448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l" fontAlgn="t">
                        <a:spcBef>
                          <a:spcPts val="0"/>
                        </a:spcBef>
                        <a:spcAft>
                          <a:spcPts val="0"/>
                        </a:spcAft>
                      </a:pPr>
                      <a:r>
                        <a:rPr lang="en-US" sz="1100" b="0" i="0" u="none" strike="noStrike" dirty="0">
                          <a:effectLst/>
                          <a:latin typeface="Arial" panose="020B0604020202020204" pitchFamily="34" charset="0"/>
                          <a:ea typeface="Calibri" panose="020F0502020204030204" pitchFamily="34" charset="0"/>
                          <a:cs typeface="Times New Roman" panose="02020603050405020304" pitchFamily="18" charset="0"/>
                        </a:rPr>
                        <a:t>Transfusion Medicine (TM) fellowship rotations: Blood bank and Apheresis services; Blood donor center, hematopoietic cell collection.</a:t>
                      </a:r>
                      <a:endParaRPr lang="en-US" sz="1100" b="0" i="0" u="none" strike="noStrike" dirty="0">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3 mo</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6 mo</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3 mo</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 </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 </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15682400"/>
                  </a:ext>
                </a:extLst>
              </a:tr>
              <a:tr h="195808">
                <a:tc vMerge="1">
                  <a:txBody>
                    <a:bodyPr/>
                    <a:lstStyle/>
                    <a:p>
                      <a:endParaRPr lang="en-US"/>
                    </a:p>
                  </a:txBody>
                  <a:tcPr/>
                </a:tc>
                <a:tc vMerge="1">
                  <a:txBody>
                    <a:bodyPr/>
                    <a:lstStyle/>
                    <a:p>
                      <a:endParaRPr lang="en-US"/>
                    </a:p>
                  </a:txBody>
                  <a:tcPr/>
                </a:tc>
                <a:tc>
                  <a:txBody>
                    <a:bodyPr/>
                    <a:lstStyle/>
                    <a:p>
                      <a:pPr marL="0" marR="0" algn="l" fontAlgn="t">
                        <a:spcBef>
                          <a:spcPts val="0"/>
                        </a:spcBef>
                        <a:spcAft>
                          <a:spcPts val="0"/>
                        </a:spcAft>
                      </a:pPr>
                      <a:r>
                        <a:rPr lang="en-US" sz="1100" b="0" i="0" u="none" strike="noStrike" dirty="0">
                          <a:effectLst/>
                          <a:latin typeface="Arial" panose="020B0604020202020204" pitchFamily="34" charset="0"/>
                          <a:ea typeface="Calibri" panose="020F0502020204030204" pitchFamily="34" charset="0"/>
                          <a:cs typeface="Times New Roman" panose="02020603050405020304" pitchFamily="18" charset="0"/>
                        </a:rPr>
                        <a:t>AABB Educational Seminars</a:t>
                      </a:r>
                      <a:endParaRPr lang="en-US" sz="1100" b="0" i="0" u="none" strike="noStrike" dirty="0">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X</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X</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X</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 </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 </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4190626"/>
                  </a:ext>
                </a:extLst>
              </a:tr>
              <a:tr h="195808">
                <a:tc vMerge="1">
                  <a:txBody>
                    <a:bodyPr/>
                    <a:lstStyle/>
                    <a:p>
                      <a:endParaRPr lang="en-US"/>
                    </a:p>
                  </a:txBody>
                  <a:tcPr/>
                </a:tc>
                <a:tc vMerge="1">
                  <a:txBody>
                    <a:bodyPr/>
                    <a:lstStyle/>
                    <a:p>
                      <a:endParaRPr lang="en-US"/>
                    </a:p>
                  </a:txBody>
                  <a:tcPr/>
                </a:tc>
                <a:tc>
                  <a:txBody>
                    <a:bodyPr/>
                    <a:lstStyle/>
                    <a:p>
                      <a:pPr marL="0" marR="0" algn="l" fontAlgn="t">
                        <a:spcBef>
                          <a:spcPts val="0"/>
                        </a:spcBef>
                        <a:spcAft>
                          <a:spcPts val="0"/>
                        </a:spcAft>
                      </a:pPr>
                      <a:r>
                        <a:rPr lang="en-US" sz="1100" b="1" i="0" u="none" strike="noStrike">
                          <a:solidFill>
                            <a:srgbClr val="000000"/>
                          </a:solidFill>
                          <a:effectLst/>
                          <a:highlight>
                            <a:srgbClr val="D9D9D9"/>
                          </a:highlight>
                          <a:latin typeface="Arial" panose="020B0604020202020204" pitchFamily="34" charset="0"/>
                          <a:ea typeface="Calibri" panose="020F0502020204030204" pitchFamily="34" charset="0"/>
                          <a:cs typeface="Times New Roman" panose="02020603050405020304" pitchFamily="18" charset="0"/>
                        </a:rPr>
                        <a:t>Metric: </a:t>
                      </a:r>
                      <a:r>
                        <a:rPr lang="en-US" sz="1100" b="0" i="0" u="none" strike="noStrike">
                          <a:solidFill>
                            <a:srgbClr val="000000"/>
                          </a:solidFill>
                          <a:effectLst/>
                          <a:highlight>
                            <a:srgbClr val="D9D9D9"/>
                          </a:highlight>
                          <a:latin typeface="Arial" panose="020B0604020202020204" pitchFamily="34" charset="0"/>
                          <a:ea typeface="Calibri" panose="020F0502020204030204" pitchFamily="34" charset="0"/>
                          <a:cs typeface="Times New Roman" panose="02020603050405020304" pitchFamily="18" charset="0"/>
                        </a:rPr>
                        <a:t>Apheresis Certification</a:t>
                      </a:r>
                      <a:endParaRPr lang="en-US" sz="1100" b="0" i="0" u="none" strike="noStrike">
                        <a:effectLst/>
                        <a:highlight>
                          <a:srgbClr val="D9D9D9"/>
                        </a:highligh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fontAlgn="t">
                        <a:spcBef>
                          <a:spcPts val="0"/>
                        </a:spcBef>
                        <a:spcAft>
                          <a:spcPts val="0"/>
                        </a:spcAft>
                      </a:pPr>
                      <a:r>
                        <a:rPr lang="en-US" sz="1100" b="0" i="0" u="none" strike="noStrike">
                          <a:effectLst/>
                          <a:highlight>
                            <a:srgbClr val="D9D9D9"/>
                          </a:highlight>
                          <a:latin typeface="Arial" panose="020B0604020202020204" pitchFamily="34" charset="0"/>
                          <a:ea typeface="Calibri" panose="020F0502020204030204" pitchFamily="34" charset="0"/>
                          <a:cs typeface="Times New Roman" panose="02020603050405020304" pitchFamily="18" charset="0"/>
                        </a:rPr>
                        <a:t> </a:t>
                      </a:r>
                      <a:endParaRPr lang="en-US" sz="1100" b="0" i="0" u="none" strike="noStrike">
                        <a:effectLst/>
                        <a:highlight>
                          <a:srgbClr val="D9D9D9"/>
                        </a:highligh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fontAlgn="t">
                        <a:spcBef>
                          <a:spcPts val="0"/>
                        </a:spcBef>
                        <a:spcAft>
                          <a:spcPts val="0"/>
                        </a:spcAft>
                      </a:pPr>
                      <a:r>
                        <a:rPr lang="en-US" sz="1100" b="0" i="0" u="none" strike="noStrike">
                          <a:effectLst/>
                          <a:highlight>
                            <a:srgbClr val="D9D9D9"/>
                          </a:highlight>
                          <a:latin typeface="Arial" panose="020B0604020202020204" pitchFamily="34" charset="0"/>
                          <a:ea typeface="Calibri" panose="020F0502020204030204" pitchFamily="34" charset="0"/>
                          <a:cs typeface="Times New Roman" panose="02020603050405020304" pitchFamily="18" charset="0"/>
                        </a:rPr>
                        <a:t> </a:t>
                      </a:r>
                      <a:endParaRPr lang="en-US" sz="1100" b="0" i="0" u="none" strike="noStrike">
                        <a:effectLst/>
                        <a:highlight>
                          <a:srgbClr val="D9D9D9"/>
                        </a:highligh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fontAlgn="t">
                        <a:spcBef>
                          <a:spcPts val="0"/>
                        </a:spcBef>
                        <a:spcAft>
                          <a:spcPts val="0"/>
                        </a:spcAft>
                      </a:pPr>
                      <a:r>
                        <a:rPr lang="en-US" sz="1100" b="0" i="0" u="none" strike="noStrike">
                          <a:solidFill>
                            <a:srgbClr val="000000"/>
                          </a:solidFill>
                          <a:effectLst/>
                          <a:highlight>
                            <a:srgbClr val="D9D9D9"/>
                          </a:highlight>
                          <a:latin typeface="Arial" panose="020B0604020202020204" pitchFamily="34" charset="0"/>
                          <a:ea typeface="Calibri" panose="020F0502020204030204" pitchFamily="34" charset="0"/>
                          <a:cs typeface="Times New Roman" panose="02020603050405020304" pitchFamily="18" charset="0"/>
                        </a:rPr>
                        <a:t>X</a:t>
                      </a:r>
                      <a:endParaRPr lang="en-US" sz="1100" b="0" i="0" u="none" strike="noStrike">
                        <a:effectLst/>
                        <a:highlight>
                          <a:srgbClr val="D9D9D9"/>
                        </a:highligh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fontAlgn="t">
                        <a:spcBef>
                          <a:spcPts val="0"/>
                        </a:spcBef>
                        <a:spcAft>
                          <a:spcPts val="0"/>
                        </a:spcAft>
                      </a:pPr>
                      <a:r>
                        <a:rPr lang="en-US" sz="1100" b="0" i="0" u="none" strike="noStrike">
                          <a:effectLst/>
                          <a:highlight>
                            <a:srgbClr val="D9D9D9"/>
                          </a:highlight>
                          <a:latin typeface="Arial" panose="020B0604020202020204" pitchFamily="34" charset="0"/>
                          <a:ea typeface="Calibri" panose="020F0502020204030204" pitchFamily="34" charset="0"/>
                          <a:cs typeface="Times New Roman" panose="02020603050405020304" pitchFamily="18" charset="0"/>
                        </a:rPr>
                        <a:t> </a:t>
                      </a:r>
                      <a:endParaRPr lang="en-US" sz="1100" b="0" i="0" u="none" strike="noStrike">
                        <a:effectLst/>
                        <a:highlight>
                          <a:srgbClr val="D9D9D9"/>
                        </a:highligh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fontAlgn="t">
                        <a:spcBef>
                          <a:spcPts val="0"/>
                        </a:spcBef>
                        <a:spcAft>
                          <a:spcPts val="0"/>
                        </a:spcAft>
                      </a:pPr>
                      <a:r>
                        <a:rPr lang="en-US" sz="1100" b="0" i="0" u="none" strike="noStrike">
                          <a:effectLst/>
                          <a:highlight>
                            <a:srgbClr val="D9D9D9"/>
                          </a:highlight>
                          <a:latin typeface="Arial" panose="020B0604020202020204" pitchFamily="34" charset="0"/>
                          <a:ea typeface="Calibri" panose="020F0502020204030204" pitchFamily="34" charset="0"/>
                          <a:cs typeface="Times New Roman" panose="02020603050405020304" pitchFamily="18" charset="0"/>
                        </a:rPr>
                        <a:t> </a:t>
                      </a:r>
                      <a:endParaRPr lang="en-US" sz="1100" b="0" i="0" u="none" strike="noStrike">
                        <a:effectLst/>
                        <a:highlight>
                          <a:srgbClr val="D9D9D9"/>
                        </a:highligh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792049269"/>
                  </a:ext>
                </a:extLst>
              </a:tr>
              <a:tr h="195808">
                <a:tc vMerge="1">
                  <a:txBody>
                    <a:bodyPr/>
                    <a:lstStyle/>
                    <a:p>
                      <a:endParaRPr lang="en-US"/>
                    </a:p>
                  </a:txBody>
                  <a:tcPr/>
                </a:tc>
                <a:tc vMerge="1">
                  <a:txBody>
                    <a:bodyPr/>
                    <a:lstStyle/>
                    <a:p>
                      <a:endParaRPr lang="en-US"/>
                    </a:p>
                  </a:txBody>
                  <a:tcPr/>
                </a:tc>
                <a:tc>
                  <a:txBody>
                    <a:bodyPr/>
                    <a:lstStyle/>
                    <a:p>
                      <a:pPr marL="0" marR="0" algn="l" fontAlgn="t">
                        <a:spcBef>
                          <a:spcPts val="0"/>
                        </a:spcBef>
                        <a:spcAft>
                          <a:spcPts val="0"/>
                        </a:spcAft>
                      </a:pPr>
                      <a:r>
                        <a:rPr lang="en-US" sz="1100" b="1" i="0" u="none" strike="noStrike">
                          <a:solidFill>
                            <a:srgbClr val="000000"/>
                          </a:solidFill>
                          <a:effectLst/>
                          <a:highlight>
                            <a:srgbClr val="D9D9D9"/>
                          </a:highlight>
                          <a:latin typeface="Arial" panose="020B0604020202020204" pitchFamily="34" charset="0"/>
                          <a:ea typeface="Calibri" panose="020F0502020204030204" pitchFamily="34" charset="0"/>
                          <a:cs typeface="Times New Roman" panose="02020603050405020304" pitchFamily="18" charset="0"/>
                        </a:rPr>
                        <a:t>Metric:</a:t>
                      </a:r>
                      <a:r>
                        <a:rPr lang="en-US" sz="1100" b="0" i="0" u="none" strike="noStrike">
                          <a:solidFill>
                            <a:srgbClr val="000000"/>
                          </a:solidFill>
                          <a:effectLst/>
                          <a:highlight>
                            <a:srgbClr val="D9D9D9"/>
                          </a:highlight>
                          <a:latin typeface="Arial" panose="020B0604020202020204" pitchFamily="34" charset="0"/>
                          <a:ea typeface="Calibri" panose="020F0502020204030204" pitchFamily="34" charset="0"/>
                          <a:cs typeface="Times New Roman" panose="02020603050405020304" pitchFamily="18" charset="0"/>
                        </a:rPr>
                        <a:t> Transfusion Medicine board certification</a:t>
                      </a:r>
                      <a:endParaRPr lang="en-US" sz="1100" b="0" i="0" u="none" strike="noStrike">
                        <a:effectLst/>
                        <a:highlight>
                          <a:srgbClr val="D9D9D9"/>
                        </a:highligh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fontAlgn="t">
                        <a:spcBef>
                          <a:spcPts val="0"/>
                        </a:spcBef>
                        <a:spcAft>
                          <a:spcPts val="0"/>
                        </a:spcAft>
                      </a:pPr>
                      <a:r>
                        <a:rPr lang="en-US" sz="1100" b="0" i="0" u="none" strike="noStrike">
                          <a:effectLst/>
                          <a:highlight>
                            <a:srgbClr val="D9D9D9"/>
                          </a:highlight>
                          <a:latin typeface="Arial" panose="020B0604020202020204" pitchFamily="34" charset="0"/>
                          <a:ea typeface="Calibri" panose="020F0502020204030204" pitchFamily="34" charset="0"/>
                          <a:cs typeface="Times New Roman" panose="02020603050405020304" pitchFamily="18" charset="0"/>
                        </a:rPr>
                        <a:t> </a:t>
                      </a:r>
                      <a:endParaRPr lang="en-US" sz="1100" b="0" i="0" u="none" strike="noStrike">
                        <a:effectLst/>
                        <a:highlight>
                          <a:srgbClr val="D9D9D9"/>
                        </a:highligh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fontAlgn="t">
                        <a:spcBef>
                          <a:spcPts val="0"/>
                        </a:spcBef>
                        <a:spcAft>
                          <a:spcPts val="0"/>
                        </a:spcAft>
                      </a:pPr>
                      <a:r>
                        <a:rPr lang="en-US" sz="1100" b="0" i="0" u="none" strike="noStrike">
                          <a:effectLst/>
                          <a:highlight>
                            <a:srgbClr val="D9D9D9"/>
                          </a:highlight>
                          <a:latin typeface="Arial" panose="020B0604020202020204" pitchFamily="34" charset="0"/>
                          <a:ea typeface="Calibri" panose="020F0502020204030204" pitchFamily="34" charset="0"/>
                          <a:cs typeface="Times New Roman" panose="02020603050405020304" pitchFamily="18" charset="0"/>
                        </a:rPr>
                        <a:t> </a:t>
                      </a:r>
                      <a:endParaRPr lang="en-US" sz="1100" b="0" i="0" u="none" strike="noStrike">
                        <a:effectLst/>
                        <a:highlight>
                          <a:srgbClr val="D9D9D9"/>
                        </a:highligh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fontAlgn="t">
                        <a:spcBef>
                          <a:spcPts val="0"/>
                        </a:spcBef>
                        <a:spcAft>
                          <a:spcPts val="0"/>
                        </a:spcAft>
                      </a:pPr>
                      <a:r>
                        <a:rPr lang="en-US" sz="1100" b="0" i="0" u="none" strike="noStrike">
                          <a:effectLst/>
                          <a:highlight>
                            <a:srgbClr val="D9D9D9"/>
                          </a:highlight>
                          <a:latin typeface="Arial" panose="020B0604020202020204" pitchFamily="34" charset="0"/>
                          <a:ea typeface="Calibri" panose="020F0502020204030204" pitchFamily="34" charset="0"/>
                          <a:cs typeface="Times New Roman" panose="02020603050405020304" pitchFamily="18" charset="0"/>
                        </a:rPr>
                        <a:t> </a:t>
                      </a:r>
                      <a:endParaRPr lang="en-US" sz="1100" b="0" i="0" u="none" strike="noStrike">
                        <a:effectLst/>
                        <a:highlight>
                          <a:srgbClr val="D9D9D9"/>
                        </a:highligh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fontAlgn="t">
                        <a:spcBef>
                          <a:spcPts val="0"/>
                        </a:spcBef>
                        <a:spcAft>
                          <a:spcPts val="0"/>
                        </a:spcAft>
                      </a:pPr>
                      <a:r>
                        <a:rPr lang="en-US" sz="1100" b="0" i="0" u="none" strike="noStrike">
                          <a:solidFill>
                            <a:srgbClr val="000000"/>
                          </a:solidFill>
                          <a:effectLst/>
                          <a:highlight>
                            <a:srgbClr val="D9D9D9"/>
                          </a:highlight>
                          <a:latin typeface="Arial" panose="020B0604020202020204" pitchFamily="34" charset="0"/>
                          <a:ea typeface="Calibri" panose="020F0502020204030204" pitchFamily="34" charset="0"/>
                          <a:cs typeface="Times New Roman" panose="02020603050405020304" pitchFamily="18" charset="0"/>
                        </a:rPr>
                        <a:t>X</a:t>
                      </a:r>
                      <a:endParaRPr lang="en-US" sz="1100" b="0" i="0" u="none" strike="noStrike">
                        <a:effectLst/>
                        <a:highlight>
                          <a:srgbClr val="D9D9D9"/>
                        </a:highligh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fontAlgn="t">
                        <a:spcBef>
                          <a:spcPts val="0"/>
                        </a:spcBef>
                        <a:spcAft>
                          <a:spcPts val="0"/>
                        </a:spcAft>
                      </a:pPr>
                      <a:r>
                        <a:rPr lang="en-US" sz="1100" b="0" i="0" u="none" strike="noStrike">
                          <a:solidFill>
                            <a:srgbClr val="000000"/>
                          </a:solidFill>
                          <a:effectLst/>
                          <a:highlight>
                            <a:srgbClr val="D9D9D9"/>
                          </a:highlight>
                          <a:latin typeface="Arial" panose="020B0604020202020204" pitchFamily="34" charset="0"/>
                          <a:ea typeface="Calibri" panose="020F0502020204030204" pitchFamily="34" charset="0"/>
                          <a:cs typeface="Times New Roman" panose="02020603050405020304" pitchFamily="18" charset="0"/>
                        </a:rPr>
                        <a:t>X</a:t>
                      </a:r>
                      <a:endParaRPr lang="en-US" sz="1100" b="0" i="0" u="none" strike="noStrike">
                        <a:effectLst/>
                        <a:highlight>
                          <a:srgbClr val="D9D9D9"/>
                        </a:highligh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378486876"/>
                  </a:ext>
                </a:extLst>
              </a:tr>
              <a:tr h="383201">
                <a:tc rowSpan="5">
                  <a:txBody>
                    <a:bodyPr/>
                    <a:lstStyle/>
                    <a:p>
                      <a:pPr marL="0" marR="0" algn="l"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2. Expand expertise in interventional clinical research trials in pediatric SCD and transfusion</a:t>
                      </a:r>
                      <a:endParaRPr lang="en-US" sz="1100" b="0" i="0" u="none" strike="noStrike">
                        <a:effectLst/>
                        <a:latin typeface="Arial" panose="020B0604020202020204" pitchFamily="34" charset="0"/>
                      </a:endParaRPr>
                    </a:p>
                  </a:txBody>
                  <a:tcPr marL="68972" marR="68972" marT="34486" marB="3448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5">
                  <a:txBody>
                    <a:bodyPr/>
                    <a:lstStyle/>
                    <a:p>
                      <a:pPr marL="0" marR="0" algn="l" fontAlgn="t">
                        <a:spcBef>
                          <a:spcPts val="0"/>
                        </a:spcBef>
                        <a:spcAft>
                          <a:spcPts val="0"/>
                        </a:spcAft>
                      </a:pPr>
                      <a:r>
                        <a:rPr lang="en-US" sz="1100" b="0" i="0" u="none" strike="noStrike" dirty="0">
                          <a:effectLst/>
                          <a:latin typeface="Arial" panose="020B0604020202020204" pitchFamily="34" charset="0"/>
                          <a:ea typeface="Calibri" panose="020F0502020204030204" pitchFamily="34" charset="0"/>
                          <a:cs typeface="Times New Roman" panose="02020603050405020304" pitchFamily="18" charset="0"/>
                        </a:rPr>
                        <a:t>Roback, Josephson, Joiner</a:t>
                      </a:r>
                      <a:endParaRPr lang="en-US" sz="1100" b="0" i="0" u="none" strike="noStrike" dirty="0">
                        <a:effectLst/>
                        <a:latin typeface="Arial" panose="020B0604020202020204" pitchFamily="34" charset="0"/>
                      </a:endParaRPr>
                    </a:p>
                  </a:txBody>
                  <a:tcPr marL="68972" marR="68972" marT="34486" marB="3448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l"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Training in the Responsible Conduct of Research: Program for Scholarly Integrity Core Course</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X</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 </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 </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 </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 </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465616205"/>
                  </a:ext>
                </a:extLst>
              </a:tr>
              <a:tr h="383201">
                <a:tc vMerge="1">
                  <a:txBody>
                    <a:bodyPr/>
                    <a:lstStyle/>
                    <a:p>
                      <a:endParaRPr lang="en-US"/>
                    </a:p>
                  </a:txBody>
                  <a:tcPr/>
                </a:tc>
                <a:tc vMerge="1">
                  <a:txBody>
                    <a:bodyPr/>
                    <a:lstStyle/>
                    <a:p>
                      <a:endParaRPr lang="en-US"/>
                    </a:p>
                  </a:txBody>
                  <a:tcPr/>
                </a:tc>
                <a:tc>
                  <a:txBody>
                    <a:bodyPr/>
                    <a:lstStyle/>
                    <a:p>
                      <a:pPr marL="0" marR="0" algn="l"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Training in the Responsible Conduct of Research: “Research Matters” seminars</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X</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X</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X</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X</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X</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804579133"/>
                  </a:ext>
                </a:extLst>
              </a:tr>
              <a:tr h="383201">
                <a:tc vMerge="1">
                  <a:txBody>
                    <a:bodyPr/>
                    <a:lstStyle/>
                    <a:p>
                      <a:endParaRPr lang="en-US"/>
                    </a:p>
                  </a:txBody>
                  <a:tcPr/>
                </a:tc>
                <a:tc vMerge="1">
                  <a:txBody>
                    <a:bodyPr/>
                    <a:lstStyle/>
                    <a:p>
                      <a:endParaRPr lang="en-US"/>
                    </a:p>
                  </a:txBody>
                  <a:tcPr/>
                </a:tc>
                <a:tc>
                  <a:txBody>
                    <a:bodyPr/>
                    <a:lstStyle/>
                    <a:p>
                      <a:pPr marL="0" marR="0" algn="l"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Informed consent/assent, clinical trial enrollment, longitudinal data collection</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X</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X</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X</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X</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X</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75331547"/>
                  </a:ext>
                </a:extLst>
              </a:tr>
              <a:tr h="195808">
                <a:tc vMerge="1">
                  <a:txBody>
                    <a:bodyPr/>
                    <a:lstStyle/>
                    <a:p>
                      <a:endParaRPr lang="en-US"/>
                    </a:p>
                  </a:txBody>
                  <a:tcPr/>
                </a:tc>
                <a:tc vMerge="1">
                  <a:txBody>
                    <a:bodyPr/>
                    <a:lstStyle/>
                    <a:p>
                      <a:endParaRPr lang="en-US"/>
                    </a:p>
                  </a:txBody>
                  <a:tcPr/>
                </a:tc>
                <a:tc>
                  <a:txBody>
                    <a:bodyPr/>
                    <a:lstStyle/>
                    <a:p>
                      <a:pPr marL="0" marR="0" algn="l"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Data management: REDCap Boot camp</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X</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 </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 </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 </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 </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84776810"/>
                  </a:ext>
                </a:extLst>
              </a:tr>
              <a:tr h="198522">
                <a:tc vMerge="1">
                  <a:txBody>
                    <a:bodyPr/>
                    <a:lstStyle/>
                    <a:p>
                      <a:endParaRPr lang="en-US"/>
                    </a:p>
                  </a:txBody>
                  <a:tcPr/>
                </a:tc>
                <a:tc vMerge="1">
                  <a:txBody>
                    <a:bodyPr/>
                    <a:lstStyle/>
                    <a:p>
                      <a:endParaRPr lang="en-US"/>
                    </a:p>
                  </a:txBody>
                  <a:tcPr/>
                </a:tc>
                <a:tc>
                  <a:txBody>
                    <a:bodyPr/>
                    <a:lstStyle/>
                    <a:p>
                      <a:pPr marL="0" marR="0" algn="l" fontAlgn="t">
                        <a:spcBef>
                          <a:spcPts val="0"/>
                        </a:spcBef>
                        <a:spcAft>
                          <a:spcPts val="0"/>
                        </a:spcAft>
                      </a:pPr>
                      <a:r>
                        <a:rPr lang="en-US" sz="1100" b="1" i="0" u="none" strike="noStrike">
                          <a:solidFill>
                            <a:srgbClr val="000000"/>
                          </a:solidFill>
                          <a:effectLst/>
                          <a:highlight>
                            <a:srgbClr val="D9D9D9"/>
                          </a:highlight>
                          <a:latin typeface="Arial" panose="020B0604020202020204" pitchFamily="34" charset="0"/>
                          <a:ea typeface="Calibri" panose="020F0502020204030204" pitchFamily="34" charset="0"/>
                          <a:cs typeface="Times New Roman" panose="02020603050405020304" pitchFamily="18" charset="0"/>
                        </a:rPr>
                        <a:t>Metric:</a:t>
                      </a:r>
                      <a:r>
                        <a:rPr lang="en-US" sz="1100" b="0" i="0" u="none" strike="noStrike">
                          <a:solidFill>
                            <a:srgbClr val="000000"/>
                          </a:solidFill>
                          <a:effectLst/>
                          <a:highlight>
                            <a:srgbClr val="D9D9D9"/>
                          </a:highlight>
                          <a:latin typeface="Arial" panose="020B0604020202020204" pitchFamily="34" charset="0"/>
                          <a:ea typeface="Calibri" panose="020F0502020204030204" pitchFamily="34" charset="0"/>
                          <a:cs typeface="Times New Roman" panose="02020603050405020304" pitchFamily="18" charset="0"/>
                        </a:rPr>
                        <a:t> Clinical Trials Methodology (BIOS 520) course completion.</a:t>
                      </a:r>
                      <a:endParaRPr lang="en-US" sz="1100" b="0" i="0" u="none" strike="noStrike">
                        <a:effectLst/>
                        <a:highlight>
                          <a:srgbClr val="D9D9D9"/>
                        </a:highligh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fontAlgn="t">
                        <a:spcBef>
                          <a:spcPts val="0"/>
                        </a:spcBef>
                        <a:spcAft>
                          <a:spcPts val="0"/>
                        </a:spcAft>
                      </a:pPr>
                      <a:r>
                        <a:rPr lang="en-US" sz="1100" b="0" i="0" u="none" strike="noStrike">
                          <a:effectLst/>
                          <a:highlight>
                            <a:srgbClr val="D9D9D9"/>
                          </a:highlight>
                          <a:latin typeface="Arial" panose="020B0604020202020204" pitchFamily="34" charset="0"/>
                          <a:ea typeface="Calibri" panose="020F0502020204030204" pitchFamily="34" charset="0"/>
                          <a:cs typeface="Times New Roman" panose="02020603050405020304" pitchFamily="18" charset="0"/>
                        </a:rPr>
                        <a:t> </a:t>
                      </a:r>
                      <a:endParaRPr lang="en-US" sz="1100" b="0" i="0" u="none" strike="noStrike">
                        <a:effectLst/>
                        <a:highlight>
                          <a:srgbClr val="D9D9D9"/>
                        </a:highligh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fontAlgn="t">
                        <a:spcBef>
                          <a:spcPts val="0"/>
                        </a:spcBef>
                        <a:spcAft>
                          <a:spcPts val="0"/>
                        </a:spcAft>
                      </a:pPr>
                      <a:r>
                        <a:rPr lang="en-US" sz="1100" b="0" i="0" u="none" strike="noStrike">
                          <a:effectLst/>
                          <a:highlight>
                            <a:srgbClr val="D9D9D9"/>
                          </a:highlight>
                          <a:latin typeface="Arial" panose="020B0604020202020204" pitchFamily="34" charset="0"/>
                          <a:ea typeface="Calibri" panose="020F0502020204030204" pitchFamily="34" charset="0"/>
                          <a:cs typeface="Times New Roman" panose="02020603050405020304" pitchFamily="18" charset="0"/>
                        </a:rPr>
                        <a:t> </a:t>
                      </a:r>
                      <a:endParaRPr lang="en-US" sz="1100" b="0" i="0" u="none" strike="noStrike">
                        <a:effectLst/>
                        <a:highlight>
                          <a:srgbClr val="D9D9D9"/>
                        </a:highligh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fontAlgn="t">
                        <a:spcBef>
                          <a:spcPts val="0"/>
                        </a:spcBef>
                        <a:spcAft>
                          <a:spcPts val="0"/>
                        </a:spcAft>
                      </a:pPr>
                      <a:r>
                        <a:rPr lang="en-US" sz="1100" b="0" i="0" u="none" strike="noStrike">
                          <a:solidFill>
                            <a:srgbClr val="000000"/>
                          </a:solidFill>
                          <a:effectLst/>
                          <a:highlight>
                            <a:srgbClr val="D9D9D9"/>
                          </a:highlight>
                          <a:latin typeface="Arial" panose="020B0604020202020204" pitchFamily="34" charset="0"/>
                          <a:ea typeface="Calibri" panose="020F0502020204030204" pitchFamily="34" charset="0"/>
                          <a:cs typeface="Times New Roman" panose="02020603050405020304" pitchFamily="18" charset="0"/>
                        </a:rPr>
                        <a:t>X</a:t>
                      </a:r>
                      <a:endParaRPr lang="en-US" sz="1100" b="0" i="0" u="none" strike="noStrike">
                        <a:effectLst/>
                        <a:highlight>
                          <a:srgbClr val="D9D9D9"/>
                        </a:highligh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fontAlgn="t">
                        <a:spcBef>
                          <a:spcPts val="0"/>
                        </a:spcBef>
                        <a:spcAft>
                          <a:spcPts val="0"/>
                        </a:spcAft>
                      </a:pPr>
                      <a:r>
                        <a:rPr lang="en-US" sz="1100" b="0" i="0" u="none" strike="noStrike">
                          <a:effectLst/>
                          <a:highlight>
                            <a:srgbClr val="D9D9D9"/>
                          </a:highlight>
                          <a:latin typeface="Arial" panose="020B0604020202020204" pitchFamily="34" charset="0"/>
                          <a:ea typeface="Calibri" panose="020F0502020204030204" pitchFamily="34" charset="0"/>
                          <a:cs typeface="Times New Roman" panose="02020603050405020304" pitchFamily="18" charset="0"/>
                        </a:rPr>
                        <a:t> </a:t>
                      </a:r>
                      <a:endParaRPr lang="en-US" sz="1100" b="0" i="0" u="none" strike="noStrike">
                        <a:effectLst/>
                        <a:highlight>
                          <a:srgbClr val="D9D9D9"/>
                        </a:highligh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fontAlgn="t">
                        <a:spcBef>
                          <a:spcPts val="0"/>
                        </a:spcBef>
                        <a:spcAft>
                          <a:spcPts val="0"/>
                        </a:spcAft>
                      </a:pPr>
                      <a:r>
                        <a:rPr lang="en-US" sz="1100" b="0" i="0" u="none" strike="noStrike">
                          <a:effectLst/>
                          <a:highlight>
                            <a:srgbClr val="D9D9D9"/>
                          </a:highlight>
                          <a:latin typeface="Arial" panose="020B0604020202020204" pitchFamily="34" charset="0"/>
                          <a:ea typeface="Calibri" panose="020F0502020204030204" pitchFamily="34" charset="0"/>
                          <a:cs typeface="Times New Roman" panose="02020603050405020304" pitchFamily="18" charset="0"/>
                        </a:rPr>
                        <a:t> </a:t>
                      </a:r>
                      <a:endParaRPr lang="en-US" sz="1100" b="0" i="0" u="none" strike="noStrike">
                        <a:effectLst/>
                        <a:highlight>
                          <a:srgbClr val="D9D9D9"/>
                        </a:highligh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836259269"/>
                  </a:ext>
                </a:extLst>
              </a:tr>
              <a:tr h="383201">
                <a:tc rowSpan="3">
                  <a:txBody>
                    <a:bodyPr/>
                    <a:lstStyle/>
                    <a:p>
                      <a:pPr marL="0" marR="0" algn="l" fontAlgn="t">
                        <a:spcBef>
                          <a:spcPts val="0"/>
                        </a:spcBef>
                        <a:spcAft>
                          <a:spcPts val="0"/>
                        </a:spcAft>
                      </a:pPr>
                      <a:r>
                        <a:rPr lang="en-US" sz="1100" b="0" i="0" u="none" strike="noStrike" dirty="0">
                          <a:effectLst/>
                          <a:latin typeface="Arial" panose="020B0604020202020204" pitchFamily="34" charset="0"/>
                          <a:ea typeface="Calibri" panose="020F0502020204030204" pitchFamily="34" charset="0"/>
                          <a:cs typeface="Times New Roman" panose="02020603050405020304" pitchFamily="18" charset="0"/>
                        </a:rPr>
                        <a:t>3. Learn RBC </a:t>
                      </a:r>
                      <a:r>
                        <a:rPr lang="en-US" sz="1100" b="0" i="0" u="none" strike="noStrike" dirty="0" err="1">
                          <a:effectLst/>
                          <a:latin typeface="Arial" panose="020B0604020202020204" pitchFamily="34" charset="0"/>
                          <a:ea typeface="Calibri" panose="020F0502020204030204" pitchFamily="34" charset="0"/>
                          <a:cs typeface="Times New Roman" panose="02020603050405020304" pitchFamily="18" charset="0"/>
                        </a:rPr>
                        <a:t>Biotinylation</a:t>
                      </a:r>
                      <a:r>
                        <a:rPr lang="en-US" sz="1100" b="0" i="0" u="none" strike="noStrike" dirty="0">
                          <a:effectLst/>
                          <a:latin typeface="Arial" panose="020B0604020202020204" pitchFamily="34" charset="0"/>
                          <a:ea typeface="Calibri" panose="020F0502020204030204" pitchFamily="34" charset="0"/>
                          <a:cs typeface="Times New Roman" panose="02020603050405020304" pitchFamily="18" charset="0"/>
                        </a:rPr>
                        <a:t> to study </a:t>
                      </a:r>
                      <a:r>
                        <a:rPr lang="en-US" sz="1100" b="0" i="1" u="none" strike="noStrike" dirty="0">
                          <a:effectLst/>
                          <a:latin typeface="Arial" panose="020B0604020202020204" pitchFamily="34" charset="0"/>
                          <a:ea typeface="Calibri" panose="020F0502020204030204" pitchFamily="34" charset="0"/>
                          <a:cs typeface="Times New Roman" panose="02020603050405020304" pitchFamily="18" charset="0"/>
                        </a:rPr>
                        <a:t>in vivo</a:t>
                      </a:r>
                      <a:r>
                        <a:rPr lang="en-US" sz="1100" b="0" i="0" u="none" strike="noStrike" dirty="0">
                          <a:effectLst/>
                          <a:latin typeface="Arial" panose="020B0604020202020204" pitchFamily="34" charset="0"/>
                          <a:ea typeface="Calibri" panose="020F0502020204030204" pitchFamily="34" charset="0"/>
                          <a:cs typeface="Times New Roman" panose="02020603050405020304" pitchFamily="18" charset="0"/>
                        </a:rPr>
                        <a:t> transfusion survival  </a:t>
                      </a:r>
                      <a:endParaRPr lang="en-US" sz="1100" b="0" i="0" u="none" strike="noStrike" dirty="0">
                        <a:effectLst/>
                        <a:latin typeface="Arial" panose="020B0604020202020204" pitchFamily="34" charset="0"/>
                      </a:endParaRPr>
                    </a:p>
                  </a:txBody>
                  <a:tcPr marL="68972" marR="68972" marT="34486" marB="3448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3">
                  <a:txBody>
                    <a:bodyPr/>
                    <a:lstStyle/>
                    <a:p>
                      <a:pPr marL="0" marR="0" algn="l"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Roback, Stowell, Joiner</a:t>
                      </a:r>
                      <a:endParaRPr lang="en-US" sz="1100" b="0" i="0" u="none" strike="noStrike">
                        <a:effectLst/>
                        <a:latin typeface="Arial" panose="020B0604020202020204" pitchFamily="34" charset="0"/>
                      </a:endParaRPr>
                    </a:p>
                  </a:txBody>
                  <a:tcPr marL="68972" marR="68972" marT="34486" marB="3448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l"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Hands-on observation of biotinylated RBC preparation, infusion, quantification, antibody testing</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X</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X</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X</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 </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 </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794313156"/>
                  </a:ext>
                </a:extLst>
              </a:tr>
              <a:tr h="195808">
                <a:tc vMerge="1">
                  <a:txBody>
                    <a:bodyPr/>
                    <a:lstStyle/>
                    <a:p>
                      <a:endParaRPr lang="en-US"/>
                    </a:p>
                  </a:txBody>
                  <a:tcPr/>
                </a:tc>
                <a:tc vMerge="1">
                  <a:txBody>
                    <a:bodyPr/>
                    <a:lstStyle/>
                    <a:p>
                      <a:endParaRPr lang="en-US"/>
                    </a:p>
                  </a:txBody>
                  <a:tcPr/>
                </a:tc>
                <a:tc>
                  <a:txBody>
                    <a:bodyPr/>
                    <a:lstStyle/>
                    <a:p>
                      <a:pPr marL="0" marR="0" algn="l"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Biotinylated RBC survival data accrual, analysis</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X</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X</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X</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X</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 </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61199923"/>
                  </a:ext>
                </a:extLst>
              </a:tr>
              <a:tr h="357163">
                <a:tc vMerge="1">
                  <a:txBody>
                    <a:bodyPr/>
                    <a:lstStyle/>
                    <a:p>
                      <a:endParaRPr lang="en-US"/>
                    </a:p>
                  </a:txBody>
                  <a:tcPr/>
                </a:tc>
                <a:tc vMerge="1">
                  <a:txBody>
                    <a:bodyPr/>
                    <a:lstStyle/>
                    <a:p>
                      <a:endParaRPr lang="en-US"/>
                    </a:p>
                  </a:txBody>
                  <a:tcPr/>
                </a:tc>
                <a:tc>
                  <a:txBody>
                    <a:bodyPr/>
                    <a:lstStyle/>
                    <a:p>
                      <a:pPr marL="0" marR="0" algn="l" fontAlgn="t">
                        <a:spcBef>
                          <a:spcPts val="0"/>
                        </a:spcBef>
                        <a:spcAft>
                          <a:spcPts val="0"/>
                        </a:spcAft>
                      </a:pPr>
                      <a:r>
                        <a:rPr lang="en-US" sz="1100" b="1" i="0" u="none" strike="noStrike">
                          <a:solidFill>
                            <a:srgbClr val="000000"/>
                          </a:solidFill>
                          <a:effectLst/>
                          <a:highlight>
                            <a:srgbClr val="D9D9D9"/>
                          </a:highlight>
                          <a:latin typeface="Arial" panose="020B0604020202020204" pitchFamily="34" charset="0"/>
                          <a:ea typeface="Calibri" panose="020F0502020204030204" pitchFamily="34" charset="0"/>
                          <a:cs typeface="Times New Roman" panose="02020603050405020304" pitchFamily="18" charset="0"/>
                        </a:rPr>
                        <a:t>Metric:</a:t>
                      </a:r>
                      <a:r>
                        <a:rPr lang="en-US" sz="1100" b="0" i="0" u="none" strike="noStrike">
                          <a:solidFill>
                            <a:srgbClr val="000000"/>
                          </a:solidFill>
                          <a:effectLst/>
                          <a:highlight>
                            <a:srgbClr val="D9D9D9"/>
                          </a:highlight>
                          <a:latin typeface="Arial" panose="020B0604020202020204" pitchFamily="34" charset="0"/>
                          <a:ea typeface="Calibri" panose="020F0502020204030204" pitchFamily="34" charset="0"/>
                          <a:cs typeface="Times New Roman" panose="02020603050405020304" pitchFamily="18" charset="0"/>
                        </a:rPr>
                        <a:t> Publish Review article on application of RBC survival measurement in SCD clinical trials</a:t>
                      </a:r>
                      <a:endParaRPr lang="en-US" sz="1100" b="0" i="0" u="none" strike="noStrike">
                        <a:effectLst/>
                        <a:highlight>
                          <a:srgbClr val="D9D9D9"/>
                        </a:highligh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fontAlgn="t">
                        <a:spcBef>
                          <a:spcPts val="0"/>
                        </a:spcBef>
                        <a:spcAft>
                          <a:spcPts val="0"/>
                        </a:spcAft>
                      </a:pPr>
                      <a:r>
                        <a:rPr lang="en-US" sz="1100" b="0" i="0" u="none" strike="noStrike">
                          <a:effectLst/>
                          <a:highlight>
                            <a:srgbClr val="D9D9D9"/>
                          </a:highlight>
                          <a:latin typeface="Arial" panose="020B0604020202020204" pitchFamily="34" charset="0"/>
                          <a:ea typeface="Calibri" panose="020F0502020204030204" pitchFamily="34" charset="0"/>
                          <a:cs typeface="Times New Roman" panose="02020603050405020304" pitchFamily="18" charset="0"/>
                        </a:rPr>
                        <a:t> </a:t>
                      </a:r>
                      <a:endParaRPr lang="en-US" sz="1100" b="0" i="0" u="none" strike="noStrike">
                        <a:effectLst/>
                        <a:highlight>
                          <a:srgbClr val="D9D9D9"/>
                        </a:highligh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fontAlgn="t">
                        <a:spcBef>
                          <a:spcPts val="0"/>
                        </a:spcBef>
                        <a:spcAft>
                          <a:spcPts val="0"/>
                        </a:spcAft>
                      </a:pPr>
                      <a:r>
                        <a:rPr lang="en-US" sz="1100" b="0" i="0" u="none" strike="noStrike">
                          <a:effectLst/>
                          <a:highlight>
                            <a:srgbClr val="D9D9D9"/>
                          </a:highlight>
                          <a:latin typeface="Arial" panose="020B0604020202020204" pitchFamily="34" charset="0"/>
                          <a:ea typeface="Calibri" panose="020F0502020204030204" pitchFamily="34" charset="0"/>
                          <a:cs typeface="Times New Roman" panose="02020603050405020304" pitchFamily="18" charset="0"/>
                        </a:rPr>
                        <a:t> </a:t>
                      </a:r>
                      <a:endParaRPr lang="en-US" sz="1100" b="0" i="0" u="none" strike="noStrike">
                        <a:effectLst/>
                        <a:highlight>
                          <a:srgbClr val="D9D9D9"/>
                        </a:highligh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fontAlgn="t">
                        <a:spcBef>
                          <a:spcPts val="0"/>
                        </a:spcBef>
                        <a:spcAft>
                          <a:spcPts val="0"/>
                        </a:spcAft>
                      </a:pPr>
                      <a:r>
                        <a:rPr lang="en-US" sz="1100" b="0" i="0" u="none" strike="noStrike">
                          <a:effectLst/>
                          <a:highlight>
                            <a:srgbClr val="D9D9D9"/>
                          </a:highlight>
                          <a:latin typeface="Arial" panose="020B0604020202020204" pitchFamily="34" charset="0"/>
                          <a:ea typeface="Calibri" panose="020F0502020204030204" pitchFamily="34" charset="0"/>
                          <a:cs typeface="Times New Roman" panose="02020603050405020304" pitchFamily="18" charset="0"/>
                        </a:rPr>
                        <a:t> </a:t>
                      </a:r>
                      <a:endParaRPr lang="en-US" sz="1100" b="0" i="0" u="none" strike="noStrike">
                        <a:effectLst/>
                        <a:highlight>
                          <a:srgbClr val="D9D9D9"/>
                        </a:highligh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fontAlgn="t">
                        <a:spcBef>
                          <a:spcPts val="0"/>
                        </a:spcBef>
                        <a:spcAft>
                          <a:spcPts val="0"/>
                        </a:spcAft>
                      </a:pPr>
                      <a:r>
                        <a:rPr lang="en-US" sz="1100" b="0" i="0" u="none" strike="noStrike">
                          <a:solidFill>
                            <a:srgbClr val="000000"/>
                          </a:solidFill>
                          <a:effectLst/>
                          <a:highlight>
                            <a:srgbClr val="D9D9D9"/>
                          </a:highlight>
                          <a:latin typeface="Arial" panose="020B0604020202020204" pitchFamily="34" charset="0"/>
                          <a:ea typeface="Calibri" panose="020F0502020204030204" pitchFamily="34" charset="0"/>
                          <a:cs typeface="Times New Roman" panose="02020603050405020304" pitchFamily="18" charset="0"/>
                        </a:rPr>
                        <a:t>X</a:t>
                      </a:r>
                      <a:endParaRPr lang="en-US" sz="1100" b="0" i="0" u="none" strike="noStrike">
                        <a:effectLst/>
                        <a:highlight>
                          <a:srgbClr val="D9D9D9"/>
                        </a:highligh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fontAlgn="t">
                        <a:spcBef>
                          <a:spcPts val="0"/>
                        </a:spcBef>
                        <a:spcAft>
                          <a:spcPts val="0"/>
                        </a:spcAft>
                      </a:pPr>
                      <a:r>
                        <a:rPr lang="en-US" sz="1100" b="0" i="0" u="none" strike="noStrike">
                          <a:solidFill>
                            <a:srgbClr val="000000"/>
                          </a:solidFill>
                          <a:effectLst/>
                          <a:highlight>
                            <a:srgbClr val="D9D9D9"/>
                          </a:highlight>
                          <a:latin typeface="Arial" panose="020B0604020202020204" pitchFamily="34" charset="0"/>
                          <a:ea typeface="Calibri" panose="020F0502020204030204" pitchFamily="34" charset="0"/>
                          <a:cs typeface="Times New Roman" panose="02020603050405020304" pitchFamily="18" charset="0"/>
                        </a:rPr>
                        <a:t>X</a:t>
                      </a:r>
                      <a:endParaRPr lang="en-US" sz="1100" b="0" i="0" u="none" strike="noStrike">
                        <a:effectLst/>
                        <a:highlight>
                          <a:srgbClr val="D9D9D9"/>
                        </a:highligh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23881503"/>
                  </a:ext>
                </a:extLst>
              </a:tr>
              <a:tr h="195808">
                <a:tc rowSpan="3">
                  <a:txBody>
                    <a:bodyPr/>
                    <a:lstStyle/>
                    <a:p>
                      <a:pPr marL="0" marR="0" algn="l"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4. Research productivity</a:t>
                      </a:r>
                      <a:endParaRPr lang="en-US" sz="1100" b="0" i="0" u="none" strike="noStrike">
                        <a:effectLst/>
                        <a:latin typeface="Arial" panose="020B0604020202020204" pitchFamily="34" charset="0"/>
                      </a:endParaRPr>
                    </a:p>
                  </a:txBody>
                  <a:tcPr marL="68972" marR="68972" marT="34486" marB="3448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3">
                  <a:txBody>
                    <a:bodyPr/>
                    <a:lstStyle/>
                    <a:p>
                      <a:pPr marL="0" marR="0" algn="l"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Roback, Joiner, Josephson, Stowell, Easley</a:t>
                      </a:r>
                      <a:endParaRPr lang="en-US" sz="1100" b="0" i="0" u="none" strike="noStrike">
                        <a:effectLst/>
                        <a:latin typeface="Arial" panose="020B0604020202020204" pitchFamily="34" charset="0"/>
                      </a:endParaRPr>
                    </a:p>
                  </a:txBody>
                  <a:tcPr marL="68972" marR="68972" marT="34486" marB="3448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l" fontAlgn="t">
                        <a:spcBef>
                          <a:spcPts val="0"/>
                        </a:spcBef>
                        <a:spcAft>
                          <a:spcPts val="0"/>
                        </a:spcAft>
                      </a:pPr>
                      <a:r>
                        <a:rPr lang="en-US" sz="1100" b="0" i="0" u="none" strike="noStrike" dirty="0">
                          <a:effectLst/>
                          <a:latin typeface="Arial" panose="020B0604020202020204" pitchFamily="34" charset="0"/>
                          <a:ea typeface="Calibri" panose="020F0502020204030204" pitchFamily="34" charset="0"/>
                          <a:cs typeface="Times New Roman" panose="02020603050405020304" pitchFamily="18" charset="0"/>
                        </a:rPr>
                        <a:t>Presentation nationally (AABB, ASH)</a:t>
                      </a:r>
                      <a:endParaRPr lang="en-US" sz="1100" b="0" i="0" u="none" strike="noStrike" dirty="0">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 </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X</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X</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X</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 </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05268546"/>
                  </a:ext>
                </a:extLst>
              </a:tr>
              <a:tr h="195808">
                <a:tc vMerge="1">
                  <a:txBody>
                    <a:bodyPr/>
                    <a:lstStyle/>
                    <a:p>
                      <a:endParaRPr lang="en-US"/>
                    </a:p>
                  </a:txBody>
                  <a:tcPr/>
                </a:tc>
                <a:tc vMerge="1">
                  <a:txBody>
                    <a:bodyPr/>
                    <a:lstStyle/>
                    <a:p>
                      <a:endParaRPr lang="en-US"/>
                    </a:p>
                  </a:txBody>
                  <a:tcPr/>
                </a:tc>
                <a:tc>
                  <a:txBody>
                    <a:bodyPr/>
                    <a:lstStyle/>
                    <a:p>
                      <a:pPr marL="0" marR="0" algn="l" fontAlgn="t">
                        <a:spcBef>
                          <a:spcPts val="0"/>
                        </a:spcBef>
                        <a:spcAft>
                          <a:spcPts val="0"/>
                        </a:spcAft>
                      </a:pPr>
                      <a:r>
                        <a:rPr lang="en-US" sz="1100" b="1" i="0" u="none" strike="noStrike">
                          <a:solidFill>
                            <a:srgbClr val="000000"/>
                          </a:solidFill>
                          <a:effectLst/>
                          <a:highlight>
                            <a:srgbClr val="D9D9D9"/>
                          </a:highlight>
                          <a:latin typeface="Arial" panose="020B0604020202020204" pitchFamily="34" charset="0"/>
                          <a:ea typeface="Calibri" panose="020F0502020204030204" pitchFamily="34" charset="0"/>
                          <a:cs typeface="Times New Roman" panose="02020603050405020304" pitchFamily="18" charset="0"/>
                        </a:rPr>
                        <a:t>Metric: </a:t>
                      </a:r>
                      <a:r>
                        <a:rPr lang="en-US" sz="1100" b="0" i="0" u="none" strike="noStrike">
                          <a:solidFill>
                            <a:srgbClr val="000000"/>
                          </a:solidFill>
                          <a:effectLst/>
                          <a:highlight>
                            <a:srgbClr val="D9D9D9"/>
                          </a:highlight>
                          <a:latin typeface="Arial" panose="020B0604020202020204" pitchFamily="34" charset="0"/>
                          <a:ea typeface="Calibri" panose="020F0502020204030204" pitchFamily="34" charset="0"/>
                          <a:cs typeface="Times New Roman" panose="02020603050405020304" pitchFamily="18" charset="0"/>
                        </a:rPr>
                        <a:t>Publication of RBC survival analyses</a:t>
                      </a:r>
                      <a:endParaRPr lang="en-US" sz="1100" b="0" i="0" u="none" strike="noStrike">
                        <a:effectLst/>
                        <a:highlight>
                          <a:srgbClr val="D9D9D9"/>
                        </a:highligh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fontAlgn="t">
                        <a:spcBef>
                          <a:spcPts val="0"/>
                        </a:spcBef>
                        <a:spcAft>
                          <a:spcPts val="0"/>
                        </a:spcAft>
                      </a:pPr>
                      <a:r>
                        <a:rPr lang="en-US" sz="1100" b="0" i="0" u="none" strike="noStrike">
                          <a:effectLst/>
                          <a:highlight>
                            <a:srgbClr val="D9D9D9"/>
                          </a:highlight>
                          <a:latin typeface="Arial" panose="020B0604020202020204" pitchFamily="34" charset="0"/>
                          <a:ea typeface="Calibri" panose="020F0502020204030204" pitchFamily="34" charset="0"/>
                          <a:cs typeface="Times New Roman" panose="02020603050405020304" pitchFamily="18" charset="0"/>
                        </a:rPr>
                        <a:t> </a:t>
                      </a:r>
                      <a:endParaRPr lang="en-US" sz="1100" b="0" i="0" u="none" strike="noStrike">
                        <a:effectLst/>
                        <a:highlight>
                          <a:srgbClr val="D9D9D9"/>
                        </a:highligh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fontAlgn="t">
                        <a:spcBef>
                          <a:spcPts val="0"/>
                        </a:spcBef>
                        <a:spcAft>
                          <a:spcPts val="0"/>
                        </a:spcAft>
                      </a:pPr>
                      <a:r>
                        <a:rPr lang="en-US" sz="1100" b="0" i="0" u="none" strike="noStrike">
                          <a:effectLst/>
                          <a:highlight>
                            <a:srgbClr val="D9D9D9"/>
                          </a:highlight>
                          <a:latin typeface="Arial" panose="020B0604020202020204" pitchFamily="34" charset="0"/>
                          <a:ea typeface="Calibri" panose="020F0502020204030204" pitchFamily="34" charset="0"/>
                          <a:cs typeface="Times New Roman" panose="02020603050405020304" pitchFamily="18" charset="0"/>
                        </a:rPr>
                        <a:t> </a:t>
                      </a:r>
                      <a:endParaRPr lang="en-US" sz="1100" b="0" i="0" u="none" strike="noStrike">
                        <a:effectLst/>
                        <a:highlight>
                          <a:srgbClr val="D9D9D9"/>
                        </a:highligh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fontAlgn="t">
                        <a:spcBef>
                          <a:spcPts val="0"/>
                        </a:spcBef>
                        <a:spcAft>
                          <a:spcPts val="0"/>
                        </a:spcAft>
                      </a:pPr>
                      <a:r>
                        <a:rPr lang="en-US" sz="1100" b="0" i="0" u="none" strike="noStrike">
                          <a:effectLst/>
                          <a:highlight>
                            <a:srgbClr val="D9D9D9"/>
                          </a:highlight>
                          <a:latin typeface="Arial" panose="020B0604020202020204" pitchFamily="34" charset="0"/>
                          <a:ea typeface="Calibri" panose="020F0502020204030204" pitchFamily="34" charset="0"/>
                          <a:cs typeface="Times New Roman" panose="02020603050405020304" pitchFamily="18" charset="0"/>
                        </a:rPr>
                        <a:t> </a:t>
                      </a:r>
                      <a:endParaRPr lang="en-US" sz="1100" b="0" i="0" u="none" strike="noStrike">
                        <a:effectLst/>
                        <a:highlight>
                          <a:srgbClr val="D9D9D9"/>
                        </a:highligh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fontAlgn="t">
                        <a:spcBef>
                          <a:spcPts val="0"/>
                        </a:spcBef>
                        <a:spcAft>
                          <a:spcPts val="0"/>
                        </a:spcAft>
                      </a:pPr>
                      <a:r>
                        <a:rPr lang="en-US" sz="1100" b="0" i="0" u="none" strike="noStrike">
                          <a:solidFill>
                            <a:srgbClr val="000000"/>
                          </a:solidFill>
                          <a:effectLst/>
                          <a:highlight>
                            <a:srgbClr val="D9D9D9"/>
                          </a:highlight>
                          <a:latin typeface="Arial" panose="020B0604020202020204" pitchFamily="34" charset="0"/>
                          <a:ea typeface="Calibri" panose="020F0502020204030204" pitchFamily="34" charset="0"/>
                          <a:cs typeface="Times New Roman" panose="02020603050405020304" pitchFamily="18" charset="0"/>
                        </a:rPr>
                        <a:t>X</a:t>
                      </a:r>
                      <a:endParaRPr lang="en-US" sz="1100" b="0" i="0" u="none" strike="noStrike">
                        <a:effectLst/>
                        <a:highlight>
                          <a:srgbClr val="D9D9D9"/>
                        </a:highligh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fontAlgn="t">
                        <a:spcBef>
                          <a:spcPts val="0"/>
                        </a:spcBef>
                        <a:spcAft>
                          <a:spcPts val="0"/>
                        </a:spcAft>
                      </a:pPr>
                      <a:r>
                        <a:rPr lang="en-US" sz="1100" b="0" i="0" u="none" strike="noStrike">
                          <a:solidFill>
                            <a:srgbClr val="000000"/>
                          </a:solidFill>
                          <a:effectLst/>
                          <a:highlight>
                            <a:srgbClr val="D9D9D9"/>
                          </a:highlight>
                          <a:latin typeface="Arial" panose="020B0604020202020204" pitchFamily="34" charset="0"/>
                          <a:ea typeface="Calibri" panose="020F0502020204030204" pitchFamily="34" charset="0"/>
                          <a:cs typeface="Times New Roman" panose="02020603050405020304" pitchFamily="18" charset="0"/>
                        </a:rPr>
                        <a:t>X</a:t>
                      </a:r>
                      <a:endParaRPr lang="en-US" sz="1100" b="0" i="0" u="none" strike="noStrike">
                        <a:effectLst/>
                        <a:highlight>
                          <a:srgbClr val="D9D9D9"/>
                        </a:highligh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661492706"/>
                  </a:ext>
                </a:extLst>
              </a:tr>
              <a:tr h="376783">
                <a:tc vMerge="1">
                  <a:txBody>
                    <a:bodyPr/>
                    <a:lstStyle/>
                    <a:p>
                      <a:endParaRPr lang="en-US"/>
                    </a:p>
                  </a:txBody>
                  <a:tcPr/>
                </a:tc>
                <a:tc vMerge="1">
                  <a:txBody>
                    <a:bodyPr/>
                    <a:lstStyle/>
                    <a:p>
                      <a:endParaRPr lang="en-US"/>
                    </a:p>
                  </a:txBody>
                  <a:tcPr/>
                </a:tc>
                <a:tc>
                  <a:txBody>
                    <a:bodyPr/>
                    <a:lstStyle/>
                    <a:p>
                      <a:pPr marL="0" marR="0" algn="l" fontAlgn="t">
                        <a:spcBef>
                          <a:spcPts val="0"/>
                        </a:spcBef>
                        <a:spcAft>
                          <a:spcPts val="0"/>
                        </a:spcAft>
                      </a:pPr>
                      <a:r>
                        <a:rPr lang="en-US" sz="1100" b="1" i="0" u="none" strike="noStrike">
                          <a:solidFill>
                            <a:srgbClr val="000000"/>
                          </a:solidFill>
                          <a:effectLst/>
                          <a:highlight>
                            <a:srgbClr val="D9D9D9"/>
                          </a:highlight>
                          <a:latin typeface="Arial" panose="020B0604020202020204" pitchFamily="34" charset="0"/>
                          <a:ea typeface="Calibri" panose="020F0502020204030204" pitchFamily="34" charset="0"/>
                          <a:cs typeface="Times New Roman" panose="02020603050405020304" pitchFamily="18" charset="0"/>
                        </a:rPr>
                        <a:t>Metric: </a:t>
                      </a:r>
                      <a:r>
                        <a:rPr lang="en-US" sz="1100" b="0" i="0" u="none" strike="noStrike">
                          <a:solidFill>
                            <a:srgbClr val="000000"/>
                          </a:solidFill>
                          <a:effectLst/>
                          <a:highlight>
                            <a:srgbClr val="D9D9D9"/>
                          </a:highlight>
                          <a:latin typeface="Arial" panose="020B0604020202020204" pitchFamily="34" charset="0"/>
                          <a:ea typeface="Calibri" panose="020F0502020204030204" pitchFamily="34" charset="0"/>
                          <a:cs typeface="Times New Roman" panose="02020603050405020304" pitchFamily="18" charset="0"/>
                        </a:rPr>
                        <a:t>Publication of RBC metabolomics analyses</a:t>
                      </a:r>
                      <a:endParaRPr lang="en-US" sz="1100" b="0" i="0" u="none" strike="noStrike">
                        <a:effectLst/>
                        <a:highlight>
                          <a:srgbClr val="D9D9D9"/>
                        </a:highligh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fontAlgn="t">
                        <a:spcBef>
                          <a:spcPts val="0"/>
                        </a:spcBef>
                        <a:spcAft>
                          <a:spcPts val="0"/>
                        </a:spcAft>
                      </a:pPr>
                      <a:r>
                        <a:rPr lang="en-US" sz="1100" b="0" i="0" u="none" strike="noStrike">
                          <a:effectLst/>
                          <a:highlight>
                            <a:srgbClr val="D9D9D9"/>
                          </a:highlight>
                          <a:latin typeface="Arial" panose="020B0604020202020204" pitchFamily="34" charset="0"/>
                          <a:ea typeface="Calibri" panose="020F0502020204030204" pitchFamily="34" charset="0"/>
                          <a:cs typeface="Times New Roman" panose="02020603050405020304" pitchFamily="18" charset="0"/>
                        </a:rPr>
                        <a:t> </a:t>
                      </a:r>
                      <a:endParaRPr lang="en-US" sz="1100" b="0" i="0" u="none" strike="noStrike">
                        <a:effectLst/>
                        <a:highlight>
                          <a:srgbClr val="D9D9D9"/>
                        </a:highligh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fontAlgn="t">
                        <a:spcBef>
                          <a:spcPts val="0"/>
                        </a:spcBef>
                        <a:spcAft>
                          <a:spcPts val="0"/>
                        </a:spcAft>
                      </a:pPr>
                      <a:r>
                        <a:rPr lang="en-US" sz="1100" b="0" i="0" u="none" strike="noStrike">
                          <a:effectLst/>
                          <a:highlight>
                            <a:srgbClr val="D9D9D9"/>
                          </a:highlight>
                          <a:latin typeface="Arial" panose="020B0604020202020204" pitchFamily="34" charset="0"/>
                          <a:ea typeface="Calibri" panose="020F0502020204030204" pitchFamily="34" charset="0"/>
                          <a:cs typeface="Times New Roman" panose="02020603050405020304" pitchFamily="18" charset="0"/>
                        </a:rPr>
                        <a:t> </a:t>
                      </a:r>
                      <a:endParaRPr lang="en-US" sz="1100" b="0" i="0" u="none" strike="noStrike">
                        <a:effectLst/>
                        <a:highlight>
                          <a:srgbClr val="D9D9D9"/>
                        </a:highligh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fontAlgn="t">
                        <a:spcBef>
                          <a:spcPts val="0"/>
                        </a:spcBef>
                        <a:spcAft>
                          <a:spcPts val="0"/>
                        </a:spcAft>
                      </a:pPr>
                      <a:r>
                        <a:rPr lang="en-US" sz="1100" b="0" i="0" u="none" strike="noStrike">
                          <a:effectLst/>
                          <a:highlight>
                            <a:srgbClr val="D9D9D9"/>
                          </a:highlight>
                          <a:latin typeface="Arial" panose="020B0604020202020204" pitchFamily="34" charset="0"/>
                          <a:ea typeface="Calibri" panose="020F0502020204030204" pitchFamily="34" charset="0"/>
                          <a:cs typeface="Times New Roman" panose="02020603050405020304" pitchFamily="18" charset="0"/>
                        </a:rPr>
                        <a:t> </a:t>
                      </a:r>
                      <a:endParaRPr lang="en-US" sz="1100" b="0" i="0" u="none" strike="noStrike">
                        <a:effectLst/>
                        <a:highlight>
                          <a:srgbClr val="D9D9D9"/>
                        </a:highligh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fontAlgn="t">
                        <a:spcBef>
                          <a:spcPts val="0"/>
                        </a:spcBef>
                        <a:spcAft>
                          <a:spcPts val="0"/>
                        </a:spcAft>
                      </a:pPr>
                      <a:r>
                        <a:rPr lang="en-US" sz="1100" b="0" i="0" u="none" strike="noStrike">
                          <a:solidFill>
                            <a:srgbClr val="000000"/>
                          </a:solidFill>
                          <a:effectLst/>
                          <a:highlight>
                            <a:srgbClr val="D9D9D9"/>
                          </a:highlight>
                          <a:latin typeface="Arial" panose="020B0604020202020204" pitchFamily="34" charset="0"/>
                          <a:ea typeface="Calibri" panose="020F0502020204030204" pitchFamily="34" charset="0"/>
                          <a:cs typeface="Times New Roman" panose="02020603050405020304" pitchFamily="18" charset="0"/>
                        </a:rPr>
                        <a:t>X</a:t>
                      </a:r>
                      <a:endParaRPr lang="en-US" sz="1100" b="0" i="0" u="none" strike="noStrike">
                        <a:effectLst/>
                        <a:highlight>
                          <a:srgbClr val="D9D9D9"/>
                        </a:highligh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fontAlgn="t">
                        <a:spcBef>
                          <a:spcPts val="0"/>
                        </a:spcBef>
                        <a:spcAft>
                          <a:spcPts val="0"/>
                        </a:spcAft>
                      </a:pPr>
                      <a:r>
                        <a:rPr lang="en-US" sz="1100" b="0" i="0" u="none" strike="noStrike">
                          <a:solidFill>
                            <a:srgbClr val="000000"/>
                          </a:solidFill>
                          <a:effectLst/>
                          <a:highlight>
                            <a:srgbClr val="D9D9D9"/>
                          </a:highlight>
                          <a:latin typeface="Arial" panose="020B0604020202020204" pitchFamily="34" charset="0"/>
                          <a:ea typeface="Calibri" panose="020F0502020204030204" pitchFamily="34" charset="0"/>
                          <a:cs typeface="Times New Roman" panose="02020603050405020304" pitchFamily="18" charset="0"/>
                        </a:rPr>
                        <a:t>X</a:t>
                      </a:r>
                      <a:endParaRPr lang="en-US" sz="1100" b="0" i="0" u="none" strike="noStrike">
                        <a:effectLst/>
                        <a:highlight>
                          <a:srgbClr val="D9D9D9"/>
                        </a:highligh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263601765"/>
                  </a:ext>
                </a:extLst>
              </a:tr>
              <a:tr h="195808">
                <a:tc rowSpan="4">
                  <a:txBody>
                    <a:bodyPr/>
                    <a:lstStyle/>
                    <a:p>
                      <a:pPr marL="0" marR="0" algn="l"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5. Pathway to independence</a:t>
                      </a:r>
                      <a:endParaRPr lang="en-US" sz="1100" b="0" i="0" u="none" strike="noStrike">
                        <a:effectLst/>
                        <a:latin typeface="Arial" panose="020B0604020202020204" pitchFamily="34" charset="0"/>
                      </a:endParaRPr>
                    </a:p>
                  </a:txBody>
                  <a:tcPr marL="68972" marR="68972" marT="34486" marB="3448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4">
                  <a:txBody>
                    <a:bodyPr/>
                    <a:lstStyle/>
                    <a:p>
                      <a:pPr marL="0" marR="0" algn="l"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Roback, Joiner, Josephson</a:t>
                      </a:r>
                      <a:endParaRPr lang="en-US" sz="1100" b="0" i="0" u="none" strike="noStrike">
                        <a:effectLst/>
                        <a:latin typeface="Arial" panose="020B0604020202020204" pitchFamily="34" charset="0"/>
                      </a:endParaRPr>
                    </a:p>
                  </a:txBody>
                  <a:tcPr marL="68972" marR="68972" marT="34486" marB="34486">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l"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Management of research &amp; biostatistics team</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X</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X</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X</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X</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X</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19263078"/>
                  </a:ext>
                </a:extLst>
              </a:tr>
              <a:tr h="195808">
                <a:tc vMerge="1">
                  <a:txBody>
                    <a:bodyPr/>
                    <a:lstStyle/>
                    <a:p>
                      <a:endParaRPr lang="en-US"/>
                    </a:p>
                  </a:txBody>
                  <a:tcPr/>
                </a:tc>
                <a:tc vMerge="1">
                  <a:txBody>
                    <a:bodyPr/>
                    <a:lstStyle/>
                    <a:p>
                      <a:endParaRPr lang="en-US"/>
                    </a:p>
                  </a:txBody>
                  <a:tcPr/>
                </a:tc>
                <a:tc>
                  <a:txBody>
                    <a:bodyPr/>
                    <a:lstStyle/>
                    <a:p>
                      <a:pPr marL="0" marR="0" algn="l"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Participation in grant writing workshops</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 </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 </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X</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X</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 </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19695516"/>
                  </a:ext>
                </a:extLst>
              </a:tr>
              <a:tr h="195808">
                <a:tc vMerge="1">
                  <a:txBody>
                    <a:bodyPr/>
                    <a:lstStyle/>
                    <a:p>
                      <a:endParaRPr lang="en-US"/>
                    </a:p>
                  </a:txBody>
                  <a:tcPr/>
                </a:tc>
                <a:tc vMerge="1">
                  <a:txBody>
                    <a:bodyPr/>
                    <a:lstStyle/>
                    <a:p>
                      <a:endParaRPr lang="en-US"/>
                    </a:p>
                  </a:txBody>
                  <a:tcPr/>
                </a:tc>
                <a:tc>
                  <a:txBody>
                    <a:bodyPr/>
                    <a:lstStyle/>
                    <a:p>
                      <a:pPr marL="0" marR="0" algn="l" fontAlgn="t">
                        <a:spcBef>
                          <a:spcPts val="0"/>
                        </a:spcBef>
                        <a:spcAft>
                          <a:spcPts val="0"/>
                        </a:spcAft>
                      </a:pPr>
                      <a:r>
                        <a:rPr lang="en-US" sz="1100" b="0" i="0" u="none" strike="noStrike" dirty="0">
                          <a:effectLst/>
                          <a:latin typeface="Arial" panose="020B0604020202020204" pitchFamily="34" charset="0"/>
                          <a:ea typeface="Calibri" panose="020F0502020204030204" pitchFamily="34" charset="0"/>
                          <a:cs typeface="Times New Roman" panose="02020603050405020304" pitchFamily="18" charset="0"/>
                        </a:rPr>
                        <a:t>Preparation of R01</a:t>
                      </a:r>
                      <a:endParaRPr lang="en-US" sz="1100" b="0" i="0" u="none" strike="noStrike" dirty="0">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 </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 </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 </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X</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fontAlgn="t">
                        <a:spcBef>
                          <a:spcPts val="0"/>
                        </a:spcBef>
                        <a:spcAft>
                          <a:spcPts val="0"/>
                        </a:spcAft>
                      </a:pPr>
                      <a:r>
                        <a:rPr lang="en-US" sz="1100" b="0" i="0" u="none" strike="noStrike">
                          <a:effectLst/>
                          <a:latin typeface="Arial" panose="020B0604020202020204" pitchFamily="34" charset="0"/>
                          <a:ea typeface="Calibri" panose="020F0502020204030204" pitchFamily="34" charset="0"/>
                          <a:cs typeface="Times New Roman" panose="02020603050405020304" pitchFamily="18" charset="0"/>
                        </a:rPr>
                        <a:t>X</a:t>
                      </a:r>
                      <a:endParaRPr lang="en-US" sz="1100" b="0" i="0" u="none" strike="noStrike">
                        <a:effectLs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85689704"/>
                  </a:ext>
                </a:extLst>
              </a:tr>
              <a:tr h="185662">
                <a:tc vMerge="1">
                  <a:txBody>
                    <a:bodyPr/>
                    <a:lstStyle/>
                    <a:p>
                      <a:endParaRPr lang="en-US"/>
                    </a:p>
                  </a:txBody>
                  <a:tcPr/>
                </a:tc>
                <a:tc vMerge="1">
                  <a:txBody>
                    <a:bodyPr/>
                    <a:lstStyle/>
                    <a:p>
                      <a:endParaRPr lang="en-US"/>
                    </a:p>
                  </a:txBody>
                  <a:tcPr/>
                </a:tc>
                <a:tc>
                  <a:txBody>
                    <a:bodyPr/>
                    <a:lstStyle/>
                    <a:p>
                      <a:pPr marL="0" marR="0" algn="l" fontAlgn="t">
                        <a:spcBef>
                          <a:spcPts val="0"/>
                        </a:spcBef>
                        <a:spcAft>
                          <a:spcPts val="0"/>
                        </a:spcAft>
                      </a:pPr>
                      <a:r>
                        <a:rPr lang="en-US" sz="1100" b="1" i="0" u="none" strike="noStrike" dirty="0">
                          <a:solidFill>
                            <a:srgbClr val="000000"/>
                          </a:solidFill>
                          <a:effectLst/>
                          <a:highlight>
                            <a:srgbClr val="D9D9D9"/>
                          </a:highlight>
                          <a:latin typeface="Arial" panose="020B0604020202020204" pitchFamily="34" charset="0"/>
                          <a:ea typeface="Calibri" panose="020F0502020204030204" pitchFamily="34" charset="0"/>
                          <a:cs typeface="Times New Roman" panose="02020603050405020304" pitchFamily="18" charset="0"/>
                        </a:rPr>
                        <a:t>Metric:</a:t>
                      </a:r>
                      <a:r>
                        <a:rPr lang="en-US" sz="1100" b="0" i="0" u="none" strike="noStrike" dirty="0">
                          <a:solidFill>
                            <a:srgbClr val="000000"/>
                          </a:solidFill>
                          <a:effectLst/>
                          <a:highlight>
                            <a:srgbClr val="D9D9D9"/>
                          </a:highlight>
                          <a:latin typeface="Arial" panose="020B0604020202020204" pitchFamily="34" charset="0"/>
                          <a:ea typeface="Calibri" panose="020F0502020204030204" pitchFamily="34" charset="0"/>
                          <a:cs typeface="Times New Roman" panose="02020603050405020304" pitchFamily="18" charset="0"/>
                        </a:rPr>
                        <a:t> Submission of R01 or equivalent</a:t>
                      </a:r>
                      <a:endParaRPr lang="en-US" sz="1100" b="0" i="0" u="none" strike="noStrike" dirty="0">
                        <a:effectLst/>
                        <a:highlight>
                          <a:srgbClr val="D9D9D9"/>
                        </a:highligh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fontAlgn="t">
                        <a:spcBef>
                          <a:spcPts val="0"/>
                        </a:spcBef>
                        <a:spcAft>
                          <a:spcPts val="0"/>
                        </a:spcAft>
                      </a:pPr>
                      <a:r>
                        <a:rPr lang="en-US" sz="1100" b="0" i="0" u="none" strike="noStrike">
                          <a:effectLst/>
                          <a:highlight>
                            <a:srgbClr val="D9D9D9"/>
                          </a:highlight>
                          <a:latin typeface="Arial" panose="020B0604020202020204" pitchFamily="34" charset="0"/>
                          <a:ea typeface="Calibri" panose="020F0502020204030204" pitchFamily="34" charset="0"/>
                          <a:cs typeface="Times New Roman" panose="02020603050405020304" pitchFamily="18" charset="0"/>
                        </a:rPr>
                        <a:t> </a:t>
                      </a:r>
                      <a:endParaRPr lang="en-US" sz="1100" b="0" i="0" u="none" strike="noStrike">
                        <a:effectLst/>
                        <a:highlight>
                          <a:srgbClr val="D9D9D9"/>
                        </a:highligh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fontAlgn="t">
                        <a:spcBef>
                          <a:spcPts val="0"/>
                        </a:spcBef>
                        <a:spcAft>
                          <a:spcPts val="0"/>
                        </a:spcAft>
                      </a:pPr>
                      <a:r>
                        <a:rPr lang="en-US" sz="1100" b="0" i="0" u="none" strike="noStrike">
                          <a:effectLst/>
                          <a:highlight>
                            <a:srgbClr val="D9D9D9"/>
                          </a:highlight>
                          <a:latin typeface="Arial" panose="020B0604020202020204" pitchFamily="34" charset="0"/>
                          <a:ea typeface="Calibri" panose="020F0502020204030204" pitchFamily="34" charset="0"/>
                          <a:cs typeface="Times New Roman" panose="02020603050405020304" pitchFamily="18" charset="0"/>
                        </a:rPr>
                        <a:t> </a:t>
                      </a:r>
                      <a:endParaRPr lang="en-US" sz="1100" b="0" i="0" u="none" strike="noStrike">
                        <a:effectLst/>
                        <a:highlight>
                          <a:srgbClr val="D9D9D9"/>
                        </a:highligh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fontAlgn="t">
                        <a:spcBef>
                          <a:spcPts val="0"/>
                        </a:spcBef>
                        <a:spcAft>
                          <a:spcPts val="0"/>
                        </a:spcAft>
                      </a:pPr>
                      <a:r>
                        <a:rPr lang="en-US" sz="1100" b="0" i="0" u="none" strike="noStrike">
                          <a:effectLst/>
                          <a:highlight>
                            <a:srgbClr val="D9D9D9"/>
                          </a:highlight>
                          <a:latin typeface="Arial" panose="020B0604020202020204" pitchFamily="34" charset="0"/>
                          <a:ea typeface="Calibri" panose="020F0502020204030204" pitchFamily="34" charset="0"/>
                          <a:cs typeface="Times New Roman" panose="02020603050405020304" pitchFamily="18" charset="0"/>
                        </a:rPr>
                        <a:t> </a:t>
                      </a:r>
                      <a:endParaRPr lang="en-US" sz="1100" b="0" i="0" u="none" strike="noStrike">
                        <a:effectLst/>
                        <a:highlight>
                          <a:srgbClr val="D9D9D9"/>
                        </a:highligh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fontAlgn="t">
                        <a:spcBef>
                          <a:spcPts val="0"/>
                        </a:spcBef>
                        <a:spcAft>
                          <a:spcPts val="0"/>
                        </a:spcAft>
                      </a:pPr>
                      <a:r>
                        <a:rPr lang="en-US" sz="1100" b="0" i="0" u="none" strike="noStrike">
                          <a:effectLst/>
                          <a:highlight>
                            <a:srgbClr val="D9D9D9"/>
                          </a:highlight>
                          <a:latin typeface="Arial" panose="020B0604020202020204" pitchFamily="34" charset="0"/>
                          <a:ea typeface="Calibri" panose="020F0502020204030204" pitchFamily="34" charset="0"/>
                          <a:cs typeface="Times New Roman" panose="02020603050405020304" pitchFamily="18" charset="0"/>
                        </a:rPr>
                        <a:t> </a:t>
                      </a:r>
                      <a:endParaRPr lang="en-US" sz="1100" b="0" i="0" u="none" strike="noStrike">
                        <a:effectLst/>
                        <a:highlight>
                          <a:srgbClr val="D9D9D9"/>
                        </a:highligh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gn="ctr" fontAlgn="t">
                        <a:spcBef>
                          <a:spcPts val="0"/>
                        </a:spcBef>
                        <a:spcAft>
                          <a:spcPts val="0"/>
                        </a:spcAft>
                      </a:pPr>
                      <a:r>
                        <a:rPr lang="en-US" sz="1100" b="0" i="0" u="none" strike="noStrike" dirty="0">
                          <a:solidFill>
                            <a:srgbClr val="000000"/>
                          </a:solidFill>
                          <a:effectLst/>
                          <a:highlight>
                            <a:srgbClr val="D9D9D9"/>
                          </a:highlight>
                          <a:latin typeface="Arial" panose="020B0604020202020204" pitchFamily="34" charset="0"/>
                          <a:ea typeface="Calibri" panose="020F0502020204030204" pitchFamily="34" charset="0"/>
                          <a:cs typeface="Times New Roman" panose="02020603050405020304" pitchFamily="18" charset="0"/>
                        </a:rPr>
                        <a:t>X</a:t>
                      </a:r>
                      <a:endParaRPr lang="en-US" sz="1100" b="0" i="0" u="none" strike="noStrike" dirty="0">
                        <a:effectLst/>
                        <a:highlight>
                          <a:srgbClr val="D9D9D9"/>
                        </a:highlight>
                        <a:latin typeface="Arial" panose="020B0604020202020204" pitchFamily="34" charset="0"/>
                      </a:endParaRPr>
                    </a:p>
                  </a:txBody>
                  <a:tcPr marL="27781" marR="27781" marT="718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905545620"/>
                  </a:ext>
                </a:extLst>
              </a:tr>
            </a:tbl>
          </a:graphicData>
        </a:graphic>
      </p:graphicFrame>
    </p:spTree>
    <p:extLst>
      <p:ext uri="{BB962C8B-B14F-4D97-AF65-F5344CB8AC3E}">
        <p14:creationId xmlns:p14="http://schemas.microsoft.com/office/powerpoint/2010/main" val="133294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9060265-01F1-E84C-2E0F-07DE92D0F114}"/>
              </a:ext>
            </a:extLst>
          </p:cNvPr>
          <p:cNvSpPr>
            <a:spLocks noGrp="1"/>
          </p:cNvSpPr>
          <p:nvPr>
            <p:ph idx="1"/>
          </p:nvPr>
        </p:nvSpPr>
        <p:spPr>
          <a:xfrm>
            <a:off x="347980" y="264160"/>
            <a:ext cx="8501380" cy="6390640"/>
          </a:xfrm>
        </p:spPr>
        <p:txBody>
          <a:bodyPr/>
          <a:lstStyle/>
          <a:p>
            <a:pPr marL="0" indent="0">
              <a:buNone/>
            </a:pPr>
            <a:r>
              <a:rPr lang="en-US" sz="1800" b="1" dirty="0">
                <a:effectLst/>
                <a:latin typeface="Arial" panose="020B0604020202020204" pitchFamily="34" charset="0"/>
                <a:ea typeface="Calibri" panose="020F0502020204030204" pitchFamily="34" charset="0"/>
                <a:cs typeface="Times New Roman" panose="02020603050405020304" pitchFamily="18" charset="0"/>
              </a:rPr>
              <a:t>Pathway to Independence:</a:t>
            </a:r>
            <a:r>
              <a:rPr lang="en-US" sz="1800" dirty="0">
                <a:effectLst/>
                <a:latin typeface="Arial" panose="020B0604020202020204" pitchFamily="34" charset="0"/>
                <a:ea typeface="Calibri" panose="020F0502020204030204" pitchFamily="34" charset="0"/>
                <a:cs typeface="Times New Roman" panose="02020603050405020304" pitchFamily="18" charset="0"/>
              </a:rPr>
              <a:t>  </a:t>
            </a:r>
          </a:p>
          <a:p>
            <a:pPr marL="0" indent="0">
              <a:buNone/>
            </a:pPr>
            <a:r>
              <a:rPr lang="en-US" sz="1800" dirty="0">
                <a:effectLst/>
                <a:latin typeface="Arial" panose="020B0604020202020204" pitchFamily="34" charset="0"/>
                <a:ea typeface="Calibri" panose="020F0502020204030204" pitchFamily="34" charset="0"/>
                <a:cs typeface="Times New Roman" panose="02020603050405020304" pitchFamily="18" charset="0"/>
              </a:rPr>
              <a:t>I propose a defined set of training objectives with measurable metrics of success that will allow me to acquire the knowledge and skills necessary for independent investigation, developing long-term </a:t>
            </a:r>
            <a:r>
              <a:rPr lang="en-US" sz="18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scientific and clinical research goals that are separate from my mentors</a:t>
            </a:r>
            <a:r>
              <a:rPr lang="en-US" sz="1800" dirty="0">
                <a:effectLst/>
                <a:latin typeface="Arial" panose="020B0604020202020204" pitchFamily="34" charset="0"/>
                <a:ea typeface="Calibri" panose="020F0502020204030204" pitchFamily="34" charset="0"/>
                <a:cs typeface="Times New Roman" panose="02020603050405020304" pitchFamily="18" charset="0"/>
              </a:rPr>
              <a:t>. </a:t>
            </a:r>
            <a:r>
              <a:rPr lang="en-US" sz="18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Metrics that will define my successful transition to independence</a:t>
            </a:r>
            <a:r>
              <a:rPr lang="en-US" sz="1800" dirty="0">
                <a:effectLst/>
                <a:latin typeface="Arial" panose="020B0604020202020204" pitchFamily="34" charset="0"/>
                <a:ea typeface="Calibri" panose="020F0502020204030204" pitchFamily="34" charset="0"/>
                <a:cs typeface="Times New Roman" panose="02020603050405020304" pitchFamily="18" charset="0"/>
              </a:rPr>
              <a:t> are defined by: </a:t>
            </a:r>
          </a:p>
          <a:p>
            <a:pPr marL="915988" indent="-361950">
              <a:buAutoNum type="arabicParenR"/>
            </a:pPr>
            <a:r>
              <a:rPr lang="en-US" sz="1800" dirty="0">
                <a:effectLst/>
                <a:latin typeface="Arial" panose="020B0604020202020204" pitchFamily="34" charset="0"/>
                <a:ea typeface="Calibri" panose="020F0502020204030204" pitchFamily="34" charset="0"/>
                <a:cs typeface="Times New Roman" panose="02020603050405020304" pitchFamily="18" charset="0"/>
              </a:rPr>
              <a:t>Independent knowledge and practice in Transfusion Medicine including Apheresis, </a:t>
            </a:r>
          </a:p>
          <a:p>
            <a:pPr marL="915988" indent="-361950">
              <a:buAutoNum type="arabicParenR"/>
            </a:pPr>
            <a:r>
              <a:rPr lang="en-US" sz="1800" dirty="0">
                <a:effectLst/>
                <a:latin typeface="Arial" panose="020B0604020202020204" pitchFamily="34" charset="0"/>
                <a:ea typeface="Calibri" panose="020F0502020204030204" pitchFamily="34" charset="0"/>
                <a:cs typeface="Times New Roman" panose="02020603050405020304" pitchFamily="18" charset="0"/>
              </a:rPr>
              <a:t>Practical and didactic expertise in the design and successful conduct of interventional clinical trials in the unique population of pediatric SCD patients, and </a:t>
            </a:r>
          </a:p>
          <a:p>
            <a:pPr marL="915988" indent="-361950">
              <a:buAutoNum type="arabicParenR"/>
            </a:pPr>
            <a:r>
              <a:rPr lang="en-US" sz="1800" dirty="0">
                <a:effectLst/>
                <a:latin typeface="Arial" panose="020B0604020202020204" pitchFamily="34" charset="0"/>
                <a:ea typeface="Calibri" panose="020F0502020204030204" pitchFamily="34" charset="0"/>
                <a:cs typeface="Times New Roman" panose="02020603050405020304" pitchFamily="18" charset="0"/>
              </a:rPr>
              <a:t>Proficiency in the use of biotin-labeling of RBC to study transfusion efficacy. </a:t>
            </a:r>
          </a:p>
          <a:p>
            <a:pPr marL="0" indent="0">
              <a:buNone/>
            </a:pPr>
            <a:r>
              <a:rPr lang="en-US" sz="1800" dirty="0">
                <a:effectLst/>
                <a:latin typeface="Arial" panose="020B0604020202020204" pitchFamily="34" charset="0"/>
                <a:ea typeface="Calibri" panose="020F0502020204030204" pitchFamily="34" charset="0"/>
                <a:cs typeface="Times New Roman" panose="02020603050405020304" pitchFamily="18" charset="0"/>
              </a:rPr>
              <a:t>My 4 mentors have expertise in these areas </a:t>
            </a:r>
            <a:r>
              <a:rPr lang="en-US" sz="1800" dirty="0">
                <a:solidFill>
                  <a:srgbClr val="0070C0"/>
                </a:solidFill>
                <a:effectLst/>
                <a:latin typeface="Arial" panose="020B0604020202020204" pitchFamily="34" charset="0"/>
                <a:ea typeface="Calibri" panose="020F0502020204030204" pitchFamily="34" charset="0"/>
                <a:cs typeface="Times New Roman" panose="02020603050405020304" pitchFamily="18" charset="0"/>
              </a:rPr>
              <a:t>but distinctly different career and research goals</a:t>
            </a:r>
            <a:r>
              <a:rPr lang="en-US" sz="1800" dirty="0">
                <a:effectLst/>
                <a:latin typeface="Arial" panose="020B0604020202020204" pitchFamily="34" charset="0"/>
                <a:ea typeface="Calibri" panose="020F0502020204030204" pitchFamily="34" charset="0"/>
                <a:cs typeface="Times New Roman" panose="02020603050405020304" pitchFamily="18" charset="0"/>
              </a:rPr>
              <a:t>, thus are well positioned to support my learning and growth into an independent investigator. Drs. Roback and Stowell are …... Dr. Joiner is a pediatric hematologist …... Dr. Josephson is a dual expert in Transfusion Medicine and Pediatric Hematology, with extensive multicenter clinical trials experience in pediatric transfusion medicine, including hemovigilance in hemoglobinopathies, </a:t>
            </a:r>
            <a:r>
              <a:rPr lang="en-US" sz="1800" dirty="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but does not focus specifically on SCD clinical research trials, giving us different research niches despite similar training. </a:t>
            </a:r>
            <a:endParaRPr lang="en-US" sz="18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6210344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3F29798-D584-4792-9B62-3F5F5C36D6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67CF7D57-4C2D-DDDE-94A2-5D5B158A82A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6914" y="710603"/>
            <a:ext cx="7884410" cy="3902783"/>
          </a:xfrm>
          <a:prstGeom prst="rect">
            <a:avLst/>
          </a:prstGeom>
        </p:spPr>
      </p:pic>
      <p:sp>
        <p:nvSpPr>
          <p:cNvPr id="6" name="TextBox 5">
            <a:extLst>
              <a:ext uri="{FF2B5EF4-FFF2-40B4-BE49-F238E27FC236}">
                <a16:creationId xmlns:a16="http://schemas.microsoft.com/office/drawing/2014/main" id="{18B4CAE5-4655-310F-3067-98DCF8BCA31F}"/>
              </a:ext>
            </a:extLst>
          </p:cNvPr>
          <p:cNvSpPr txBox="1"/>
          <p:nvPr/>
        </p:nvSpPr>
        <p:spPr>
          <a:xfrm>
            <a:off x="496914" y="4913594"/>
            <a:ext cx="7884410" cy="1463734"/>
          </a:xfrm>
          <a:prstGeom prst="rect">
            <a:avLst/>
          </a:prstGeom>
          <a:noFill/>
        </p:spPr>
        <p:txBody>
          <a:bodyPr wrap="square">
            <a:spAutoFit/>
          </a:bodyPr>
          <a:lstStyle/>
          <a:p>
            <a:pPr marL="0" marR="0">
              <a:lnSpc>
                <a:spcPct val="107000"/>
              </a:lnSpc>
              <a:spcBef>
                <a:spcPts val="0"/>
              </a:spcBef>
              <a:spcAft>
                <a:spcPts val="600"/>
              </a:spcAft>
            </a:pPr>
            <a:r>
              <a:rPr lang="en-US" sz="1400" b="1" dirty="0">
                <a:effectLst/>
                <a:latin typeface="Arial" panose="020B0604020202020204" pitchFamily="34" charset="0"/>
                <a:ea typeface="Times New Roman" panose="02020603050405020304" pitchFamily="18" charset="0"/>
                <a:cs typeface="Times New Roman" panose="02020603050405020304" pitchFamily="18" charset="0"/>
              </a:rPr>
              <a:t>Figure 1</a:t>
            </a:r>
            <a:r>
              <a:rPr lang="en-US" sz="1400" dirty="0">
                <a:effectLst/>
                <a:latin typeface="Arial" panose="020B0604020202020204" pitchFamily="34" charset="0"/>
                <a:ea typeface="Times New Roman" panose="02020603050405020304" pitchFamily="18" charset="0"/>
                <a:cs typeface="Times New Roman" panose="02020603050405020304" pitchFamily="18" charset="0"/>
              </a:rPr>
              <a:t> illustrates my career goals trajectory to support further training via this K23.  My 4 </a:t>
            </a:r>
            <a:r>
              <a:rPr lang="en-US" sz="1400" dirty="0">
                <a:solidFill>
                  <a:schemeClr val="accent2"/>
                </a:solidFill>
                <a:effectLst/>
                <a:latin typeface="Calibri" panose="020F0502020204030204" pitchFamily="34" charset="0"/>
                <a:ea typeface="Times New Roman" panose="02020603050405020304" pitchFamily="18" charset="0"/>
                <a:cs typeface="Times New Roman" panose="02020603050405020304" pitchFamily="18" charset="0"/>
              </a:rPr>
              <a:t> </a:t>
            </a:r>
            <a:r>
              <a:rPr lang="en-US" sz="1400" dirty="0">
                <a:solidFill>
                  <a:schemeClr val="accent2"/>
                </a:solidFill>
                <a:effectLst/>
                <a:latin typeface="Arial" panose="020B0604020202020204" pitchFamily="34" charset="0"/>
                <a:ea typeface="Times New Roman" panose="02020603050405020304" pitchFamily="18" charset="0"/>
                <a:cs typeface="Times New Roman" panose="02020603050405020304" pitchFamily="18" charset="0"/>
              </a:rPr>
              <a:t>immediate goals </a:t>
            </a:r>
            <a:r>
              <a:rPr lang="en-US" sz="1400" dirty="0">
                <a:effectLst/>
                <a:latin typeface="Arial" panose="020B0604020202020204" pitchFamily="34" charset="0"/>
                <a:ea typeface="Times New Roman" panose="02020603050405020304" pitchFamily="18" charset="0"/>
                <a:cs typeface="Times New Roman" panose="02020603050405020304" pitchFamily="18" charset="0"/>
              </a:rPr>
              <a:t>are to: (1) Expand expertise in medical and psychosocial aspects of sexual and reproductive health in female cancer survivors; (2) Develop expertise in mixed methods research methodology, including the conduct of a multi-site research study; and (3) Gain skills related to team science, multi-site research management, and leadership necessary for independence as an investigator.</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70B7A2FD-E39C-41AC-C18A-BCAEC721A1BD}"/>
              </a:ext>
            </a:extLst>
          </p:cNvPr>
          <p:cNvSpPr txBox="1"/>
          <p:nvPr/>
        </p:nvSpPr>
        <p:spPr>
          <a:xfrm>
            <a:off x="496914" y="173182"/>
            <a:ext cx="5551821" cy="738664"/>
          </a:xfrm>
          <a:prstGeom prst="rect">
            <a:avLst/>
          </a:prstGeom>
          <a:noFill/>
        </p:spPr>
        <p:txBody>
          <a:bodyPr wrap="square" rtlCol="0">
            <a:spAutoFit/>
          </a:bodyPr>
          <a:lstStyle/>
          <a:p>
            <a:r>
              <a:rPr lang="en-US" sz="1800" b="1" u="sng" dirty="0">
                <a:effectLst/>
                <a:latin typeface="Arial" panose="020B0604020202020204" pitchFamily="34" charset="0"/>
                <a:ea typeface="Times New Roman" panose="02020603050405020304" pitchFamily="18" charset="0"/>
                <a:cs typeface="Times New Roman" panose="02020603050405020304" pitchFamily="18" charset="0"/>
              </a:rPr>
              <a:t>B. CAREER GOALS AND OBJECTIVES</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US" dirty="0"/>
          </a:p>
        </p:txBody>
      </p:sp>
      <p:cxnSp>
        <p:nvCxnSpPr>
          <p:cNvPr id="10" name="Straight Arrow Connector 9">
            <a:extLst>
              <a:ext uri="{FF2B5EF4-FFF2-40B4-BE49-F238E27FC236}">
                <a16:creationId xmlns:a16="http://schemas.microsoft.com/office/drawing/2014/main" id="{D22F1832-9DA6-3170-FA5C-1808A2370C5D}"/>
              </a:ext>
            </a:extLst>
          </p:cNvPr>
          <p:cNvCxnSpPr/>
          <p:nvPr/>
        </p:nvCxnSpPr>
        <p:spPr bwMode="auto">
          <a:xfrm flipV="1">
            <a:off x="1565564" y="4440382"/>
            <a:ext cx="1814945" cy="803563"/>
          </a:xfrm>
          <a:prstGeom prst="straightConnector1">
            <a:avLst/>
          </a:prstGeom>
          <a:ln>
            <a:headEnd type="none" w="med" len="med"/>
            <a:tailEnd type="triangle"/>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6356460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CA06CD6-90CA-4C45-856C-6771339E1E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41173" y="320040"/>
            <a:ext cx="8661654" cy="6217920"/>
          </a:xfrm>
          <a:prstGeom prst="rect">
            <a:avLst/>
          </a:prstGeom>
          <a:solidFill>
            <a:schemeClr val="tx1">
              <a:alpha val="10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8576830-6175-A57F-5BDB-1DA3D28E6F87}"/>
              </a:ext>
            </a:extLst>
          </p:cNvPr>
          <p:cNvSpPr>
            <a:spLocks noGrp="1"/>
          </p:cNvSpPr>
          <p:nvPr>
            <p:ph type="title"/>
          </p:nvPr>
        </p:nvSpPr>
        <p:spPr>
          <a:xfrm>
            <a:off x="628650" y="963507"/>
            <a:ext cx="2620771" cy="4930986"/>
          </a:xfrm>
        </p:spPr>
        <p:txBody>
          <a:bodyPr>
            <a:normAutofit/>
          </a:bodyPr>
          <a:lstStyle/>
          <a:p>
            <a:pPr algn="r"/>
            <a:r>
              <a:rPr lang="en-US" dirty="0">
                <a:solidFill>
                  <a:schemeClr val="accent1"/>
                </a:solidFill>
              </a:rPr>
              <a:t>Panelists</a:t>
            </a:r>
          </a:p>
        </p:txBody>
      </p:sp>
      <p:cxnSp>
        <p:nvCxnSpPr>
          <p:cNvPr id="11" name="Straight Connector 10">
            <a:extLst>
              <a:ext uri="{FF2B5EF4-FFF2-40B4-BE49-F238E27FC236}">
                <a16:creationId xmlns:a16="http://schemas.microsoft.com/office/drawing/2014/main" id="{5021601D-2758-4B15-A31C-FDA184C51B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C3BCE62D-DF01-4C5A-90F3-6196B843C74D}"/>
              </a:ext>
            </a:extLst>
          </p:cNvPr>
          <p:cNvSpPr>
            <a:spLocks noGrp="1"/>
          </p:cNvSpPr>
          <p:nvPr>
            <p:ph sz="half" idx="1"/>
          </p:nvPr>
        </p:nvSpPr>
        <p:spPr>
          <a:xfrm>
            <a:off x="3599578" y="413657"/>
            <a:ext cx="5152529" cy="2854478"/>
          </a:xfrm>
          <a:ln>
            <a:solidFill>
              <a:schemeClr val="accent2"/>
            </a:solidFill>
          </a:ln>
        </p:spPr>
        <p:txBody>
          <a:bodyPr anchor="b">
            <a:noAutofit/>
          </a:bodyPr>
          <a:lstStyle/>
          <a:p>
            <a:pPr marL="0" indent="0" algn="ctr">
              <a:lnSpc>
                <a:spcPct val="90000"/>
              </a:lnSpc>
              <a:buNone/>
            </a:pPr>
            <a:r>
              <a:rPr lang="en-US" sz="2000" b="1" dirty="0">
                <a:solidFill>
                  <a:srgbClr val="0070C0"/>
                </a:solidFill>
              </a:rPr>
              <a:t>Marianne Yee, MD, MSc</a:t>
            </a:r>
          </a:p>
          <a:p>
            <a:pPr marL="0" indent="0" algn="ctr">
              <a:lnSpc>
                <a:spcPct val="90000"/>
              </a:lnSpc>
              <a:buNone/>
            </a:pPr>
            <a:endParaRPr lang="en-US" sz="1800" b="1" dirty="0">
              <a:solidFill>
                <a:srgbClr val="0070C0"/>
              </a:solidFill>
            </a:endParaRPr>
          </a:p>
          <a:p>
            <a:pPr marL="0" indent="0">
              <a:spcBef>
                <a:spcPts val="0"/>
              </a:spcBef>
              <a:buNone/>
            </a:pPr>
            <a:r>
              <a:rPr lang="en-US" sz="1600" b="0" i="0" dirty="0">
                <a:effectLst/>
              </a:rPr>
              <a:t>Associate Professor of Pediatrics </a:t>
            </a:r>
          </a:p>
          <a:p>
            <a:pPr marL="0" indent="0">
              <a:spcBef>
                <a:spcPts val="0"/>
              </a:spcBef>
              <a:buNone/>
            </a:pPr>
            <a:r>
              <a:rPr lang="en-US" sz="1600" b="0" i="0" dirty="0">
                <a:effectLst/>
              </a:rPr>
              <a:t>Pediatric Hematologist/Oncologist</a:t>
            </a:r>
            <a:endParaRPr lang="en-US" sz="1600" dirty="0"/>
          </a:p>
          <a:p>
            <a:pPr marL="0" indent="0">
              <a:spcBef>
                <a:spcPts val="0"/>
              </a:spcBef>
              <a:buNone/>
            </a:pPr>
            <a:r>
              <a:rPr lang="en-US" sz="1600" b="0" i="0" dirty="0">
                <a:effectLst/>
              </a:rPr>
              <a:t>Aflac Cancer &amp; Blood Disorders Center and </a:t>
            </a:r>
          </a:p>
          <a:p>
            <a:pPr marL="0" indent="0">
              <a:spcBef>
                <a:spcPts val="0"/>
              </a:spcBef>
              <a:buNone/>
            </a:pPr>
            <a:r>
              <a:rPr lang="en-US" sz="1600" b="0" i="0" dirty="0">
                <a:effectLst/>
              </a:rPr>
              <a:t>Children’s Healthcare of Atlanta</a:t>
            </a:r>
          </a:p>
          <a:p>
            <a:pPr marL="0" indent="0">
              <a:spcBef>
                <a:spcPts val="0"/>
              </a:spcBef>
              <a:buNone/>
            </a:pPr>
            <a:endParaRPr lang="en-US" sz="1800" dirty="0"/>
          </a:p>
          <a:p>
            <a:pPr marL="0" indent="0" algn="ctr">
              <a:spcBef>
                <a:spcPts val="0"/>
              </a:spcBef>
              <a:buNone/>
            </a:pPr>
            <a:r>
              <a:rPr lang="en-US" sz="1800" dirty="0"/>
              <a:t>K23 NHLBI</a:t>
            </a:r>
          </a:p>
          <a:p>
            <a:pPr marL="0" indent="0" algn="ctr">
              <a:lnSpc>
                <a:spcPct val="120000"/>
              </a:lnSpc>
              <a:buNone/>
            </a:pPr>
            <a:r>
              <a:rPr lang="en-US" sz="1400" b="1" i="0" dirty="0">
                <a:solidFill>
                  <a:srgbClr val="0566B1"/>
                </a:solidFill>
                <a:effectLst/>
                <a:highlight>
                  <a:srgbClr val="ECECEC"/>
                </a:highlight>
                <a:hlinkClick r:id="rId3"/>
              </a:rPr>
              <a:t>Kinetics of Red Blood Cell Clearance in Chronically Transfused Children with Sickle Cell Disease</a:t>
            </a:r>
            <a:endParaRPr lang="en-US" sz="1800" dirty="0"/>
          </a:p>
        </p:txBody>
      </p:sp>
      <p:sp>
        <p:nvSpPr>
          <p:cNvPr id="4" name="Content Placeholder 3">
            <a:extLst>
              <a:ext uri="{FF2B5EF4-FFF2-40B4-BE49-F238E27FC236}">
                <a16:creationId xmlns:a16="http://schemas.microsoft.com/office/drawing/2014/main" id="{E0D241E0-AF69-A91C-6F8A-C4372B1AFBFA}"/>
              </a:ext>
            </a:extLst>
          </p:cNvPr>
          <p:cNvSpPr>
            <a:spLocks noGrp="1"/>
          </p:cNvSpPr>
          <p:nvPr>
            <p:ph sz="half" idx="2"/>
          </p:nvPr>
        </p:nvSpPr>
        <p:spPr>
          <a:xfrm>
            <a:off x="3590386" y="3589865"/>
            <a:ext cx="5161722" cy="2854478"/>
          </a:xfrm>
          <a:ln>
            <a:solidFill>
              <a:schemeClr val="accent2"/>
            </a:solidFill>
          </a:ln>
        </p:spPr>
        <p:txBody>
          <a:bodyPr>
            <a:noAutofit/>
          </a:bodyPr>
          <a:lstStyle/>
          <a:p>
            <a:pPr marL="0" marR="0" lvl="0" indent="0" algn="ctr" defTabSz="914400" latinLnBrk="0">
              <a:lnSpc>
                <a:spcPct val="90000"/>
              </a:lnSpc>
              <a:buClrTx/>
              <a:buSzTx/>
              <a:buNone/>
              <a:tabLst/>
              <a:defRPr/>
            </a:pPr>
            <a:r>
              <a:rPr lang="en-US" sz="2000" b="1" dirty="0">
                <a:solidFill>
                  <a:srgbClr val="0070C0"/>
                </a:solidFill>
              </a:rPr>
              <a:t>Brooke </a:t>
            </a:r>
            <a:r>
              <a:rPr lang="en-US" sz="2000" b="1" dirty="0" err="1">
                <a:solidFill>
                  <a:srgbClr val="0070C0"/>
                </a:solidFill>
              </a:rPr>
              <a:t>Cherven</a:t>
            </a:r>
            <a:r>
              <a:rPr lang="en-US" sz="2000" b="1" dirty="0">
                <a:solidFill>
                  <a:srgbClr val="0070C0"/>
                </a:solidFill>
              </a:rPr>
              <a:t>, PhD, MPH, RN, CPON</a:t>
            </a:r>
          </a:p>
          <a:p>
            <a:pPr marL="0" marR="0" lvl="0" indent="0" algn="ctr" defTabSz="914400" latinLnBrk="0">
              <a:lnSpc>
                <a:spcPct val="90000"/>
              </a:lnSpc>
              <a:buClrTx/>
              <a:buSzTx/>
              <a:buNone/>
              <a:tabLst/>
              <a:defRPr/>
            </a:pPr>
            <a:endParaRPr lang="en-US" sz="2000" b="1" dirty="0">
              <a:solidFill>
                <a:srgbClr val="0070C0"/>
              </a:solidFill>
            </a:endParaRPr>
          </a:p>
          <a:p>
            <a:pPr marL="0" indent="0">
              <a:spcBef>
                <a:spcPts val="0"/>
              </a:spcBef>
              <a:buNone/>
              <a:defRPr/>
            </a:pPr>
            <a:r>
              <a:rPr lang="en-US" sz="1600" dirty="0"/>
              <a:t>Assistant Professor of Pediatrics </a:t>
            </a:r>
          </a:p>
          <a:p>
            <a:pPr marL="0" marR="0" lvl="0" indent="0" defTabSz="914400" latinLnBrk="0">
              <a:spcBef>
                <a:spcPts val="0"/>
              </a:spcBef>
              <a:buClrTx/>
              <a:buSzTx/>
              <a:buNone/>
              <a:tabLst/>
              <a:defRPr/>
            </a:pPr>
            <a:r>
              <a:rPr lang="en-US" sz="1600" dirty="0"/>
              <a:t>Nursing Research and Evidence Based Practice,</a:t>
            </a:r>
            <a:br>
              <a:rPr lang="en-US" sz="1600" dirty="0"/>
            </a:br>
            <a:r>
              <a:rPr lang="en-US" sz="1600" dirty="0"/>
              <a:t>Aflac Cancer &amp; Blood Disorders Center and</a:t>
            </a:r>
            <a:br>
              <a:rPr lang="en-US" sz="1600" dirty="0"/>
            </a:br>
            <a:r>
              <a:rPr lang="en-US" sz="1600" dirty="0"/>
              <a:t>Children’s Healthcare of Atlanta</a:t>
            </a:r>
          </a:p>
          <a:p>
            <a:pPr marL="0" marR="0" lvl="0" indent="0" defTabSz="914400" latinLnBrk="0">
              <a:spcBef>
                <a:spcPts val="0"/>
              </a:spcBef>
              <a:buClrTx/>
              <a:buSzTx/>
              <a:buNone/>
              <a:tabLst/>
              <a:defRPr/>
            </a:pPr>
            <a:endParaRPr lang="en-US" sz="1700" dirty="0"/>
          </a:p>
          <a:p>
            <a:pPr marL="0" marR="0" lvl="0" indent="0" algn="ctr" defTabSz="914400" latinLnBrk="0">
              <a:spcBef>
                <a:spcPts val="0"/>
              </a:spcBef>
              <a:buClrTx/>
              <a:buSzTx/>
              <a:buNone/>
              <a:tabLst/>
              <a:defRPr/>
            </a:pPr>
            <a:r>
              <a:rPr lang="en-US" sz="1800" dirty="0"/>
              <a:t>K23 NINR</a:t>
            </a:r>
            <a:endParaRPr lang="en-US" sz="1700" dirty="0"/>
          </a:p>
          <a:p>
            <a:pPr marL="0" marR="0" lvl="0" indent="0" algn="ctr" defTabSz="914400" latinLnBrk="0">
              <a:spcBef>
                <a:spcPts val="0"/>
              </a:spcBef>
              <a:buClrTx/>
              <a:buSzTx/>
              <a:buNone/>
              <a:tabLst/>
              <a:defRPr/>
            </a:pPr>
            <a:r>
              <a:rPr lang="en-US" sz="1400" b="1" i="0" dirty="0">
                <a:solidFill>
                  <a:srgbClr val="0566B1"/>
                </a:solidFill>
                <a:effectLst/>
                <a:highlight>
                  <a:srgbClr val="ECECEC"/>
                </a:highlight>
                <a:latin typeface="Roboto" panose="02000000000000000000" pitchFamily="2" charset="0"/>
                <a:hlinkClick r:id="rId4"/>
              </a:rPr>
              <a:t>A mixed methods approach to examining decisional needs and contextual factors influencing fertility status assessment outcomes among young female survivors of childhood cancer</a:t>
            </a:r>
            <a:endParaRPr lang="en-US" sz="1400" dirty="0"/>
          </a:p>
        </p:txBody>
      </p:sp>
    </p:spTree>
    <p:extLst>
      <p:ext uri="{BB962C8B-B14F-4D97-AF65-F5344CB8AC3E}">
        <p14:creationId xmlns:p14="http://schemas.microsoft.com/office/powerpoint/2010/main" val="12052302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7B56E1-C221-5E58-EBCD-B7112C4A501F}"/>
              </a:ext>
            </a:extLst>
          </p:cNvPr>
          <p:cNvSpPr>
            <a:spLocks noGrp="1"/>
          </p:cNvSpPr>
          <p:nvPr>
            <p:ph idx="1"/>
          </p:nvPr>
        </p:nvSpPr>
        <p:spPr>
          <a:xfrm>
            <a:off x="381000" y="547255"/>
            <a:ext cx="8077200" cy="5548745"/>
          </a:xfrm>
        </p:spPr>
        <p:txBody>
          <a:bodyPr/>
          <a:lstStyle/>
          <a:p>
            <a:pPr marL="0" indent="0">
              <a:buNone/>
            </a:pPr>
            <a:endParaRPr lang="en-US" dirty="0"/>
          </a:p>
          <a:p>
            <a:pPr marL="0" indent="0">
              <a:buNone/>
            </a:pPr>
            <a:endParaRPr lang="en-US" dirty="0"/>
          </a:p>
        </p:txBody>
      </p:sp>
      <p:graphicFrame>
        <p:nvGraphicFramePr>
          <p:cNvPr id="6" name="Table 5">
            <a:extLst>
              <a:ext uri="{FF2B5EF4-FFF2-40B4-BE49-F238E27FC236}">
                <a16:creationId xmlns:a16="http://schemas.microsoft.com/office/drawing/2014/main" id="{ECB82159-2CDE-9851-EF71-7D016999139C}"/>
              </a:ext>
            </a:extLst>
          </p:cNvPr>
          <p:cNvGraphicFramePr>
            <a:graphicFrameLocks noGrp="1"/>
          </p:cNvGraphicFramePr>
          <p:nvPr>
            <p:extLst>
              <p:ext uri="{D42A27DB-BD31-4B8C-83A1-F6EECF244321}">
                <p14:modId xmlns:p14="http://schemas.microsoft.com/office/powerpoint/2010/main" val="1641760076"/>
              </p:ext>
            </p:extLst>
          </p:nvPr>
        </p:nvGraphicFramePr>
        <p:xfrm>
          <a:off x="519541" y="1053171"/>
          <a:ext cx="6863715" cy="267970"/>
        </p:xfrm>
        <a:graphic>
          <a:graphicData uri="http://schemas.openxmlformats.org/drawingml/2006/table">
            <a:tbl>
              <a:tblPr firstRow="1" firstCol="1" bandRow="1">
                <a:tableStyleId>{2D5ABB26-0587-4C30-8999-92F81FD0307C}</a:tableStyleId>
              </a:tblPr>
              <a:tblGrid>
                <a:gridCol w="6863715">
                  <a:extLst>
                    <a:ext uri="{9D8B030D-6E8A-4147-A177-3AD203B41FA5}">
                      <a16:colId xmlns:a16="http://schemas.microsoft.com/office/drawing/2014/main" val="3910294491"/>
                    </a:ext>
                  </a:extLst>
                </a:gridCol>
              </a:tblGrid>
              <a:tr h="267970">
                <a:tc>
                  <a:txBody>
                    <a:bodyPr/>
                    <a:lstStyle/>
                    <a:p>
                      <a:pPr marL="0" marR="0">
                        <a:lnSpc>
                          <a:spcPct val="107000"/>
                        </a:lnSpc>
                        <a:spcBef>
                          <a:spcPts val="0"/>
                        </a:spcBef>
                        <a:spcAft>
                          <a:spcPts val="0"/>
                        </a:spcAft>
                      </a:pPr>
                      <a:r>
                        <a:rPr lang="en-US" sz="1400" b="1" u="sng" dirty="0">
                          <a:effectLst/>
                          <a:highlight>
                            <a:srgbClr val="E7E6E6"/>
                          </a:highlight>
                        </a:rPr>
                        <a:t>Training Aim 2:</a:t>
                      </a:r>
                      <a:r>
                        <a:rPr lang="en-US" sz="1400" b="1" dirty="0">
                          <a:effectLst/>
                          <a:highlight>
                            <a:srgbClr val="E7E6E6"/>
                          </a:highlight>
                        </a:rPr>
                        <a:t> Develop expertise in mixed methods research </a:t>
                      </a:r>
                      <a:endParaRPr lang="en-US" sz="1400" b="1" dirty="0">
                        <a:effectLst/>
                        <a:highlight>
                          <a:srgbClr val="E7E6E6"/>
                        </a:highligh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551906673"/>
                  </a:ext>
                </a:extLst>
              </a:tr>
            </a:tbl>
          </a:graphicData>
        </a:graphic>
      </p:graphicFrame>
      <p:sp>
        <p:nvSpPr>
          <p:cNvPr id="7" name="Rectangle 2">
            <a:extLst>
              <a:ext uri="{FF2B5EF4-FFF2-40B4-BE49-F238E27FC236}">
                <a16:creationId xmlns:a16="http://schemas.microsoft.com/office/drawing/2014/main" id="{B5A2DC6C-26DB-4DD6-3A6E-9A6E62062776}"/>
              </a:ext>
            </a:extLst>
          </p:cNvPr>
          <p:cNvSpPr>
            <a:spLocks noChangeArrowheads="1"/>
          </p:cNvSpPr>
          <p:nvPr/>
        </p:nvSpPr>
        <p:spPr bwMode="auto">
          <a:xfrm>
            <a:off x="519541" y="1284824"/>
            <a:ext cx="7322132" cy="42883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ts val="400"/>
              </a:spcAft>
              <a:buClrTx/>
              <a:buSzTx/>
              <a:buFontTx/>
              <a:buNone/>
              <a:tabLst/>
            </a:pPr>
            <a:r>
              <a:rPr kumimoji="0" lang="en-US" altLang="en-US" sz="1400" b="0" i="1" u="sng" strike="noStrike" cap="none" normalizeH="0" baseline="0" dirty="0">
                <a:ln>
                  <a:noFill/>
                </a:ln>
                <a:solidFill>
                  <a:srgbClr val="0070C0"/>
                </a:solidFill>
                <a:effectLst/>
                <a:latin typeface="+mn-lt"/>
                <a:ea typeface="Times New Roman" panose="02020603050405020304" pitchFamily="18" charset="0"/>
                <a:cs typeface="Arial" panose="020B0604020202020204" pitchFamily="34" charset="0"/>
              </a:rPr>
              <a:t>Training Need</a:t>
            </a:r>
            <a:r>
              <a:rPr kumimoji="0" lang="en-US" altLang="en-US" sz="1400" b="0" i="1" u="none" strike="noStrike" cap="none" normalizeH="0" baseline="0" dirty="0">
                <a:ln>
                  <a:noFill/>
                </a:ln>
                <a:solidFill>
                  <a:schemeClr val="tx1"/>
                </a:solidFill>
                <a:effectLst/>
                <a:latin typeface="+mn-lt"/>
                <a:ea typeface="Times New Roman" panose="02020603050405020304" pitchFamily="18" charset="0"/>
                <a:cs typeface="Arial" panose="020B0604020202020204" pitchFamily="34" charset="0"/>
              </a:rPr>
              <a:t>:</a:t>
            </a:r>
            <a:r>
              <a:rPr kumimoji="0" lang="en-US" altLang="en-US" sz="1400" b="0" i="0" u="none" strike="noStrike" cap="none" normalizeH="0" baseline="0" dirty="0">
                <a:ln>
                  <a:noFill/>
                </a:ln>
                <a:solidFill>
                  <a:schemeClr val="tx1"/>
                </a:solidFill>
                <a:effectLst/>
                <a:latin typeface="+mn-lt"/>
                <a:ea typeface="Times New Roman" panose="02020603050405020304" pitchFamily="18" charset="0"/>
                <a:cs typeface="Arial" panose="020B0604020202020204" pitchFamily="34" charset="0"/>
              </a:rPr>
              <a:t> I have experience conducting observational studies and quantitative analyses but </a:t>
            </a:r>
            <a:r>
              <a:rPr kumimoji="0" lang="en-US" altLang="en-US" sz="1400" b="0" i="0" u="none" strike="noStrike" cap="none" normalizeH="0" baseline="0" dirty="0">
                <a:ln>
                  <a:noFill/>
                </a:ln>
                <a:effectLst/>
                <a:highlight>
                  <a:srgbClr val="FFFF00"/>
                </a:highlight>
                <a:latin typeface="+mn-lt"/>
                <a:ea typeface="Times New Roman" panose="02020603050405020304" pitchFamily="18" charset="0"/>
                <a:cs typeface="Arial" panose="020B0604020202020204" pitchFamily="34" charset="0"/>
              </a:rPr>
              <a:t>require new skills </a:t>
            </a:r>
            <a:r>
              <a:rPr kumimoji="0" lang="en-US" altLang="en-US" sz="1400" b="0" i="0" u="none" strike="noStrike" cap="none" normalizeH="0" baseline="0" dirty="0">
                <a:ln>
                  <a:noFill/>
                </a:ln>
                <a:solidFill>
                  <a:schemeClr val="tx1"/>
                </a:solidFill>
                <a:effectLst/>
                <a:latin typeface="+mn-lt"/>
                <a:ea typeface="Times New Roman" panose="02020603050405020304" pitchFamily="18" charset="0"/>
                <a:cs typeface="Arial" panose="020B0604020202020204" pitchFamily="34" charset="0"/>
              </a:rPr>
              <a:t>for conducting studies that require rigorous mixed methods approaches.</a:t>
            </a:r>
            <a:endParaRPr kumimoji="0" lang="en-US" altLang="en-US" sz="1000" b="0" i="0" u="none" strike="noStrike" cap="none" normalizeH="0" baseline="0" dirty="0">
              <a:ln>
                <a:noFill/>
              </a:ln>
              <a:solidFill>
                <a:schemeClr val="tx1"/>
              </a:solidFill>
              <a:effectLst/>
              <a:latin typeface="+mn-lt"/>
            </a:endParaRPr>
          </a:p>
          <a:p>
            <a:pPr marL="0" marR="0" lvl="0" indent="0" algn="l" defTabSz="914400" rtl="0" eaLnBrk="0" fontAlgn="base" latinLnBrk="0" hangingPunct="0">
              <a:lnSpc>
                <a:spcPct val="100000"/>
              </a:lnSpc>
              <a:spcBef>
                <a:spcPct val="0"/>
              </a:spcBef>
              <a:spcAft>
                <a:spcPts val="400"/>
              </a:spcAft>
              <a:buClrTx/>
              <a:buSzTx/>
              <a:buFontTx/>
              <a:buNone/>
              <a:tabLst/>
            </a:pPr>
            <a:r>
              <a:rPr kumimoji="0" lang="en-US" altLang="en-US" sz="1400" b="0" i="1" u="sng" strike="noStrike" cap="none" normalizeH="0" baseline="0" dirty="0">
                <a:ln>
                  <a:noFill/>
                </a:ln>
                <a:solidFill>
                  <a:srgbClr val="0070C0"/>
                </a:solidFill>
                <a:effectLst/>
                <a:latin typeface="+mn-lt"/>
                <a:ea typeface="Times New Roman" panose="02020603050405020304" pitchFamily="18" charset="0"/>
                <a:cs typeface="Arial" panose="020B0604020202020204" pitchFamily="34" charset="0"/>
              </a:rPr>
              <a:t>Structured Activities</a:t>
            </a:r>
            <a:r>
              <a:rPr kumimoji="0" lang="en-US" altLang="en-US" sz="1400" b="0" i="1" u="none" strike="noStrike" cap="none" normalizeH="0" baseline="0" dirty="0">
                <a:ln>
                  <a:noFill/>
                </a:ln>
                <a:solidFill>
                  <a:schemeClr val="tx1"/>
                </a:solidFill>
                <a:effectLst/>
                <a:latin typeface="+mn-lt"/>
                <a:ea typeface="Times New Roman" panose="02020603050405020304" pitchFamily="18" charset="0"/>
                <a:cs typeface="Arial" panose="020B0604020202020204" pitchFamily="34" charset="0"/>
              </a:rPr>
              <a:t>:</a:t>
            </a:r>
            <a:r>
              <a:rPr kumimoji="0" lang="en-US" altLang="en-US" sz="1400" b="0" i="0" u="none" strike="noStrike" cap="none" normalizeH="0" baseline="0" dirty="0">
                <a:ln>
                  <a:noFill/>
                </a:ln>
                <a:solidFill>
                  <a:schemeClr val="tx1"/>
                </a:solidFill>
                <a:effectLst/>
                <a:latin typeface="+mn-lt"/>
                <a:ea typeface="Times New Roman" panose="02020603050405020304" pitchFamily="18" charset="0"/>
                <a:cs typeface="Arial" panose="020B0604020202020204" pitchFamily="34" charset="0"/>
              </a:rPr>
              <a:t> The </a:t>
            </a:r>
            <a:r>
              <a:rPr kumimoji="0" lang="en-US" altLang="en-US" sz="1400" b="1" i="0" u="none" strike="noStrike" cap="none" normalizeH="0" baseline="0" dirty="0">
                <a:ln>
                  <a:noFill/>
                </a:ln>
                <a:solidFill>
                  <a:schemeClr val="tx1"/>
                </a:solidFill>
                <a:effectLst/>
                <a:latin typeface="+mn-lt"/>
                <a:ea typeface="Times New Roman" panose="02020603050405020304" pitchFamily="18" charset="0"/>
                <a:cs typeface="Arial" panose="020B0604020202020204" pitchFamily="34" charset="0"/>
              </a:rPr>
              <a:t>Graduate Certificate in Applications of Mixed Methods Research</a:t>
            </a:r>
            <a:r>
              <a:rPr kumimoji="0" lang="en-US" altLang="en-US" sz="1400" b="0" i="0" u="none" strike="noStrike" cap="none" normalizeH="0" baseline="0" dirty="0">
                <a:ln>
                  <a:noFill/>
                </a:ln>
                <a:solidFill>
                  <a:schemeClr val="tx1"/>
                </a:solidFill>
                <a:effectLst/>
                <a:latin typeface="+mn-lt"/>
                <a:ea typeface="Times New Roman" panose="02020603050405020304" pitchFamily="18" charset="0"/>
                <a:cs typeface="Arial" panose="020B0604020202020204" pitchFamily="34" charset="0"/>
              </a:rPr>
              <a:t> through the University of Alabama at Birmingham provides structured coursework for building capacity in mixed methods research. As part of my doctoral education, I completed two of the required courses (NRM783 Foundations of Qualitative Research and NRM779 Mixed Methods Applications in Community-Based Action Research). This career development award will provide the opportunity to complete the remaining three courses in a distance-accessible format (</a:t>
            </a:r>
            <a:r>
              <a:rPr kumimoji="0" lang="en-US" altLang="en-US" sz="1400" b="1" i="0" u="none" strike="noStrike" cap="none" normalizeH="0" baseline="0" dirty="0">
                <a:ln>
                  <a:noFill/>
                </a:ln>
                <a:solidFill>
                  <a:schemeClr val="tx1"/>
                </a:solidFill>
                <a:effectLst/>
                <a:latin typeface="+mn-lt"/>
                <a:ea typeface="Times New Roman" panose="02020603050405020304" pitchFamily="18" charset="0"/>
                <a:cs typeface="Arial" panose="020B0604020202020204" pitchFamily="34" charset="0"/>
              </a:rPr>
              <a:t>NRM777 Mixed Methods Research I: Introduction to the Field</a:t>
            </a:r>
            <a:r>
              <a:rPr kumimoji="0" lang="en-US" altLang="en-US" sz="1400" b="0" i="0" u="none" strike="noStrike" cap="none" normalizeH="0" baseline="0" dirty="0">
                <a:ln>
                  <a:noFill/>
                </a:ln>
                <a:solidFill>
                  <a:schemeClr val="tx1"/>
                </a:solidFill>
                <a:effectLst/>
                <a:latin typeface="+mn-lt"/>
                <a:ea typeface="Times New Roman" panose="02020603050405020304" pitchFamily="18" charset="0"/>
                <a:cs typeface="Arial" panose="020B0604020202020204" pitchFamily="34" charset="0"/>
              </a:rPr>
              <a:t>, </a:t>
            </a:r>
            <a:r>
              <a:rPr kumimoji="0" lang="en-US" altLang="en-US" sz="1400" b="1" i="0" u="none" strike="noStrike" cap="none" normalizeH="0" baseline="0" dirty="0">
                <a:ln>
                  <a:noFill/>
                </a:ln>
                <a:solidFill>
                  <a:schemeClr val="tx1"/>
                </a:solidFill>
                <a:effectLst/>
                <a:latin typeface="+mn-lt"/>
                <a:ea typeface="Times New Roman" panose="02020603050405020304" pitchFamily="18" charset="0"/>
                <a:cs typeface="Arial" panose="020B0604020202020204" pitchFamily="34" charset="0"/>
              </a:rPr>
              <a:t>NRM778 Mixed Methods Research II: Designing &amp; Conducting a Mixed Methods Study</a:t>
            </a:r>
            <a:r>
              <a:rPr kumimoji="0" lang="en-US" altLang="en-US" sz="1400" b="0" i="0" u="none" strike="noStrike" cap="none" normalizeH="0" baseline="0" dirty="0">
                <a:ln>
                  <a:noFill/>
                </a:ln>
                <a:solidFill>
                  <a:schemeClr val="tx1"/>
                </a:solidFill>
                <a:effectLst/>
                <a:latin typeface="+mn-lt"/>
                <a:ea typeface="Times New Roman" panose="02020603050405020304" pitchFamily="18" charset="0"/>
                <a:cs typeface="Arial" panose="020B0604020202020204" pitchFamily="34" charset="0"/>
              </a:rPr>
              <a:t>, and </a:t>
            </a:r>
            <a:r>
              <a:rPr kumimoji="0" lang="en-US" altLang="en-US" sz="1400" b="1" i="0" u="none" strike="noStrike" cap="none" normalizeH="0" baseline="0" dirty="0">
                <a:ln>
                  <a:noFill/>
                </a:ln>
                <a:solidFill>
                  <a:schemeClr val="tx1"/>
                </a:solidFill>
                <a:effectLst/>
                <a:latin typeface="+mn-lt"/>
                <a:ea typeface="Times New Roman" panose="02020603050405020304" pitchFamily="18" charset="0"/>
                <a:cs typeface="Arial" panose="020B0604020202020204" pitchFamily="34" charset="0"/>
              </a:rPr>
              <a:t>AH783 Writing Effective Mixed Methods Grant Proposal</a:t>
            </a:r>
            <a:r>
              <a:rPr kumimoji="0" lang="en-US" altLang="en-US" sz="1400" b="0" i="0" u="none" strike="noStrike" cap="none" normalizeH="0" baseline="0" dirty="0">
                <a:ln>
                  <a:noFill/>
                </a:ln>
                <a:solidFill>
                  <a:schemeClr val="tx1"/>
                </a:solidFill>
                <a:effectLst/>
                <a:latin typeface="+mn-lt"/>
                <a:ea typeface="Times New Roman" panose="02020603050405020304" pitchFamily="18" charset="0"/>
                <a:cs typeface="Arial" panose="020B0604020202020204" pitchFamily="34" charset="0"/>
              </a:rPr>
              <a:t>) </a:t>
            </a:r>
            <a:r>
              <a:rPr kumimoji="0" lang="en-US" altLang="en-US" sz="1400" b="0" i="0" u="none" strike="noStrike" cap="none" normalizeH="0" baseline="0" dirty="0">
                <a:ln>
                  <a:noFill/>
                </a:ln>
                <a:solidFill>
                  <a:schemeClr val="accent2"/>
                </a:solidFill>
                <a:effectLst/>
                <a:latin typeface="+mn-lt"/>
                <a:ea typeface="Times New Roman" panose="02020603050405020304" pitchFamily="18" charset="0"/>
                <a:cs typeface="Arial" panose="020B0604020202020204" pitchFamily="34" charset="0"/>
              </a:rPr>
              <a:t>and complete my graduate certificate</a:t>
            </a:r>
            <a:r>
              <a:rPr kumimoji="0" lang="en-US" altLang="en-US" sz="1400" b="0" i="0" u="none" strike="noStrike" cap="none" normalizeH="0" baseline="0" dirty="0">
                <a:ln>
                  <a:noFill/>
                </a:ln>
                <a:solidFill>
                  <a:schemeClr val="tx1"/>
                </a:solidFill>
                <a:effectLst/>
                <a:latin typeface="+mn-lt"/>
                <a:ea typeface="Times New Roman" panose="02020603050405020304" pitchFamily="18" charset="0"/>
                <a:cs typeface="Arial" panose="020B0604020202020204" pitchFamily="34" charset="0"/>
              </a:rPr>
              <a:t>. This coursework and graduate certificate will enhance my proficiency in mixed methods research. I will plan to attend a </a:t>
            </a:r>
            <a:r>
              <a:rPr kumimoji="0" lang="en-US" altLang="en-US" sz="1400" b="0" i="0" u="none" strike="noStrike" cap="none" normalizeH="0" baseline="0" dirty="0">
                <a:ln>
                  <a:noFill/>
                </a:ln>
                <a:solidFill>
                  <a:schemeClr val="accent2"/>
                </a:solidFill>
                <a:effectLst/>
                <a:latin typeface="+mn-lt"/>
                <a:ea typeface="Times New Roman" panose="02020603050405020304" pitchFamily="18" charset="0"/>
                <a:cs typeface="Arial" panose="020B0604020202020204" pitchFamily="34" charset="0"/>
              </a:rPr>
              <a:t>mixed methods research conference </a:t>
            </a:r>
            <a:r>
              <a:rPr kumimoji="0" lang="en-US" altLang="en-US" sz="1400" b="0" i="0" u="none" strike="noStrike" cap="none" normalizeH="0" baseline="0" dirty="0">
                <a:ln>
                  <a:noFill/>
                </a:ln>
                <a:solidFill>
                  <a:schemeClr val="tx1"/>
                </a:solidFill>
                <a:effectLst/>
                <a:latin typeface="+mn-lt"/>
                <a:ea typeface="Times New Roman" panose="02020603050405020304" pitchFamily="18" charset="0"/>
                <a:cs typeface="Arial" panose="020B0604020202020204" pitchFamily="34" charset="0"/>
              </a:rPr>
              <a:t>(e.g., Mixed Methods International Research Association conference) and </a:t>
            </a:r>
            <a:r>
              <a:rPr kumimoji="0" lang="en-US" altLang="en-US" sz="1400" b="0" i="0" u="none" strike="noStrike" cap="none" normalizeH="0" baseline="0" dirty="0">
                <a:ln>
                  <a:noFill/>
                </a:ln>
                <a:solidFill>
                  <a:schemeClr val="accent2"/>
                </a:solidFill>
                <a:effectLst/>
                <a:latin typeface="+mn-lt"/>
                <a:ea typeface="Times New Roman" panose="02020603050405020304" pitchFamily="18" charset="0"/>
                <a:cs typeface="Arial" panose="020B0604020202020204" pitchFamily="34" charset="0"/>
              </a:rPr>
              <a:t>submit an abstract </a:t>
            </a:r>
            <a:r>
              <a:rPr kumimoji="0" lang="en-US" altLang="en-US" sz="1400" b="0" i="0" u="none" strike="noStrike" cap="none" normalizeH="0" baseline="0" dirty="0">
                <a:ln>
                  <a:noFill/>
                </a:ln>
                <a:solidFill>
                  <a:schemeClr val="tx1"/>
                </a:solidFill>
                <a:effectLst/>
                <a:latin typeface="+mn-lt"/>
                <a:ea typeface="Times New Roman" panose="02020603050405020304" pitchFamily="18" charset="0"/>
                <a:cs typeface="Arial" panose="020B0604020202020204" pitchFamily="34" charset="0"/>
              </a:rPr>
              <a:t>for presentation. </a:t>
            </a:r>
            <a:endParaRPr kumimoji="0" lang="en-US" altLang="en-US" sz="1000" b="0" i="0" u="none" strike="noStrike" cap="none" normalizeH="0" baseline="0" dirty="0">
              <a:ln>
                <a:noFill/>
              </a:ln>
              <a:solidFill>
                <a:schemeClr val="tx1"/>
              </a:solidFill>
              <a:effectLst/>
              <a:latin typeface="+mn-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1" u="sng" strike="noStrike" cap="none" normalizeH="0" baseline="0" dirty="0">
                <a:ln>
                  <a:noFill/>
                </a:ln>
                <a:solidFill>
                  <a:srgbClr val="0070C0"/>
                </a:solidFill>
                <a:effectLst/>
                <a:latin typeface="+mn-lt"/>
                <a:ea typeface="Times New Roman" panose="02020603050405020304" pitchFamily="18" charset="0"/>
                <a:cs typeface="Arial" panose="020B0604020202020204" pitchFamily="34" charset="0"/>
              </a:rPr>
              <a:t>Mentorship</a:t>
            </a:r>
            <a:r>
              <a:rPr kumimoji="0" lang="en-US" altLang="en-US" sz="1400" b="0" i="1" u="none" strike="noStrike" cap="none" normalizeH="0" baseline="0" dirty="0">
                <a:ln>
                  <a:noFill/>
                </a:ln>
                <a:solidFill>
                  <a:schemeClr val="tx1"/>
                </a:solidFill>
                <a:effectLst/>
                <a:latin typeface="+mn-lt"/>
                <a:ea typeface="Times New Roman" panose="02020603050405020304" pitchFamily="18" charset="0"/>
                <a:cs typeface="Arial" panose="020B0604020202020204" pitchFamily="34" charset="0"/>
              </a:rPr>
              <a:t>: </a:t>
            </a:r>
            <a:r>
              <a:rPr kumimoji="0" lang="en-US" altLang="en-US" sz="1400" b="0" i="0" u="none" strike="noStrike" cap="none" normalizeH="0" baseline="0" dirty="0">
                <a:ln>
                  <a:noFill/>
                </a:ln>
                <a:solidFill>
                  <a:schemeClr val="tx1"/>
                </a:solidFill>
                <a:effectLst/>
                <a:latin typeface="+mn-lt"/>
                <a:ea typeface="Times New Roman" panose="02020603050405020304" pitchFamily="18" charset="0"/>
                <a:cs typeface="Arial" panose="020B0604020202020204" pitchFamily="34" charset="0"/>
              </a:rPr>
              <a:t>I will acquire skills and experience with mixed methods research through quarterly focused mentor meetings with Dr. </a:t>
            </a:r>
            <a:r>
              <a:rPr kumimoji="0" lang="en-US" altLang="en-US" sz="1400" b="0" i="0" u="none" strike="noStrike" cap="none" normalizeH="0" baseline="0" dirty="0" err="1">
                <a:ln>
                  <a:noFill/>
                </a:ln>
                <a:solidFill>
                  <a:schemeClr val="tx1"/>
                </a:solidFill>
                <a:effectLst/>
                <a:latin typeface="+mn-lt"/>
                <a:ea typeface="Times New Roman" panose="02020603050405020304" pitchFamily="18" charset="0"/>
                <a:cs typeface="Arial" panose="020B0604020202020204" pitchFamily="34" charset="0"/>
              </a:rPr>
              <a:t>Ivankova</a:t>
            </a:r>
            <a:r>
              <a:rPr kumimoji="0" lang="en-US" altLang="en-US" sz="1400" b="0" i="0" u="none" strike="noStrike" cap="none" normalizeH="0" baseline="0" dirty="0">
                <a:ln>
                  <a:noFill/>
                </a:ln>
                <a:solidFill>
                  <a:schemeClr val="tx1"/>
                </a:solidFill>
                <a:effectLst/>
                <a:latin typeface="+mn-lt"/>
                <a:ea typeface="Times New Roman" panose="02020603050405020304" pitchFamily="18" charset="0"/>
                <a:cs typeface="Arial" panose="020B0604020202020204" pitchFamily="34" charset="0"/>
              </a:rPr>
              <a:t>, a renowned researcher in mixed methods at UAB. </a:t>
            </a:r>
            <a:endParaRPr kumimoji="0" lang="en-US" altLang="en-US" b="0" i="0" u="none" strike="noStrike" cap="none" normalizeH="0" baseline="0" dirty="0">
              <a:ln>
                <a:noFill/>
              </a:ln>
              <a:solidFill>
                <a:schemeClr val="tx1"/>
              </a:solidFill>
              <a:effectLst/>
              <a:latin typeface="+mn-lt"/>
            </a:endParaRPr>
          </a:p>
        </p:txBody>
      </p:sp>
      <p:sp>
        <p:nvSpPr>
          <p:cNvPr id="9" name="TextBox 8">
            <a:extLst>
              <a:ext uri="{FF2B5EF4-FFF2-40B4-BE49-F238E27FC236}">
                <a16:creationId xmlns:a16="http://schemas.microsoft.com/office/drawing/2014/main" id="{45DD3C17-7015-D194-6CE4-6F7308685C55}"/>
              </a:ext>
            </a:extLst>
          </p:cNvPr>
          <p:cNvSpPr txBox="1"/>
          <p:nvPr/>
        </p:nvSpPr>
        <p:spPr>
          <a:xfrm>
            <a:off x="380999" y="226598"/>
            <a:ext cx="8077199" cy="670120"/>
          </a:xfrm>
          <a:prstGeom prst="rect">
            <a:avLst/>
          </a:prstGeom>
          <a:noFill/>
        </p:spPr>
        <p:txBody>
          <a:bodyPr wrap="square">
            <a:spAutoFit/>
          </a:bodyPr>
          <a:lstStyle/>
          <a:p>
            <a:pPr marL="0" marR="0">
              <a:lnSpc>
                <a:spcPct val="107000"/>
              </a:lnSpc>
              <a:spcBef>
                <a:spcPts val="0"/>
              </a:spcBef>
              <a:spcAft>
                <a:spcPts val="800"/>
              </a:spcAft>
            </a:pPr>
            <a:r>
              <a:rPr lang="en-US" sz="1800" b="1" u="sng" dirty="0">
                <a:effectLst/>
                <a:latin typeface="Arial" panose="020B0604020202020204" pitchFamily="34" charset="0"/>
                <a:ea typeface="Times New Roman" panose="02020603050405020304" pitchFamily="18" charset="0"/>
                <a:cs typeface="Times New Roman" panose="02020603050405020304" pitchFamily="18" charset="0"/>
              </a:rPr>
              <a:t>C. CANDIDATE’S PLAN FOR CAREER DEVELOPMENT/TRAINING ACTIVITIES</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261945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 y="169385"/>
            <a:ext cx="8183880" cy="1583215"/>
          </a:xfrm>
          <a:noFill/>
          <a:ln w="9525">
            <a:noFill/>
            <a:miter lim="800000"/>
            <a:headEnd/>
            <a:tailEnd/>
          </a:ln>
        </p:spPr>
        <p:txBody>
          <a:bodyPr vert="horz" wrap="square" lIns="91440" tIns="45720" rIns="91440" bIns="45720" numCol="1" anchor="ctr" anchorCtr="0" compatLnSpc="1">
            <a:prstTxWarp prst="textNoShape">
              <a:avLst/>
            </a:prstTxWarp>
            <a:noAutofit/>
          </a:bodyPr>
          <a:lstStyle/>
          <a:p>
            <a:pPr algn="l"/>
            <a:r>
              <a:rPr lang="en-US" sz="2400" b="1" dirty="0"/>
              <a:t>REVIEWER COMMENTS</a:t>
            </a:r>
            <a:br>
              <a:rPr lang="en-US" sz="2400" b="1" dirty="0"/>
            </a:br>
            <a:br>
              <a:rPr lang="en-US" sz="2400" b="1" dirty="0"/>
            </a:br>
            <a:r>
              <a:rPr lang="en-US" sz="2400" b="1" dirty="0"/>
              <a:t>2. Career Development Plan/Career Goals &amp; Objectives/Plan to Provide Mentoring </a:t>
            </a:r>
          </a:p>
        </p:txBody>
      </p:sp>
      <p:sp>
        <p:nvSpPr>
          <p:cNvPr id="3" name="Content Placeholder 2"/>
          <p:cNvSpPr>
            <a:spLocks noGrp="1"/>
          </p:cNvSpPr>
          <p:nvPr>
            <p:ph idx="1"/>
          </p:nvPr>
        </p:nvSpPr>
        <p:spPr/>
        <p:txBody>
          <a:bodyPr/>
          <a:lstStyle/>
          <a:p>
            <a:pPr marL="0" indent="0">
              <a:buNone/>
            </a:pPr>
            <a:r>
              <a:rPr lang="en-US" sz="2800" b="1" dirty="0"/>
              <a:t>Strengths</a:t>
            </a:r>
          </a:p>
          <a:p>
            <a:endParaRPr lang="en-US" sz="2800" b="1" dirty="0"/>
          </a:p>
          <a:p>
            <a:pPr marL="0" indent="0">
              <a:buNone/>
            </a:pPr>
            <a:endParaRPr lang="en-US" sz="2800" b="1" dirty="0"/>
          </a:p>
          <a:p>
            <a:pPr marL="0" indent="0">
              <a:buNone/>
            </a:pPr>
            <a:r>
              <a:rPr lang="en-US" sz="2800" b="1" dirty="0"/>
              <a:t>Weaknesses </a:t>
            </a:r>
            <a:endParaRPr lang="en-US" sz="2800" dirty="0"/>
          </a:p>
          <a:p>
            <a:r>
              <a:rPr lang="en-US" sz="2000" i="1" dirty="0"/>
              <a:t>No formal evaluation of the candidate’s progress during the K99 has been outlined. </a:t>
            </a:r>
          </a:p>
          <a:p>
            <a:endParaRPr lang="en-US" sz="2000" i="1" dirty="0"/>
          </a:p>
          <a:p>
            <a:r>
              <a:rPr lang="en-US" sz="2000" i="1" dirty="0"/>
              <a:t>Not enough emphasis is placed on publication of data-driven peer-reviewed manuscripts. </a:t>
            </a:r>
          </a:p>
          <a:p>
            <a:endParaRPr lang="en-US" sz="2800" dirty="0"/>
          </a:p>
        </p:txBody>
      </p:sp>
      <p:pic>
        <p:nvPicPr>
          <p:cNvPr id="4" name="Picture 2"/>
          <p:cNvPicPr>
            <a:picLocks noChangeAspect="1" noChangeArrowheads="1"/>
          </p:cNvPicPr>
          <p:nvPr/>
        </p:nvPicPr>
        <p:blipFill>
          <a:blip r:embed="rId3"/>
          <a:srcRect/>
          <a:stretch>
            <a:fillRect/>
          </a:stretch>
        </p:blipFill>
        <p:spPr bwMode="auto">
          <a:xfrm>
            <a:off x="7696200" y="33944"/>
            <a:ext cx="1612900" cy="1583215"/>
          </a:xfrm>
          <a:prstGeom prst="rect">
            <a:avLst/>
          </a:prstGeom>
          <a:noFill/>
          <a:ln w="9525">
            <a:noFill/>
            <a:miter lim="800000"/>
            <a:headEnd/>
            <a:tailEnd/>
          </a:ln>
          <a:effectLst/>
        </p:spPr>
      </p:pic>
    </p:spTree>
    <p:extLst>
      <p:ext uri="{BB962C8B-B14F-4D97-AF65-F5344CB8AC3E}">
        <p14:creationId xmlns:p14="http://schemas.microsoft.com/office/powerpoint/2010/main" val="16863757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457199" y="281940"/>
            <a:ext cx="8229600" cy="990600"/>
          </a:xfrm>
        </p:spPr>
        <p:txBody>
          <a:bodyPr/>
          <a:lstStyle/>
          <a:p>
            <a:pPr algn="ctr" eaLnBrk="1" hangingPunct="1"/>
            <a:r>
              <a:rPr lang="en-US" sz="3600" dirty="0">
                <a:latin typeface="Arial Rounded MT Bold" charset="0"/>
                <a:cs typeface="ＭＳ Ｐゴシック" charset="-128"/>
              </a:rPr>
              <a:t>Career Development Plan comments</a:t>
            </a:r>
          </a:p>
        </p:txBody>
      </p:sp>
      <p:sp>
        <p:nvSpPr>
          <p:cNvPr id="65539" name="Rectangle 3"/>
          <p:cNvSpPr>
            <a:spLocks noGrp="1" noChangeArrowheads="1"/>
          </p:cNvSpPr>
          <p:nvPr>
            <p:ph sz="quarter" idx="1"/>
          </p:nvPr>
        </p:nvSpPr>
        <p:spPr>
          <a:xfrm>
            <a:off x="579121" y="1272540"/>
            <a:ext cx="8107680" cy="1386841"/>
          </a:xfrm>
        </p:spPr>
        <p:txBody>
          <a:bodyPr/>
          <a:lstStyle/>
          <a:p>
            <a:pPr marL="12700" indent="-6350" eaLnBrk="1" hangingPunct="1">
              <a:spcBef>
                <a:spcPct val="0"/>
              </a:spcBef>
              <a:buNone/>
            </a:pPr>
            <a:r>
              <a:rPr lang="en-US" sz="1800" b="1" dirty="0"/>
              <a:t>Weaknesses</a:t>
            </a:r>
            <a:endParaRPr lang="en-US" sz="1800" dirty="0"/>
          </a:p>
          <a:p>
            <a:pPr marL="12700" indent="330200" eaLnBrk="1" hangingPunct="1">
              <a:spcBef>
                <a:spcPct val="0"/>
              </a:spcBef>
              <a:buFont typeface="Times" charset="0"/>
              <a:buNone/>
            </a:pPr>
            <a:r>
              <a:rPr lang="en-US" sz="1800" i="1" dirty="0">
                <a:latin typeface="Arial" charset="0"/>
              </a:rPr>
              <a:t>The applicant’s career development plan is weakened by an under-specified long-term goal. What is his main career objective? The reason that it is important to specify the long-term career objectives is that it may modify the ideal career development plan.  (score = 5)</a:t>
            </a:r>
          </a:p>
          <a:p>
            <a:pPr marL="12700" indent="330200" eaLnBrk="1" hangingPunct="1">
              <a:spcBef>
                <a:spcPct val="0"/>
              </a:spcBef>
              <a:buFont typeface="Times" charset="0"/>
              <a:buNone/>
            </a:pPr>
            <a:endParaRPr lang="en-US" sz="2000" i="1" dirty="0">
              <a:latin typeface="Arial" charset="0"/>
            </a:endParaRPr>
          </a:p>
          <a:p>
            <a:pPr marL="0" indent="292100" eaLnBrk="1" hangingPunct="1">
              <a:spcBef>
                <a:spcPct val="0"/>
              </a:spcBef>
              <a:buFont typeface="Times" charset="0"/>
              <a:buNone/>
            </a:pPr>
            <a:r>
              <a:rPr lang="en-US" sz="2000" i="1" dirty="0">
                <a:solidFill>
                  <a:schemeClr val="accent1"/>
                </a:solidFill>
                <a:latin typeface="Arial" charset="0"/>
              </a:rPr>
              <a:t>How will the coursework relate not only to the proposed plan but to the applicant’s long-term career goals?  The amount of coursework may limit the amount of time she has to spend on a very ambitious research project.</a:t>
            </a:r>
          </a:p>
          <a:p>
            <a:pPr marL="0" indent="292100" eaLnBrk="1" hangingPunct="1">
              <a:spcBef>
                <a:spcPct val="0"/>
              </a:spcBef>
              <a:buFont typeface="Times" charset="0"/>
              <a:buNone/>
            </a:pPr>
            <a:endParaRPr lang="en-US" sz="2000" dirty="0">
              <a:latin typeface="Arial" charset="0"/>
            </a:endParaRPr>
          </a:p>
          <a:p>
            <a:pPr marL="12700" indent="330200" eaLnBrk="1" hangingPunct="1">
              <a:spcBef>
                <a:spcPct val="0"/>
              </a:spcBef>
              <a:buNone/>
            </a:pPr>
            <a:r>
              <a:rPr lang="en-US" sz="2000" i="1" dirty="0">
                <a:solidFill>
                  <a:srgbClr val="FF0000"/>
                </a:solidFill>
                <a:latin typeface="Arial" charset="0"/>
              </a:rPr>
              <a:t>Limited plans to learn new area of research, as candidate is already an expert in immunology techniques / theories.  Recommend proposing new areas of training / education such as in signaling or fibrogenesis.</a:t>
            </a:r>
            <a:endParaRPr lang="en-US" sz="2000" dirty="0">
              <a:solidFill>
                <a:srgbClr val="FF0000"/>
              </a:solidFill>
              <a:latin typeface="Arial" charset="0"/>
            </a:endParaRPr>
          </a:p>
          <a:p>
            <a:pPr marL="12700" indent="330200" eaLnBrk="1" hangingPunct="1">
              <a:spcBef>
                <a:spcPct val="0"/>
              </a:spcBef>
              <a:buFont typeface="Times" charset="0"/>
              <a:buNone/>
            </a:pPr>
            <a:endParaRPr lang="en-US" sz="2000" dirty="0">
              <a:solidFill>
                <a:schemeClr val="accent2"/>
              </a:solidFill>
              <a:latin typeface="Arial" charset="0"/>
            </a:endParaRPr>
          </a:p>
          <a:p>
            <a:pPr marL="171450" indent="0" eaLnBrk="1" hangingPunct="1">
              <a:spcBef>
                <a:spcPct val="0"/>
              </a:spcBef>
              <a:spcAft>
                <a:spcPts val="400"/>
              </a:spcAft>
              <a:buNone/>
            </a:pPr>
            <a:endParaRPr lang="en-US" sz="1600" dirty="0">
              <a:solidFill>
                <a:srgbClr val="400080"/>
              </a:solidFill>
              <a:latin typeface="Arial" charset="0"/>
            </a:endParaRPr>
          </a:p>
        </p:txBody>
      </p:sp>
    </p:spTree>
    <p:extLst>
      <p:ext uri="{BB962C8B-B14F-4D97-AF65-F5344CB8AC3E}">
        <p14:creationId xmlns:p14="http://schemas.microsoft.com/office/powerpoint/2010/main" val="1140491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5539">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553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72BF37D-1EAD-D5ED-1B91-20FD9A62FA36}"/>
              </a:ext>
            </a:extLst>
          </p:cNvPr>
          <p:cNvSpPr>
            <a:spLocks noGrp="1"/>
          </p:cNvSpPr>
          <p:nvPr>
            <p:ph sz="quarter" idx="1"/>
          </p:nvPr>
        </p:nvSpPr>
        <p:spPr>
          <a:xfrm>
            <a:off x="457200" y="1894114"/>
            <a:ext cx="8229600" cy="4262846"/>
          </a:xfrm>
        </p:spPr>
        <p:txBody>
          <a:bodyPr/>
          <a:lstStyle/>
          <a:p>
            <a:pPr marL="0" indent="346075">
              <a:buNone/>
            </a:pPr>
            <a:r>
              <a:rPr lang="en-US" sz="1800" i="1" kern="0" dirty="0">
                <a:solidFill>
                  <a:srgbClr val="00B050"/>
                </a:solidFill>
                <a:effectLst/>
                <a:latin typeface="Arial" panose="020B0604020202020204" pitchFamily="34" charset="0"/>
                <a:ea typeface="Calibri" panose="020F0502020204030204" pitchFamily="34" charset="0"/>
                <a:cs typeface="Arial" panose="020B0604020202020204" pitchFamily="34" charset="0"/>
              </a:rPr>
              <a:t>Training plan still includes a great deal of experiential learning, however does mesh well with specific aims and RBC survival could be critical for SCD patients.</a:t>
            </a:r>
          </a:p>
          <a:p>
            <a:pPr marL="0" indent="0">
              <a:buNone/>
            </a:pPr>
            <a:endParaRPr lang="en-US" sz="1800" i="1" kern="0" dirty="0">
              <a:latin typeface="Arial" panose="020B0604020202020204" pitchFamily="34" charset="0"/>
              <a:ea typeface="Calibri" panose="020F0502020204030204" pitchFamily="34" charset="0"/>
              <a:cs typeface="Arial" panose="020B0604020202020204" pitchFamily="34" charset="0"/>
            </a:endParaRPr>
          </a:p>
          <a:p>
            <a:pPr marL="12700" indent="330200" eaLnBrk="1" hangingPunct="1">
              <a:spcBef>
                <a:spcPct val="0"/>
              </a:spcBef>
              <a:buNone/>
            </a:pPr>
            <a:r>
              <a:rPr lang="en-US" sz="1800" i="1" dirty="0">
                <a:solidFill>
                  <a:schemeClr val="accent5">
                    <a:lumMod val="75000"/>
                  </a:schemeClr>
                </a:solidFill>
                <a:latin typeface="Arial" panose="020B0604020202020204" pitchFamily="34" charset="0"/>
                <a:cs typeface="Arial" panose="020B0604020202020204" pitchFamily="34" charset="0"/>
              </a:rPr>
              <a:t>What hands-on research experience will actually be provided?</a:t>
            </a:r>
          </a:p>
          <a:p>
            <a:pPr marL="12700" indent="330200" eaLnBrk="1" hangingPunct="1">
              <a:spcBef>
                <a:spcPct val="0"/>
              </a:spcBef>
              <a:buNone/>
            </a:pPr>
            <a:endParaRPr lang="en-US" sz="1800" i="1" dirty="0">
              <a:solidFill>
                <a:schemeClr val="accent5">
                  <a:lumMod val="75000"/>
                </a:schemeClr>
              </a:solidFill>
              <a:latin typeface="Arial" panose="020B0604020202020204" pitchFamily="34" charset="0"/>
              <a:cs typeface="Arial" panose="020B0604020202020204" pitchFamily="34" charset="0"/>
            </a:endParaRPr>
          </a:p>
          <a:p>
            <a:pPr marL="0" indent="347663">
              <a:buNone/>
            </a:pPr>
            <a:r>
              <a:rPr lang="en-US" sz="1800" i="1" dirty="0">
                <a:solidFill>
                  <a:srgbClr val="0070C0"/>
                </a:solidFill>
                <a:latin typeface="Arial" panose="020B0604020202020204" pitchFamily="34" charset="0"/>
                <a:cs typeface="Arial" panose="020B0604020202020204" pitchFamily="34" charset="0"/>
              </a:rPr>
              <a:t>Unclear how progress of the training plan will be evaluated</a:t>
            </a:r>
          </a:p>
          <a:p>
            <a:pPr marL="0" indent="0">
              <a:buNone/>
            </a:pPr>
            <a:endParaRPr lang="en-US" sz="1800" i="1" kern="100" dirty="0">
              <a:effectLst/>
              <a:latin typeface="Arial" panose="020B0604020202020204" pitchFamily="34" charset="0"/>
              <a:ea typeface="Calibri" panose="020F0502020204030204" pitchFamily="34" charset="0"/>
              <a:cs typeface="Arial" panose="020B0604020202020204" pitchFamily="34" charset="0"/>
            </a:endParaRPr>
          </a:p>
          <a:p>
            <a:endParaRPr lang="en-US" sz="1800" dirty="0">
              <a:latin typeface="Arial" panose="020B0604020202020204" pitchFamily="34" charset="0"/>
              <a:cs typeface="Arial" panose="020B0604020202020204" pitchFamily="34" charset="0"/>
            </a:endParaRPr>
          </a:p>
        </p:txBody>
      </p:sp>
      <p:sp>
        <p:nvSpPr>
          <p:cNvPr id="4" name="Rectangle 2">
            <a:extLst>
              <a:ext uri="{FF2B5EF4-FFF2-40B4-BE49-F238E27FC236}">
                <a16:creationId xmlns:a16="http://schemas.microsoft.com/office/drawing/2014/main" id="{2C9046C7-A0B8-E186-A270-BB594EF543B0}"/>
              </a:ext>
            </a:extLst>
          </p:cNvPr>
          <p:cNvSpPr>
            <a:spLocks noGrp="1" noChangeArrowheads="1"/>
          </p:cNvSpPr>
          <p:nvPr>
            <p:ph type="title"/>
          </p:nvPr>
        </p:nvSpPr>
        <p:spPr>
          <a:xfrm>
            <a:off x="457200" y="228600"/>
            <a:ext cx="8229600" cy="990600"/>
          </a:xfrm>
        </p:spPr>
        <p:txBody>
          <a:bodyPr/>
          <a:lstStyle/>
          <a:p>
            <a:pPr algn="ctr" eaLnBrk="1" hangingPunct="1"/>
            <a:r>
              <a:rPr lang="en-US" sz="3600" dirty="0">
                <a:latin typeface="Arial Rounded MT Bold" charset="0"/>
                <a:cs typeface="ＭＳ Ｐゴシック" charset="-128"/>
              </a:rPr>
              <a:t>Career Development Plan comments</a:t>
            </a:r>
          </a:p>
        </p:txBody>
      </p:sp>
    </p:spTree>
    <p:extLst>
      <p:ext uri="{BB962C8B-B14F-4D97-AF65-F5344CB8AC3E}">
        <p14:creationId xmlns:p14="http://schemas.microsoft.com/office/powerpoint/2010/main" val="3159000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143000"/>
          </a:xfrm>
        </p:spPr>
        <p:txBody>
          <a:bodyPr/>
          <a:lstStyle/>
          <a:p>
            <a:r>
              <a:rPr lang="en-US" sz="3200" dirty="0">
                <a:solidFill>
                  <a:srgbClr val="0070C0"/>
                </a:solidFill>
              </a:rPr>
              <a:t>Reviewers’ Comments of the Training Plan</a:t>
            </a:r>
          </a:p>
        </p:txBody>
      </p:sp>
      <p:sp>
        <p:nvSpPr>
          <p:cNvPr id="3" name="Content Placeholder 2"/>
          <p:cNvSpPr>
            <a:spLocks noGrp="1"/>
          </p:cNvSpPr>
          <p:nvPr>
            <p:ph idx="1"/>
          </p:nvPr>
        </p:nvSpPr>
        <p:spPr>
          <a:xfrm>
            <a:off x="685800" y="1165860"/>
            <a:ext cx="7772400" cy="4114800"/>
          </a:xfrm>
        </p:spPr>
        <p:txBody>
          <a:bodyPr/>
          <a:lstStyle/>
          <a:p>
            <a:pPr marL="0" indent="344488">
              <a:buNone/>
            </a:pPr>
            <a:r>
              <a:rPr lang="en-US" sz="1800" i="1" dirty="0">
                <a:latin typeface="Arial" panose="020B0604020202020204" pitchFamily="34" charset="0"/>
                <a:ea typeface="Times New Roman" charset="0"/>
                <a:cs typeface="Arial" panose="020B0604020202020204" pitchFamily="34" charset="0"/>
              </a:rPr>
              <a:t>The plan follows a very nice mechanistic progression, has good background data in support of the aims, good scientific rigor, sample size calculations, and excellent data analysis plans.  While the proposed research is somewhat ambitious, it is likely that Dr. R can achieve the aims. </a:t>
            </a:r>
          </a:p>
          <a:p>
            <a:pPr marL="0" indent="344488">
              <a:buNone/>
            </a:pPr>
            <a:endParaRPr lang="en-US" sz="1800" i="1" dirty="0">
              <a:latin typeface="Arial" panose="020B0604020202020204" pitchFamily="34" charset="0"/>
              <a:ea typeface="Times New Roman" charset="0"/>
              <a:cs typeface="Arial" panose="020B0604020202020204" pitchFamily="34" charset="0"/>
            </a:endParaRPr>
          </a:p>
          <a:p>
            <a:pPr marL="0" indent="344488">
              <a:buNone/>
            </a:pPr>
            <a:endParaRPr lang="en-US" sz="1800" i="1" dirty="0">
              <a:latin typeface="Arial" panose="020B0604020202020204" pitchFamily="34" charset="0"/>
              <a:ea typeface="Times New Roman" charset="0"/>
              <a:cs typeface="Arial" panose="020B0604020202020204" pitchFamily="34" charset="0"/>
            </a:endParaRPr>
          </a:p>
          <a:p>
            <a:pPr marL="0" indent="344488">
              <a:buNone/>
            </a:pPr>
            <a:endParaRPr lang="en-US" sz="1800" i="1" dirty="0">
              <a:latin typeface="Arial" panose="020B0604020202020204" pitchFamily="34" charset="0"/>
              <a:ea typeface="Times New Roman" charset="0"/>
              <a:cs typeface="Arial" panose="020B0604020202020204" pitchFamily="34" charset="0"/>
            </a:endParaRPr>
          </a:p>
          <a:p>
            <a:pPr marL="0" indent="344488">
              <a:buNone/>
            </a:pPr>
            <a:r>
              <a:rPr lang="en-US" sz="1800" i="1" dirty="0">
                <a:latin typeface="Arial" panose="020B0604020202020204" pitchFamily="34" charset="0"/>
                <a:cs typeface="Arial" panose="020B0604020202020204" pitchFamily="34" charset="0"/>
              </a:rPr>
              <a:t> This is the best career development plan I’ve ever read!</a:t>
            </a:r>
            <a:endParaRPr lang="en-US" sz="1800" i="1" dirty="0">
              <a:latin typeface="Arial" panose="020B0604020202020204" pitchFamily="34" charset="0"/>
              <a:ea typeface="Times New Roman" charset="0"/>
              <a:cs typeface="Arial" panose="020B0604020202020204" pitchFamily="34" charset="0"/>
            </a:endParaRPr>
          </a:p>
        </p:txBody>
      </p:sp>
      <p:pic>
        <p:nvPicPr>
          <p:cNvPr id="5" name="Picture 2"/>
          <p:cNvPicPr>
            <a:picLocks noChangeAspect="1" noChangeArrowheads="1"/>
          </p:cNvPicPr>
          <p:nvPr/>
        </p:nvPicPr>
        <p:blipFill>
          <a:blip r:embed="rId2"/>
          <a:srcRect/>
          <a:stretch>
            <a:fillRect/>
          </a:stretch>
        </p:blipFill>
        <p:spPr bwMode="auto">
          <a:xfrm>
            <a:off x="3503475" y="2459621"/>
            <a:ext cx="1143910" cy="916039"/>
          </a:xfrm>
          <a:prstGeom prst="rect">
            <a:avLst/>
          </a:prstGeom>
          <a:noFill/>
          <a:ln w="9525">
            <a:noFill/>
            <a:miter lim="800000"/>
            <a:headEnd/>
            <a:tailEnd/>
          </a:ln>
          <a:effectLst/>
        </p:spPr>
      </p:pic>
      <p:pic>
        <p:nvPicPr>
          <p:cNvPr id="6" name="Picture 2">
            <a:extLst>
              <a:ext uri="{FF2B5EF4-FFF2-40B4-BE49-F238E27FC236}">
                <a16:creationId xmlns:a16="http://schemas.microsoft.com/office/drawing/2014/main" id="{BADC8C1C-EC44-3309-F739-5E1890BEB3C7}"/>
              </a:ext>
            </a:extLst>
          </p:cNvPr>
          <p:cNvPicPr>
            <a:picLocks noChangeAspect="1" noChangeArrowheads="1"/>
          </p:cNvPicPr>
          <p:nvPr/>
        </p:nvPicPr>
        <p:blipFill>
          <a:blip r:embed="rId3"/>
          <a:srcRect/>
          <a:stretch>
            <a:fillRect/>
          </a:stretch>
        </p:blipFill>
        <p:spPr bwMode="auto">
          <a:xfrm>
            <a:off x="3705045" y="4130040"/>
            <a:ext cx="1033780" cy="1033780"/>
          </a:xfrm>
          <a:prstGeom prst="rect">
            <a:avLst/>
          </a:prstGeom>
          <a:noFill/>
          <a:ln w="9525">
            <a:noFill/>
            <a:miter lim="800000"/>
            <a:headEnd/>
            <a:tailEnd/>
          </a:ln>
          <a:effectLst/>
        </p:spPr>
      </p:pic>
    </p:spTree>
    <p:extLst>
      <p:ext uri="{BB962C8B-B14F-4D97-AF65-F5344CB8AC3E}">
        <p14:creationId xmlns:p14="http://schemas.microsoft.com/office/powerpoint/2010/main" val="11396453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2" name="Straight Connector 11">
            <a:extLst>
              <a:ext uri="{FF2B5EF4-FFF2-40B4-BE49-F238E27FC236}">
                <a16:creationId xmlns:a16="http://schemas.microsoft.com/office/drawing/2014/main" id="{1503BFE4-729B-D9D0-C17B-501E6AF112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48855" y="871146"/>
            <a:ext cx="552704"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56410380-883B-54D7-9E99-8891E61F326B}"/>
              </a:ext>
            </a:extLst>
          </p:cNvPr>
          <p:cNvSpPr>
            <a:spLocks noGrp="1"/>
          </p:cNvSpPr>
          <p:nvPr>
            <p:ph idx="1"/>
          </p:nvPr>
        </p:nvSpPr>
        <p:spPr>
          <a:xfrm>
            <a:off x="5408530" y="1556342"/>
            <a:ext cx="3425590" cy="3821215"/>
          </a:xfrm>
          <a:ln>
            <a:solidFill>
              <a:schemeClr val="accent1"/>
            </a:solidFill>
          </a:ln>
        </p:spPr>
        <p:txBody>
          <a:bodyPr>
            <a:normAutofit/>
          </a:bodyPr>
          <a:lstStyle/>
          <a:p>
            <a:pPr marL="0" indent="0">
              <a:buNone/>
            </a:pPr>
            <a:r>
              <a:rPr lang="en-US" sz="1600" b="1" dirty="0">
                <a:hlinkClick r:id="rId3"/>
              </a:rPr>
              <a:t>10 Tips for Successful Grant Writing</a:t>
            </a:r>
            <a:endParaRPr lang="en-US" sz="1600" b="1" dirty="0"/>
          </a:p>
          <a:p>
            <a:pPr marL="0" indent="0">
              <a:buNone/>
            </a:pPr>
            <a:r>
              <a:rPr lang="en-US" sz="1600" dirty="0"/>
              <a:t>L. Taber (2018) </a:t>
            </a:r>
            <a:r>
              <a:rPr lang="en-US" sz="1600" i="1" dirty="0"/>
              <a:t>The Chronicle of Higher Education</a:t>
            </a:r>
          </a:p>
          <a:p>
            <a:pPr marL="0" indent="0">
              <a:buNone/>
            </a:pPr>
            <a:endParaRPr lang="en-US" sz="1600" i="1" dirty="0"/>
          </a:p>
          <a:p>
            <a:pPr marL="0" indent="0">
              <a:buNone/>
            </a:pPr>
            <a:r>
              <a:rPr lang="en-US" sz="1600" b="1" i="0" u="none" strike="noStrike" dirty="0">
                <a:effectLst/>
                <a:latin typeface="Arial" panose="020B0604020202020204" pitchFamily="34" charset="0"/>
                <a:hlinkClick r:id="rId4"/>
              </a:rPr>
              <a:t>NIH Grant Applications  The Anatomy of a Specific Aims Page</a:t>
            </a:r>
            <a:endParaRPr lang="en-US" sz="1600" b="1" i="0" u="none" strike="noStrike" dirty="0">
              <a:effectLst/>
              <a:latin typeface="Arial" panose="020B0604020202020204" pitchFamily="34" charset="0"/>
            </a:endParaRPr>
          </a:p>
          <a:p>
            <a:pPr marL="0" indent="0">
              <a:buNone/>
            </a:pPr>
            <a:r>
              <a:rPr lang="en-US" sz="1600" i="1" dirty="0"/>
              <a:t>Michelle S.  (2015) </a:t>
            </a:r>
            <a:r>
              <a:rPr lang="en-US" sz="1600" i="1" dirty="0" err="1"/>
              <a:t>BioScience</a:t>
            </a:r>
            <a:r>
              <a:rPr lang="en-US" sz="1600" i="1" dirty="0"/>
              <a:t> Writers </a:t>
            </a:r>
          </a:p>
          <a:p>
            <a:pPr marL="0" indent="0">
              <a:buNone/>
            </a:pPr>
            <a:endParaRPr lang="en-US" sz="1600" i="1" dirty="0"/>
          </a:p>
          <a:p>
            <a:pPr marL="0" indent="0">
              <a:buNone/>
            </a:pPr>
            <a:r>
              <a:rPr lang="en-US" sz="1600" dirty="0"/>
              <a:t>Richard McGee, PhD, </a:t>
            </a:r>
            <a:r>
              <a:rPr lang="en-US" sz="1600" dirty="0">
                <a:hlinkClick r:id="rId5"/>
              </a:rPr>
              <a:t>CLIMB – Collaborative Learning and Integrated Mentoring in the Biosciences</a:t>
            </a:r>
            <a:endParaRPr lang="en-US" sz="1600" dirty="0"/>
          </a:p>
        </p:txBody>
      </p:sp>
      <p:grpSp>
        <p:nvGrpSpPr>
          <p:cNvPr id="10" name="Group 9">
            <a:extLst>
              <a:ext uri="{FF2B5EF4-FFF2-40B4-BE49-F238E27FC236}">
                <a16:creationId xmlns:a16="http://schemas.microsoft.com/office/drawing/2014/main" id="{1DD3661C-9839-848B-2754-DC37936432DB}"/>
              </a:ext>
            </a:extLst>
          </p:cNvPr>
          <p:cNvGrpSpPr/>
          <p:nvPr/>
        </p:nvGrpSpPr>
        <p:grpSpPr>
          <a:xfrm>
            <a:off x="580275" y="871146"/>
            <a:ext cx="3923145" cy="2606673"/>
            <a:chOff x="648855" y="2400904"/>
            <a:chExt cx="3923145" cy="2606673"/>
          </a:xfrm>
        </p:grpSpPr>
        <p:pic>
          <p:nvPicPr>
            <p:cNvPr id="7" name="Picture 6" descr="imgres.jpg">
              <a:extLst>
                <a:ext uri="{FF2B5EF4-FFF2-40B4-BE49-F238E27FC236}">
                  <a16:creationId xmlns:a16="http://schemas.microsoft.com/office/drawing/2014/main" id="{0D698262-68DF-6F9B-737D-301D0277407E}"/>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54867" y="2400904"/>
              <a:ext cx="3917133" cy="2606673"/>
            </a:xfrm>
            <a:prstGeom prst="rect">
              <a:avLst/>
            </a:prstGeom>
          </p:spPr>
        </p:pic>
        <p:sp>
          <p:nvSpPr>
            <p:cNvPr id="8" name="TextBox 7">
              <a:extLst>
                <a:ext uri="{FF2B5EF4-FFF2-40B4-BE49-F238E27FC236}">
                  <a16:creationId xmlns:a16="http://schemas.microsoft.com/office/drawing/2014/main" id="{9447863A-63E5-1034-3AA5-3967FE388E5E}"/>
                </a:ext>
              </a:extLst>
            </p:cNvPr>
            <p:cNvSpPr txBox="1"/>
            <p:nvPr/>
          </p:nvSpPr>
          <p:spPr>
            <a:xfrm>
              <a:off x="648855" y="3086100"/>
              <a:ext cx="1149465" cy="923330"/>
            </a:xfrm>
            <a:prstGeom prst="rect">
              <a:avLst/>
            </a:prstGeom>
            <a:noFill/>
          </p:spPr>
          <p:txBody>
            <a:bodyPr wrap="square" rtlCol="0">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lang="en-US" sz="1800" b="1" dirty="0">
                  <a:solidFill>
                    <a:srgbClr val="000000"/>
                  </a:solidFill>
                  <a:latin typeface="Arial" charset="0"/>
                  <a:ea typeface="ＭＳ Ｐゴシック" charset="-128"/>
                </a:rPr>
                <a:t>f</a:t>
              </a:r>
              <a:r>
                <a:rPr kumimoji="0" lang="en-US" sz="1800" b="1" i="0" u="none" strike="noStrike" kern="1200" cap="none" spc="0" normalizeH="0" baseline="0" noProof="0" dirty="0">
                  <a:ln>
                    <a:noFill/>
                  </a:ln>
                  <a:solidFill>
                    <a:srgbClr val="000000"/>
                  </a:solidFill>
                  <a:effectLst/>
                  <a:uLnTx/>
                  <a:uFillTx/>
                  <a:latin typeface="Arial" charset="0"/>
                  <a:ea typeface="ＭＳ Ｐゴシック" charset="-128"/>
                </a:rPr>
                <a:t>or Grant Writing </a:t>
              </a:r>
            </a:p>
          </p:txBody>
        </p:sp>
      </p:grpSp>
      <p:pic>
        <p:nvPicPr>
          <p:cNvPr id="13" name="Picture 12">
            <a:extLst>
              <a:ext uri="{FF2B5EF4-FFF2-40B4-BE49-F238E27FC236}">
                <a16:creationId xmlns:a16="http://schemas.microsoft.com/office/drawing/2014/main" id="{8E3D364E-EEFE-F50E-BD0B-EC4C9CC22D2C}"/>
              </a:ext>
            </a:extLst>
          </p:cNvPr>
          <p:cNvPicPr>
            <a:picLocks noChangeAspect="1"/>
          </p:cNvPicPr>
          <p:nvPr/>
        </p:nvPicPr>
        <p:blipFill>
          <a:blip r:embed="rId7"/>
          <a:stretch>
            <a:fillRect/>
          </a:stretch>
        </p:blipFill>
        <p:spPr>
          <a:xfrm>
            <a:off x="101600" y="3872230"/>
            <a:ext cx="6878320" cy="2832100"/>
          </a:xfrm>
          <a:prstGeom prst="rect">
            <a:avLst/>
          </a:prstGeom>
        </p:spPr>
      </p:pic>
    </p:spTree>
    <p:extLst>
      <p:ext uri="{BB962C8B-B14F-4D97-AF65-F5344CB8AC3E}">
        <p14:creationId xmlns:p14="http://schemas.microsoft.com/office/powerpoint/2010/main" val="25304888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images.jpg"/>
          <p:cNvPicPr>
            <a:picLocks noChangeAspect="1"/>
          </p:cNvPicPr>
          <p:nvPr/>
        </p:nvPicPr>
        <p:blipFill rotWithShape="1">
          <a:blip r:embed="rId2">
            <a:extLst>
              <a:ext uri="{28A0092B-C50C-407E-A947-70E740481C1C}">
                <a14:useLocalDpi xmlns:a14="http://schemas.microsoft.com/office/drawing/2010/main" val="0"/>
              </a:ext>
            </a:extLst>
          </a:blip>
          <a:srcRect b="9698"/>
          <a:stretch/>
        </p:blipFill>
        <p:spPr>
          <a:xfrm>
            <a:off x="3124200" y="1524000"/>
            <a:ext cx="2806700" cy="2614783"/>
          </a:xfrm>
          <a:prstGeom prst="rect">
            <a:avLst/>
          </a:prstGeom>
        </p:spPr>
      </p:pic>
    </p:spTree>
    <p:extLst>
      <p:ext uri="{BB962C8B-B14F-4D97-AF65-F5344CB8AC3E}">
        <p14:creationId xmlns:p14="http://schemas.microsoft.com/office/powerpoint/2010/main" val="14627347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1205475" y="1318336"/>
            <a:ext cx="5785725" cy="3723327"/>
          </a:xfrm>
          <a:prstGeom prst="rect">
            <a:avLst/>
          </a:prstGeom>
          <a:ln>
            <a:headEnd/>
            <a:tailEnd/>
          </a:ln>
        </p:spPr>
        <p:style>
          <a:lnRef idx="1">
            <a:schemeClr val="accent2"/>
          </a:lnRef>
          <a:fillRef idx="3">
            <a:schemeClr val="accent2"/>
          </a:fillRef>
          <a:effectRef idx="2">
            <a:schemeClr val="accent2"/>
          </a:effectRef>
          <a:fontRef idx="minor">
            <a:schemeClr val="lt1"/>
          </a:fontRef>
        </p:style>
        <p:txBody>
          <a:bodyPr wrap="square" anchor="ctr" anchorCtr="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3600" b="1" i="0" u="none" strike="noStrike" kern="1200" cap="none" spc="0" normalizeH="0" baseline="0" noProof="0" dirty="0">
              <a:ln>
                <a:noFill/>
              </a:ln>
              <a:solidFill>
                <a:prstClr val="white"/>
              </a:solidFill>
              <a:effectLst/>
              <a:uLnTx/>
              <a:uFillTx/>
              <a:latin typeface="Lucida Grande" charset="0"/>
              <a:ea typeface="+mn-ea"/>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1" i="0" u="none" strike="noStrike" kern="1200" cap="none" spc="0" normalizeH="0" baseline="0" noProof="0" dirty="0">
                <a:ln>
                  <a:noFill/>
                </a:ln>
                <a:solidFill>
                  <a:prstClr val="black"/>
                </a:solidFill>
                <a:effectLst/>
                <a:uLnTx/>
                <a:uFillTx/>
                <a:latin typeface="Lucida Grande" charset="0"/>
                <a:ea typeface="+mn-ea"/>
                <a:cs typeface="+mn-cs"/>
              </a:rPr>
              <a:t>Focus for today:</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3600" b="1" i="0" u="none" strike="noStrike" kern="1200" cap="none" spc="0" normalizeH="0" baseline="0" noProof="0" dirty="0">
              <a:ln>
                <a:noFill/>
              </a:ln>
              <a:solidFill>
                <a:prstClr val="black"/>
              </a:solidFill>
              <a:effectLst/>
              <a:uLnTx/>
              <a:uFillTx/>
              <a:latin typeface="Lucida Grande" charset="0"/>
              <a:ea typeface="+mn-ea"/>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1" i="0" u="none" strike="noStrike" kern="1200" cap="none" spc="0" normalizeH="0" baseline="0" noProof="0" dirty="0">
                <a:ln>
                  <a:noFill/>
                </a:ln>
                <a:solidFill>
                  <a:prstClr val="black"/>
                </a:solidFill>
                <a:effectLst/>
                <a:uLnTx/>
                <a:uFillTx/>
                <a:latin typeface="Lucida Grande" charset="0"/>
                <a:ea typeface="+mn-ea"/>
                <a:cs typeface="+mn-cs"/>
              </a:rPr>
              <a:t>  Candidate Section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1" i="0" u="none" strike="noStrike" kern="1200" cap="none" spc="0" normalizeH="0" baseline="0" noProof="0" dirty="0">
                <a:ln>
                  <a:noFill/>
                </a:ln>
                <a:solidFill>
                  <a:prstClr val="black"/>
                </a:solidFill>
                <a:effectLst/>
                <a:uLnTx/>
                <a:uFillTx/>
                <a:latin typeface="Lucida Grande" charset="0"/>
                <a:ea typeface="+mn-ea"/>
                <a:cs typeface="+mn-cs"/>
              </a:rPr>
              <a:t>for the NIH CDA</a:t>
            </a:r>
            <a:endParaRPr lang="en-US" sz="3600" b="1" dirty="0">
              <a:solidFill>
                <a:prstClr val="black"/>
              </a:solidFill>
              <a:latin typeface="Lucida Grande" charset="0"/>
            </a:endParaRPr>
          </a:p>
          <a:p>
            <a:pPr>
              <a:lnSpc>
                <a:spcPct val="110000"/>
              </a:lnSpc>
              <a:buFont typeface="Times" charset="0"/>
              <a:buNone/>
            </a:pPr>
            <a:endParaRPr lang="en-US" sz="1800" u="sng" dirty="0">
              <a:latin typeface="Arial" charset="0"/>
            </a:endParaRPr>
          </a:p>
          <a:p>
            <a:pPr marL="0" marR="0" lvl="0" indent="0" algn="l" defTabSz="914400" rtl="0" eaLnBrk="0" fontAlgn="base" latinLnBrk="0" hangingPunct="0">
              <a:lnSpc>
                <a:spcPct val="110000"/>
              </a:lnSpc>
              <a:spcBef>
                <a:spcPct val="0"/>
              </a:spcBef>
              <a:spcAft>
                <a:spcPct val="0"/>
              </a:spcAft>
              <a:buClrTx/>
              <a:buSzTx/>
              <a:buFontTx/>
              <a:buNone/>
              <a:tabLst/>
              <a:defRPr/>
            </a:pPr>
            <a:endParaRPr kumimoji="0" lang="en-US" sz="3600" b="1" i="0" u="none" strike="noStrike" kern="1200" cap="none" spc="0" normalizeH="0" baseline="0" noProof="0" dirty="0">
              <a:ln>
                <a:noFill/>
              </a:ln>
              <a:solidFill>
                <a:prstClr val="black"/>
              </a:solidFill>
              <a:effectLst/>
              <a:uLnTx/>
              <a:uFillTx/>
              <a:latin typeface="Lucida Grande" charset="0"/>
              <a:ea typeface="+mn-ea"/>
              <a:cs typeface="+mn-cs"/>
            </a:endParaRPr>
          </a:p>
        </p:txBody>
      </p:sp>
      <p:pic>
        <p:nvPicPr>
          <p:cNvPr id="7" name="Picture 6" descr="images.jpg"/>
          <p:cNvPicPr>
            <a:picLocks noChangeAspect="1"/>
          </p:cNvPicPr>
          <p:nvPr/>
        </p:nvPicPr>
        <p:blipFill rotWithShape="1">
          <a:blip r:embed="rId3">
            <a:extLst>
              <a:ext uri="{28A0092B-C50C-407E-A947-70E740481C1C}">
                <a14:useLocalDpi xmlns:a14="http://schemas.microsoft.com/office/drawing/2010/main" val="0"/>
              </a:ext>
            </a:extLst>
          </a:blip>
          <a:srcRect l="17384" t="5781" r="14827" b="11360"/>
          <a:stretch/>
        </p:blipFill>
        <p:spPr>
          <a:xfrm>
            <a:off x="7206925" y="4419600"/>
            <a:ext cx="1937075" cy="2357189"/>
          </a:xfrm>
          <a:prstGeom prst="rect">
            <a:avLst/>
          </a:prstGeom>
        </p:spPr>
      </p:pic>
    </p:spTree>
    <p:extLst>
      <p:ext uri="{BB962C8B-B14F-4D97-AF65-F5344CB8AC3E}">
        <p14:creationId xmlns:p14="http://schemas.microsoft.com/office/powerpoint/2010/main" val="36842052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1138" name="Title 1"/>
          <p:cNvSpPr>
            <a:spLocks noGrp="1"/>
          </p:cNvSpPr>
          <p:nvPr>
            <p:ph type="title"/>
          </p:nvPr>
        </p:nvSpPr>
        <p:spPr>
          <a:xfrm>
            <a:off x="386443" y="304801"/>
            <a:ext cx="8371114" cy="608058"/>
          </a:xfrm>
        </p:spPr>
        <p:txBody>
          <a:bodyPr>
            <a:noAutofit/>
          </a:bodyPr>
          <a:lstStyle/>
          <a:p>
            <a:pPr algn="ctr"/>
            <a:r>
              <a:rPr lang="en-US" b="1" dirty="0"/>
              <a:t>Overview: Finding and Applying for an NIH CDA</a:t>
            </a:r>
          </a:p>
        </p:txBody>
      </p:sp>
      <p:sp>
        <p:nvSpPr>
          <p:cNvPr id="91139" name="Content Placeholder 2"/>
          <p:cNvSpPr>
            <a:spLocks noGrp="1"/>
          </p:cNvSpPr>
          <p:nvPr>
            <p:ph sz="quarter" idx="1"/>
          </p:nvPr>
        </p:nvSpPr>
        <p:spPr>
          <a:xfrm>
            <a:off x="793543" y="1391194"/>
            <a:ext cx="7556914" cy="5162005"/>
          </a:xfrm>
        </p:spPr>
        <p:txBody>
          <a:bodyPr>
            <a:normAutofit/>
          </a:bodyPr>
          <a:lstStyle/>
          <a:p>
            <a:pPr marL="342900" indent="-342900">
              <a:lnSpc>
                <a:spcPct val="110000"/>
              </a:lnSpc>
              <a:buFont typeface="+mj-lt"/>
              <a:buAutoNum type="arabicPeriod"/>
            </a:pPr>
            <a:r>
              <a:rPr lang="en-US" sz="1800" u="sng" dirty="0">
                <a:latin typeface="Arial" charset="0"/>
                <a:hlinkClick r:id="rId3"/>
              </a:rPr>
              <a:t>NIH Career Development Awards</a:t>
            </a:r>
            <a:r>
              <a:rPr lang="en-US" sz="1800" dirty="0">
                <a:latin typeface="Arial" charset="0"/>
              </a:rPr>
              <a:t>  - K Kiosk (where you shop for K awards)</a:t>
            </a:r>
          </a:p>
          <a:p>
            <a:pPr marL="342900" indent="-342900">
              <a:lnSpc>
                <a:spcPct val="110000"/>
              </a:lnSpc>
              <a:buFont typeface="+mj-lt"/>
              <a:buAutoNum type="arabicPeriod"/>
            </a:pPr>
            <a:r>
              <a:rPr lang="en-US" sz="1800" dirty="0">
                <a:latin typeface="Arial" charset="0"/>
              </a:rPr>
              <a:t>Pick the one that you are interested in and study the </a:t>
            </a:r>
            <a:r>
              <a:rPr lang="en-US" sz="1800" dirty="0">
                <a:solidFill>
                  <a:srgbClr val="00B050"/>
                </a:solidFill>
                <a:latin typeface="Arial" charset="0"/>
              </a:rPr>
              <a:t>Notice of Funding Opportunity</a:t>
            </a:r>
            <a:r>
              <a:rPr lang="en-US" sz="1800" dirty="0">
                <a:latin typeface="Arial" charset="0"/>
              </a:rPr>
              <a:t> for the particular K you are applying for (e.g., K01, K23, K99, etc.). </a:t>
            </a:r>
          </a:p>
          <a:p>
            <a:pPr lvl="1">
              <a:lnSpc>
                <a:spcPct val="110000"/>
              </a:lnSpc>
            </a:pPr>
            <a:r>
              <a:rPr lang="en-US" sz="1600" dirty="0">
                <a:latin typeface="Arial" charset="0"/>
              </a:rPr>
              <a:t>There are differences across K mechanisms and across funders.</a:t>
            </a:r>
            <a:endParaRPr lang="en-US" sz="1200" dirty="0">
              <a:latin typeface="Arial" charset="0"/>
            </a:endParaRPr>
          </a:p>
          <a:p>
            <a:pPr marL="342900" indent="-342900">
              <a:lnSpc>
                <a:spcPct val="110000"/>
              </a:lnSpc>
              <a:buFont typeface="+mj-lt"/>
              <a:buAutoNum type="arabicPeriod"/>
            </a:pPr>
            <a:r>
              <a:rPr lang="en-US" sz="1800" dirty="0">
                <a:latin typeface="Arial" charset="0"/>
              </a:rPr>
              <a:t>Confirm that there is an appropriate funder, eligibility, due dates, etc.</a:t>
            </a:r>
          </a:p>
          <a:p>
            <a:pPr marL="342900" indent="-342900">
              <a:lnSpc>
                <a:spcPct val="110000"/>
              </a:lnSpc>
              <a:buFont typeface="+mj-lt"/>
              <a:buAutoNum type="arabicPeriod"/>
            </a:pPr>
            <a:r>
              <a:rPr lang="en-US" sz="1800" dirty="0">
                <a:latin typeface="Arial" charset="0"/>
              </a:rPr>
              <a:t>Download the </a:t>
            </a:r>
            <a:r>
              <a:rPr lang="en-US" sz="1800" dirty="0">
                <a:solidFill>
                  <a:srgbClr val="FF0000"/>
                </a:solidFill>
                <a:hlinkClick r:id="rId4"/>
              </a:rPr>
              <a:t>SF 424 (R&amp;R) Application Guide</a:t>
            </a:r>
            <a:endParaRPr lang="en-US" sz="1800" dirty="0">
              <a:solidFill>
                <a:srgbClr val="FF0000"/>
              </a:solidFill>
            </a:endParaRPr>
          </a:p>
          <a:p>
            <a:pPr marL="342900" indent="-342900">
              <a:lnSpc>
                <a:spcPct val="110000"/>
              </a:lnSpc>
              <a:buFont typeface="+mj-lt"/>
              <a:buAutoNum type="arabicPeriod"/>
            </a:pPr>
            <a:r>
              <a:rPr lang="en-US" sz="1800" dirty="0"/>
              <a:t>Learn about all the required form pages, narrative sections and page limits</a:t>
            </a:r>
          </a:p>
          <a:p>
            <a:pPr marL="342900" indent="-342900">
              <a:lnSpc>
                <a:spcPct val="110000"/>
              </a:lnSpc>
              <a:buFont typeface="+mj-lt"/>
              <a:buAutoNum type="arabicPeriod"/>
            </a:pPr>
            <a:r>
              <a:rPr lang="en-US" sz="1800" dirty="0"/>
              <a:t>These principles apply to </a:t>
            </a:r>
            <a:r>
              <a:rPr lang="en-US" sz="1800" b="1" dirty="0"/>
              <a:t>all</a:t>
            </a:r>
            <a:r>
              <a:rPr lang="en-US" sz="1800" dirty="0"/>
              <a:t> Career Development Awards (VA, disease associations, philanthropies, etc.)</a:t>
            </a:r>
          </a:p>
          <a:p>
            <a:pPr lvl="1">
              <a:lnSpc>
                <a:spcPct val="110000"/>
              </a:lnSpc>
            </a:pPr>
            <a:r>
              <a:rPr lang="en-US" sz="1600" dirty="0">
                <a:latin typeface="Arial" charset="0"/>
              </a:rPr>
              <a:t>Many disease associations will allow you to hold the NIH K along with other smaller CDAs</a:t>
            </a:r>
          </a:p>
          <a:p>
            <a:pPr marL="0" indent="0">
              <a:lnSpc>
                <a:spcPct val="110000"/>
              </a:lnSpc>
              <a:buNone/>
            </a:pPr>
            <a:endParaRPr lang="en-US" sz="1800" dirty="0">
              <a:latin typeface="Arial" charset="0"/>
            </a:endParaRPr>
          </a:p>
          <a:p>
            <a:pPr>
              <a:lnSpc>
                <a:spcPct val="110000"/>
              </a:lnSpc>
              <a:buFont typeface="Times" charset="0"/>
              <a:buNone/>
            </a:pPr>
            <a:endParaRPr lang="en-US" sz="1800" u="sng" dirty="0">
              <a:latin typeface="Arial" charset="0"/>
            </a:endParaRPr>
          </a:p>
          <a:p>
            <a:pPr>
              <a:lnSpc>
                <a:spcPct val="110000"/>
              </a:lnSpc>
              <a:buNone/>
            </a:pPr>
            <a:endParaRPr lang="en-US" sz="1900" dirty="0">
              <a:latin typeface="Arial" charset="0"/>
            </a:endParaRPr>
          </a:p>
          <a:p>
            <a:pPr marL="731838" lvl="1" indent="-457200">
              <a:lnSpc>
                <a:spcPct val="110000"/>
              </a:lnSpc>
              <a:buAutoNum type="arabicPeriod" startAt="2"/>
            </a:pPr>
            <a:endParaRPr lang="en-US" sz="1900" dirty="0">
              <a:latin typeface="Arial" charset="0"/>
            </a:endParaRPr>
          </a:p>
        </p:txBody>
      </p:sp>
    </p:spTree>
    <p:extLst>
      <p:ext uri="{BB962C8B-B14F-4D97-AF65-F5344CB8AC3E}">
        <p14:creationId xmlns:p14="http://schemas.microsoft.com/office/powerpoint/2010/main" val="5592718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12420" y="152400"/>
            <a:ext cx="8374380" cy="990600"/>
          </a:xfrm>
        </p:spPr>
        <p:txBody>
          <a:bodyPr>
            <a:normAutofit fontScale="90000"/>
          </a:bodyPr>
          <a:lstStyle/>
          <a:p>
            <a:pPr algn="ctr"/>
            <a:r>
              <a:rPr lang="en-US" dirty="0">
                <a:latin typeface="Arial"/>
                <a:cs typeface="Arial"/>
              </a:rPr>
              <a:t>NIH K awards have many unique sections in addition to the typical NIH-style Research Plan</a:t>
            </a:r>
          </a:p>
        </p:txBody>
      </p:sp>
      <p:sp>
        <p:nvSpPr>
          <p:cNvPr id="17411" name="Rectangle 3"/>
          <p:cNvSpPr>
            <a:spLocks noGrp="1" noChangeArrowheads="1"/>
          </p:cNvSpPr>
          <p:nvPr>
            <p:ph sz="quarter" idx="1"/>
          </p:nvPr>
        </p:nvSpPr>
        <p:spPr>
          <a:xfrm>
            <a:off x="457200" y="1143000"/>
            <a:ext cx="8610600" cy="5410200"/>
          </a:xfrm>
        </p:spPr>
        <p:txBody>
          <a:bodyPr>
            <a:normAutofit/>
          </a:bodyPr>
          <a:lstStyle/>
          <a:p>
            <a:pPr marL="274320" lvl="1">
              <a:spcBef>
                <a:spcPts val="600"/>
              </a:spcBef>
              <a:spcAft>
                <a:spcPts val="600"/>
              </a:spcAft>
              <a:buClr>
                <a:schemeClr val="accent1"/>
              </a:buClr>
              <a:buNone/>
            </a:pPr>
            <a:r>
              <a:rPr lang="en-US" sz="1600" u="sng" dirty="0">
                <a:solidFill>
                  <a:srgbClr val="0070C0"/>
                </a:solidFill>
              </a:rPr>
              <a:t>Biosketch</a:t>
            </a:r>
          </a:p>
          <a:p>
            <a:pPr marL="274320" lvl="1">
              <a:spcBef>
                <a:spcPts val="600"/>
              </a:spcBef>
              <a:spcAft>
                <a:spcPts val="600"/>
              </a:spcAft>
              <a:buClr>
                <a:schemeClr val="accent1"/>
              </a:buClr>
              <a:buNone/>
            </a:pPr>
            <a:r>
              <a:rPr lang="en-US" sz="1600" u="sng" dirty="0">
                <a:solidFill>
                  <a:srgbClr val="0070C0"/>
                </a:solidFill>
              </a:rPr>
              <a:t>Budget Justification</a:t>
            </a:r>
          </a:p>
          <a:p>
            <a:pPr marL="274320" lvl="1">
              <a:spcBef>
                <a:spcPts val="600"/>
              </a:spcBef>
              <a:spcAft>
                <a:spcPts val="600"/>
              </a:spcAft>
              <a:buClr>
                <a:schemeClr val="accent1"/>
              </a:buClr>
              <a:buNone/>
            </a:pPr>
            <a:r>
              <a:rPr lang="en-US" sz="1600" u="sng" dirty="0">
                <a:solidFill>
                  <a:srgbClr val="0070C0"/>
                </a:solidFill>
              </a:rPr>
              <a:t>Candidate Section</a:t>
            </a:r>
          </a:p>
          <a:p>
            <a:pPr marL="274320" lvl="1">
              <a:spcBef>
                <a:spcPts val="600"/>
              </a:spcBef>
              <a:spcAft>
                <a:spcPts val="600"/>
              </a:spcAft>
              <a:buClr>
                <a:schemeClr val="accent1"/>
              </a:buClr>
              <a:buNone/>
            </a:pPr>
            <a:r>
              <a:rPr lang="en-US" sz="1600" dirty="0"/>
              <a:t>	2.  Candidate Information and Goals for Career Development</a:t>
            </a:r>
          </a:p>
          <a:p>
            <a:pPr marL="274320" lvl="1">
              <a:spcBef>
                <a:spcPts val="600"/>
              </a:spcBef>
              <a:spcAft>
                <a:spcPts val="600"/>
              </a:spcAft>
              <a:buClr>
                <a:schemeClr val="accent1"/>
              </a:buClr>
              <a:buNone/>
            </a:pPr>
            <a:r>
              <a:rPr lang="en-US" sz="1600" u="sng" dirty="0">
                <a:solidFill>
                  <a:srgbClr val="0070C0"/>
                </a:solidFill>
              </a:rPr>
              <a:t>Research Plan Section </a:t>
            </a:r>
          </a:p>
          <a:p>
            <a:pPr marL="520700" indent="-225425">
              <a:buNone/>
            </a:pPr>
            <a:r>
              <a:rPr lang="en-US" sz="1600" dirty="0"/>
              <a:t>3.  Specific Aims</a:t>
            </a:r>
          </a:p>
          <a:p>
            <a:pPr marL="295275" indent="0">
              <a:buNone/>
            </a:pPr>
            <a:r>
              <a:rPr lang="en-US" sz="1600" dirty="0"/>
              <a:t>4.  Research Strategy</a:t>
            </a:r>
          </a:p>
          <a:p>
            <a:pPr marL="295275" indent="0">
              <a:buNone/>
            </a:pPr>
            <a:r>
              <a:rPr lang="en-US" sz="1600" dirty="0"/>
              <a:t>6.  Training in the Responsible Conduct of Research </a:t>
            </a:r>
          </a:p>
          <a:p>
            <a:pPr marL="274320" lvl="1">
              <a:spcBef>
                <a:spcPts val="600"/>
              </a:spcBef>
              <a:spcAft>
                <a:spcPts val="600"/>
              </a:spcAft>
              <a:buClr>
                <a:schemeClr val="accent1"/>
              </a:buClr>
              <a:buNone/>
            </a:pPr>
            <a:r>
              <a:rPr lang="en-US" sz="1600" u="sng" dirty="0">
                <a:solidFill>
                  <a:srgbClr val="0070C0"/>
                </a:solidFill>
              </a:rPr>
              <a:t>Mentor, Co-Mentor, Consultant Collaborators Section</a:t>
            </a:r>
          </a:p>
          <a:p>
            <a:pPr lvl="1">
              <a:buFont typeface="Wingdings" charset="2"/>
              <a:buNone/>
            </a:pPr>
            <a:r>
              <a:rPr lang="en-US" sz="1600" dirty="0">
                <a:latin typeface="Arial" charset="0"/>
              </a:rPr>
              <a:t>8. Plans and Statements of Mentor and Co-Mentor(s)</a:t>
            </a:r>
            <a:endParaRPr lang="en-US" sz="1600" dirty="0">
              <a:solidFill>
                <a:srgbClr val="0000FF"/>
              </a:solidFill>
              <a:latin typeface="Arial" charset="0"/>
            </a:endParaRPr>
          </a:p>
          <a:p>
            <a:pPr lvl="1">
              <a:buFont typeface="Wingdings" charset="2"/>
              <a:buNone/>
            </a:pPr>
            <a:r>
              <a:rPr lang="en-US" sz="1600" dirty="0">
                <a:latin typeface="Arial" charset="0"/>
              </a:rPr>
              <a:t>9.  Letters of Support from Collaborators, Contributors, and Consultants</a:t>
            </a:r>
            <a:endParaRPr lang="en-US" sz="1600" u="sng" dirty="0"/>
          </a:p>
          <a:p>
            <a:pPr marL="274320" lvl="1">
              <a:spcBef>
                <a:spcPts val="600"/>
              </a:spcBef>
              <a:spcAft>
                <a:spcPts val="600"/>
              </a:spcAft>
              <a:buClr>
                <a:schemeClr val="accent1"/>
              </a:buClr>
              <a:buNone/>
            </a:pPr>
            <a:r>
              <a:rPr lang="en-US" sz="1600" u="sng" dirty="0">
                <a:solidFill>
                  <a:srgbClr val="0070C0"/>
                </a:solidFill>
              </a:rPr>
              <a:t>Environment and Institutional Commitment to Candidate Section</a:t>
            </a:r>
          </a:p>
          <a:p>
            <a:pPr lvl="1">
              <a:buNone/>
            </a:pPr>
            <a:r>
              <a:rPr lang="en-US" sz="1600" dirty="0">
                <a:latin typeface="Arial"/>
                <a:cs typeface="Arial"/>
              </a:rPr>
              <a:t>10. Description of Institutional Environment</a:t>
            </a:r>
          </a:p>
          <a:p>
            <a:pPr lvl="1">
              <a:buNone/>
            </a:pPr>
            <a:r>
              <a:rPr lang="en-US" sz="1600" dirty="0">
                <a:latin typeface="Arial"/>
                <a:cs typeface="Arial"/>
              </a:rPr>
              <a:t>11. Institutional Commitment to Candidate’s Research Career Development</a:t>
            </a:r>
          </a:p>
          <a:p>
            <a:pPr marL="0" indent="0" eaLnBrk="1" hangingPunct="1">
              <a:buFont typeface="Times" charset="0"/>
              <a:buNone/>
            </a:pPr>
            <a:endParaRPr lang="en-US" sz="1600" u="sng" dirty="0"/>
          </a:p>
          <a:p>
            <a:pPr marL="1028700" lvl="1" indent="-393700" eaLnBrk="1" hangingPunct="1"/>
            <a:endParaRPr lang="en-US" sz="1600" dirty="0">
              <a:latin typeface="Arial Rounded MT Bold" charset="0"/>
            </a:endParaRPr>
          </a:p>
        </p:txBody>
      </p:sp>
      <p:sp>
        <p:nvSpPr>
          <p:cNvPr id="5" name="Donut 4">
            <a:extLst>
              <a:ext uri="{FF2B5EF4-FFF2-40B4-BE49-F238E27FC236}">
                <a16:creationId xmlns:a16="http://schemas.microsoft.com/office/drawing/2014/main" id="{A2722203-A9F6-7A5F-8F99-3FF5BA72E1EE}"/>
              </a:ext>
            </a:extLst>
          </p:cNvPr>
          <p:cNvSpPr/>
          <p:nvPr/>
        </p:nvSpPr>
        <p:spPr>
          <a:xfrm>
            <a:off x="-50400" y="1774200"/>
            <a:ext cx="7495200" cy="990600"/>
          </a:xfrm>
          <a:prstGeom prst="donut">
            <a:avLst>
              <a:gd name="adj" fmla="val 4031"/>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261882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6"/>
          <p:cNvSpPr>
            <a:spLocks noChangeArrowheads="1"/>
          </p:cNvSpPr>
          <p:nvPr/>
        </p:nvSpPr>
        <p:spPr bwMode="auto">
          <a:xfrm>
            <a:off x="762000" y="228600"/>
            <a:ext cx="8001000" cy="1143000"/>
          </a:xfrm>
          <a:prstGeom prst="rect">
            <a:avLst/>
          </a:prstGeom>
          <a:noFill/>
          <a:ln w="9525">
            <a:noFill/>
            <a:miter lim="800000"/>
            <a:headEnd/>
            <a:tailEnd/>
          </a:ln>
        </p:spPr>
        <p:txBody>
          <a:bodyPr anchor="ctr">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3600" b="1" i="0" u="none" strike="noStrike" kern="1200" cap="none" spc="0" normalizeH="0" baseline="0" noProof="0" dirty="0">
                <a:ln>
                  <a:noFill/>
                </a:ln>
                <a:solidFill>
                  <a:srgbClr val="DAEDEF">
                    <a:lumMod val="50000"/>
                  </a:srgbClr>
                </a:solidFill>
                <a:effectLst/>
                <a:uLnTx/>
                <a:uFillTx/>
                <a:latin typeface="Arial" charset="0"/>
                <a:ea typeface="Osaka" charset="-128"/>
                <a:cs typeface="Osaka" charset="-128"/>
              </a:rPr>
              <a:t>Career Development Award Theme:  </a:t>
            </a:r>
            <a:r>
              <a:rPr kumimoji="0" lang="en-US" sz="3600" b="1" i="0" u="none" strike="noStrike" kern="1200" cap="none" spc="0" normalizeH="0" baseline="0" noProof="0" dirty="0">
                <a:ln>
                  <a:noFill/>
                </a:ln>
                <a:solidFill>
                  <a:srgbClr val="000090"/>
                </a:solidFill>
                <a:effectLst/>
                <a:uLnTx/>
                <a:uFillTx/>
                <a:latin typeface="Arial" charset="0"/>
                <a:ea typeface="Osaka" charset="-128"/>
                <a:cs typeface="Osaka" charset="-128"/>
              </a:rPr>
              <a:t>Integration &amp; Consistency</a:t>
            </a:r>
            <a:endParaRPr kumimoji="0" lang="en-US" sz="3600" b="0" i="0" u="none" strike="noStrike" kern="1200" cap="none" spc="0" normalizeH="0" baseline="0" noProof="0" dirty="0">
              <a:ln>
                <a:noFill/>
              </a:ln>
              <a:solidFill>
                <a:srgbClr val="000090"/>
              </a:solidFill>
              <a:effectLst/>
              <a:uLnTx/>
              <a:uFillTx/>
              <a:latin typeface="Arial" charset="0"/>
              <a:ea typeface="Osaka" charset="-128"/>
              <a:cs typeface="Osaka" charset="-128"/>
            </a:endParaRPr>
          </a:p>
        </p:txBody>
      </p:sp>
      <p:sp>
        <p:nvSpPr>
          <p:cNvPr id="60419" name="AutoShape 5"/>
          <p:cNvSpPr>
            <a:spLocks noChangeArrowheads="1"/>
          </p:cNvSpPr>
          <p:nvPr/>
        </p:nvSpPr>
        <p:spPr bwMode="auto">
          <a:xfrm>
            <a:off x="838200" y="1524000"/>
            <a:ext cx="7543800" cy="4724400"/>
          </a:xfrm>
          <a:prstGeom prst="roundRect">
            <a:avLst>
              <a:gd name="adj" fmla="val 16667"/>
            </a:avLst>
          </a:prstGeom>
          <a:solidFill>
            <a:schemeClr val="bg2">
              <a:lumMod val="40000"/>
              <a:lumOff val="60000"/>
            </a:schemeClr>
          </a:solidFill>
          <a:ln w="9525">
            <a:solidFill>
              <a:schemeClr val="tx1"/>
            </a:solidFill>
            <a:round/>
            <a:headEnd/>
            <a:tailEnd/>
          </a:ln>
        </p:spPr>
        <p:txBody>
          <a:bodyPr wrap="none" anchor="ctr">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Arial" charset="0"/>
              <a:ea typeface="ＭＳ Ｐゴシック" charset="-128"/>
            </a:endParaRPr>
          </a:p>
        </p:txBody>
      </p:sp>
      <p:grpSp>
        <p:nvGrpSpPr>
          <p:cNvPr id="60420" name="Group 12"/>
          <p:cNvGrpSpPr>
            <a:grpSpLocks/>
          </p:cNvGrpSpPr>
          <p:nvPr/>
        </p:nvGrpSpPr>
        <p:grpSpPr bwMode="auto">
          <a:xfrm>
            <a:off x="914400" y="1905000"/>
            <a:ext cx="7467600" cy="4343400"/>
            <a:chOff x="914400" y="1905000"/>
            <a:chExt cx="7467600" cy="4343400"/>
          </a:xfrm>
        </p:grpSpPr>
        <p:sp>
          <p:nvSpPr>
            <p:cNvPr id="214023" name="Oval 7"/>
            <p:cNvSpPr>
              <a:spLocks noChangeArrowheads="1"/>
            </p:cNvSpPr>
            <p:nvPr/>
          </p:nvSpPr>
          <p:spPr bwMode="auto">
            <a:xfrm>
              <a:off x="3886200" y="1905000"/>
              <a:ext cx="2514600" cy="2438400"/>
            </a:xfrm>
            <a:prstGeom prst="ellipse">
              <a:avLst/>
            </a:prstGeom>
            <a:solidFill>
              <a:schemeClr val="accent2">
                <a:lumMod val="20000"/>
                <a:lumOff val="80000"/>
              </a:schemeClr>
            </a:solidFill>
            <a:ln w="9525">
              <a:solidFill>
                <a:schemeClr val="tx1"/>
              </a:solidFill>
              <a:round/>
              <a:headEnd/>
              <a:tailEnd/>
            </a:ln>
          </p:spPr>
          <p:txBody>
            <a:bodyPr wrap="none" anchor="ctr">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Arial" charset="0"/>
                <a:ea typeface="ＭＳ Ｐゴシック" charset="-128"/>
              </a:endParaRPr>
            </a:p>
          </p:txBody>
        </p:sp>
        <p:sp>
          <p:nvSpPr>
            <p:cNvPr id="214024" name="Oval 8"/>
            <p:cNvSpPr>
              <a:spLocks noChangeArrowheads="1"/>
            </p:cNvSpPr>
            <p:nvPr/>
          </p:nvSpPr>
          <p:spPr bwMode="auto">
            <a:xfrm>
              <a:off x="5867400" y="1905000"/>
              <a:ext cx="2514600" cy="2438400"/>
            </a:xfrm>
            <a:prstGeom prst="ellipse">
              <a:avLst/>
            </a:prstGeom>
            <a:solidFill>
              <a:schemeClr val="accent6">
                <a:lumMod val="40000"/>
                <a:lumOff val="60000"/>
              </a:schemeClr>
            </a:solidFill>
            <a:ln w="9525">
              <a:solidFill>
                <a:schemeClr val="tx1"/>
              </a:solidFill>
              <a:round/>
              <a:headEnd/>
              <a:tailEnd/>
            </a:ln>
          </p:spPr>
          <p:txBody>
            <a:bodyPr wrap="none" anchor="ctr">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Arial" charset="0"/>
                <a:ea typeface="ＭＳ Ｐゴシック" charset="-128"/>
              </a:endParaRPr>
            </a:p>
          </p:txBody>
        </p:sp>
        <p:sp>
          <p:nvSpPr>
            <p:cNvPr id="214025" name="Oval 9"/>
            <p:cNvSpPr>
              <a:spLocks noChangeArrowheads="1"/>
            </p:cNvSpPr>
            <p:nvPr/>
          </p:nvSpPr>
          <p:spPr bwMode="auto">
            <a:xfrm>
              <a:off x="4800600" y="3810000"/>
              <a:ext cx="2514600" cy="2438400"/>
            </a:xfrm>
            <a:prstGeom prst="ellipse">
              <a:avLst/>
            </a:prstGeom>
            <a:solidFill>
              <a:srgbClr val="262673">
                <a:alpha val="59000"/>
              </a:srgbClr>
            </a:solidFill>
            <a:ln w="9525">
              <a:solidFill>
                <a:schemeClr val="tx1"/>
              </a:solidFill>
              <a:round/>
              <a:headEnd/>
              <a:tailEnd/>
            </a:ln>
            <a:effectLst/>
          </p:spPr>
          <p:txBody>
            <a:bodyPr wrap="none" anchor="ctr">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400" b="0" i="0" u="none" strike="noStrike" kern="1200" cap="none" spc="0" normalizeH="0" baseline="0" noProof="0">
                  <a:ln>
                    <a:noFill/>
                  </a:ln>
                  <a:solidFill>
                    <a:srgbClr val="000000"/>
                  </a:solidFill>
                  <a:effectLst/>
                  <a:uLnTx/>
                  <a:uFillTx/>
                  <a:latin typeface="Arial" charset="0"/>
                  <a:ea typeface="ＭＳ Ｐゴシック" charset="-128"/>
                </a:rPr>
                <a:t>Environment &amp;</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400" b="0" i="0" u="none" strike="noStrike" kern="1200" cap="none" spc="0" normalizeH="0" baseline="0" noProof="0">
                  <a:ln>
                    <a:noFill/>
                  </a:ln>
                  <a:solidFill>
                    <a:srgbClr val="000000"/>
                  </a:solidFill>
                  <a:effectLst/>
                  <a:uLnTx/>
                  <a:uFillTx/>
                  <a:latin typeface="Arial" charset="0"/>
                  <a:ea typeface="ＭＳ Ｐゴシック" charset="-128"/>
                </a:rPr>
                <a:t>Resources</a:t>
              </a:r>
            </a:p>
          </p:txBody>
        </p:sp>
        <p:sp>
          <p:nvSpPr>
            <p:cNvPr id="60425" name="Text Box 10"/>
            <p:cNvSpPr txBox="1">
              <a:spLocks noChangeArrowheads="1"/>
            </p:cNvSpPr>
            <p:nvPr/>
          </p:nvSpPr>
          <p:spPr bwMode="auto">
            <a:xfrm>
              <a:off x="4267200" y="2743200"/>
              <a:ext cx="1676400" cy="822325"/>
            </a:xfrm>
            <a:prstGeom prst="rect">
              <a:avLst/>
            </a:prstGeom>
            <a:noFill/>
            <a:ln w="9525">
              <a:noFill/>
              <a:miter lim="800000"/>
              <a:headEnd/>
              <a:tailEnd/>
            </a:ln>
          </p:spPr>
          <p:txBody>
            <a:bodyPr>
              <a:prstTxWarp prst="textNoShape">
                <a:avLst/>
              </a:prstTxWarp>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2400" b="0" i="0" u="none" strike="noStrike" kern="1200" cap="none" spc="0" normalizeH="0" baseline="0" noProof="0">
                  <a:ln>
                    <a:noFill/>
                  </a:ln>
                  <a:solidFill>
                    <a:srgbClr val="000000"/>
                  </a:solidFill>
                  <a:effectLst/>
                  <a:uLnTx/>
                  <a:uFillTx/>
                  <a:latin typeface="Arial" charset="0"/>
                  <a:ea typeface="ＭＳ Ｐゴシック" charset="-128"/>
                </a:rPr>
                <a:t>Research Plan</a:t>
              </a:r>
            </a:p>
          </p:txBody>
        </p:sp>
        <p:sp>
          <p:nvSpPr>
            <p:cNvPr id="60426" name="Text Box 11"/>
            <p:cNvSpPr txBox="1">
              <a:spLocks noChangeArrowheads="1"/>
            </p:cNvSpPr>
            <p:nvPr/>
          </p:nvSpPr>
          <p:spPr bwMode="auto">
            <a:xfrm>
              <a:off x="6172200" y="2667000"/>
              <a:ext cx="1981200" cy="1187450"/>
            </a:xfrm>
            <a:prstGeom prst="rect">
              <a:avLst/>
            </a:prstGeom>
            <a:noFill/>
            <a:ln w="9525">
              <a:noFill/>
              <a:miter lim="800000"/>
              <a:headEnd/>
              <a:tailEnd/>
            </a:ln>
          </p:spPr>
          <p:txBody>
            <a:bodyPr>
              <a:prstTxWarp prst="textNoShape">
                <a:avLst/>
              </a:prstTxWarp>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2400" b="0" i="0" u="none" strike="noStrike" kern="1200" cap="none" spc="0" normalizeH="0" baseline="0" noProof="0">
                  <a:ln>
                    <a:noFill/>
                  </a:ln>
                  <a:solidFill>
                    <a:srgbClr val="000000"/>
                  </a:solidFill>
                  <a:effectLst/>
                  <a:uLnTx/>
                  <a:uFillTx/>
                  <a:latin typeface="Arial" charset="0"/>
                  <a:ea typeface="ＭＳ Ｐゴシック" charset="-128"/>
                </a:rPr>
                <a:t>Mentor &amp; Co-mentor + Training Plan</a:t>
              </a:r>
            </a:p>
          </p:txBody>
        </p:sp>
        <p:sp>
          <p:nvSpPr>
            <p:cNvPr id="60427" name="Text Box 16"/>
            <p:cNvSpPr txBox="1">
              <a:spLocks noChangeArrowheads="1"/>
            </p:cNvSpPr>
            <p:nvPr/>
          </p:nvSpPr>
          <p:spPr bwMode="auto">
            <a:xfrm>
              <a:off x="914400" y="3628072"/>
              <a:ext cx="2286000" cy="1477328"/>
            </a:xfrm>
            <a:prstGeom prst="rect">
              <a:avLst/>
            </a:prstGeom>
            <a:solidFill>
              <a:schemeClr val="accent5">
                <a:lumMod val="90000"/>
              </a:schemeClr>
            </a:solidFill>
            <a:ln w="12700">
              <a:solidFill>
                <a:schemeClr val="tx1"/>
              </a:solidFill>
              <a:miter lim="800000"/>
              <a:headEnd/>
              <a:tailEnd/>
            </a:ln>
          </p:spPr>
          <p:txBody>
            <a:bodyPr wrap="square">
              <a:prstTxWarp prst="textNoShape">
                <a:avLst/>
              </a:prstTxWarp>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3600" b="1" i="0" u="none" strike="noStrike" kern="1200" cap="none" spc="0" normalizeH="0" baseline="0" noProof="0" dirty="0">
                  <a:ln>
                    <a:noFill/>
                  </a:ln>
                  <a:solidFill>
                    <a:srgbClr val="000000"/>
                  </a:solidFill>
                  <a:effectLst/>
                  <a:uLnTx/>
                  <a:uFillTx/>
                  <a:latin typeface="Arial" charset="0"/>
                  <a:ea typeface="ＭＳ Ｐゴシック" charset="-128"/>
                </a:rPr>
                <a:t>Career</a:t>
              </a:r>
            </a:p>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3600" b="1" i="0" u="none" strike="noStrike" kern="1200" cap="none" spc="0" normalizeH="0" baseline="0" noProof="0" dirty="0">
                  <a:ln>
                    <a:noFill/>
                  </a:ln>
                  <a:solidFill>
                    <a:srgbClr val="000000"/>
                  </a:solidFill>
                  <a:effectLst/>
                  <a:uLnTx/>
                  <a:uFillTx/>
                  <a:latin typeface="Arial" charset="0"/>
                  <a:ea typeface="ＭＳ Ｐゴシック" charset="-128"/>
                </a:rPr>
                <a:t>Goals</a:t>
              </a:r>
            </a:p>
          </p:txBody>
        </p:sp>
      </p:grpSp>
      <p:sp>
        <p:nvSpPr>
          <p:cNvPr id="60421" name="Line 17"/>
          <p:cNvSpPr>
            <a:spLocks noChangeShapeType="1"/>
          </p:cNvSpPr>
          <p:nvPr/>
        </p:nvSpPr>
        <p:spPr bwMode="auto">
          <a:xfrm>
            <a:off x="3352800" y="4343400"/>
            <a:ext cx="1295400" cy="0"/>
          </a:xfrm>
          <a:prstGeom prst="line">
            <a:avLst/>
          </a:prstGeom>
          <a:noFill/>
          <a:ln w="57150">
            <a:solidFill>
              <a:schemeClr val="tx1"/>
            </a:solidFill>
            <a:round/>
            <a:headEnd type="triangle" w="med" len="med"/>
            <a:tailEnd type="triangle" w="med" len="med"/>
          </a:ln>
        </p:spPr>
        <p:txBody>
          <a:bodyPr wrap="none" anchor="ctr">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1861608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graphicFrame>
        <p:nvGraphicFramePr>
          <p:cNvPr id="2" name="Diagram 1"/>
          <p:cNvGraphicFramePr/>
          <p:nvPr/>
        </p:nvGraphicFramePr>
        <p:xfrm>
          <a:off x="860531" y="1487507"/>
          <a:ext cx="7558565" cy="50530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p:cNvSpPr txBox="1"/>
          <p:nvPr/>
        </p:nvSpPr>
        <p:spPr>
          <a:xfrm>
            <a:off x="426283" y="287179"/>
            <a:ext cx="8552310" cy="83099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C0504D"/>
                </a:solidFill>
                <a:effectLst/>
                <a:uLnTx/>
                <a:uFillTx/>
                <a:latin typeface="Gill Sans MT"/>
                <a:ea typeface="ＭＳ Ｐゴシック" charset="-128"/>
                <a:cs typeface="+mn-cs"/>
              </a:rPr>
              <a:t>Career Path for a NIMH K99/R00 Pathway to Independence Award </a:t>
            </a:r>
            <a:endParaRPr kumimoji="0" lang="en-US" sz="2400" i="0" u="none" strike="noStrike" kern="1200" cap="none" spc="0" normalizeH="0" baseline="0" noProof="0" dirty="0">
              <a:ln>
                <a:noFill/>
              </a:ln>
              <a:effectLst/>
              <a:uLnTx/>
              <a:uFillTx/>
              <a:latin typeface="Gill Sans MT"/>
              <a:ea typeface="ＭＳ Ｐゴシック" charset="-128"/>
              <a:cs typeface="+mn-cs"/>
            </a:endParaRPr>
          </a:p>
        </p:txBody>
      </p:sp>
      <p:sp>
        <p:nvSpPr>
          <p:cNvPr id="4" name="TextBox 3"/>
          <p:cNvSpPr txBox="1"/>
          <p:nvPr/>
        </p:nvSpPr>
        <p:spPr>
          <a:xfrm>
            <a:off x="1977130" y="1538309"/>
            <a:ext cx="1963782"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Gill Sans MT"/>
                <a:ea typeface="ＭＳ Ｐゴシック" charset="-128"/>
                <a:cs typeface="+mn-cs"/>
              </a:rPr>
              <a:t>Training to date</a:t>
            </a:r>
          </a:p>
        </p:txBody>
      </p:sp>
      <p:sp>
        <p:nvSpPr>
          <p:cNvPr id="5" name="TextBox 4"/>
          <p:cNvSpPr txBox="1"/>
          <p:nvPr/>
        </p:nvSpPr>
        <p:spPr>
          <a:xfrm>
            <a:off x="2186816" y="4376148"/>
            <a:ext cx="1686360" cy="33855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Gill Sans MT"/>
                <a:ea typeface="ＭＳ Ｐゴシック" charset="-128"/>
                <a:cs typeface="+mn-cs"/>
              </a:rPr>
              <a:t>Mentored CDA</a:t>
            </a:r>
          </a:p>
        </p:txBody>
      </p:sp>
      <p:pic>
        <p:nvPicPr>
          <p:cNvPr id="7" name="Picture 6">
            <a:extLst>
              <a:ext uri="{FF2B5EF4-FFF2-40B4-BE49-F238E27FC236}">
                <a16:creationId xmlns:a16="http://schemas.microsoft.com/office/drawing/2014/main" id="{0ECAB38D-A0E9-CE52-801B-CE00F22F95BB}"/>
              </a:ext>
            </a:extLst>
          </p:cNvPr>
          <p:cNvPicPr>
            <a:picLocks noChangeAspect="1"/>
          </p:cNvPicPr>
          <p:nvPr/>
        </p:nvPicPr>
        <p:blipFill rotWithShape="1">
          <a:blip r:embed="rId7"/>
          <a:srcRect l="21386" r="21765" b="13027"/>
          <a:stretch/>
        </p:blipFill>
        <p:spPr>
          <a:xfrm>
            <a:off x="7014811" y="96461"/>
            <a:ext cx="1963782" cy="2043430"/>
          </a:xfrm>
          <a:prstGeom prst="rect">
            <a:avLst/>
          </a:prstGeom>
        </p:spPr>
      </p:pic>
    </p:spTree>
    <p:extLst>
      <p:ext uri="{BB962C8B-B14F-4D97-AF65-F5344CB8AC3E}">
        <p14:creationId xmlns:p14="http://schemas.microsoft.com/office/powerpoint/2010/main" val="22143772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graphicFrame>
        <p:nvGraphicFramePr>
          <p:cNvPr id="2" name="Diagram 1"/>
          <p:cNvGraphicFramePr/>
          <p:nvPr/>
        </p:nvGraphicFramePr>
        <p:xfrm>
          <a:off x="860531" y="1487507"/>
          <a:ext cx="7558565" cy="50530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p:cNvSpPr txBox="1"/>
          <p:nvPr/>
        </p:nvSpPr>
        <p:spPr>
          <a:xfrm>
            <a:off x="194732" y="287179"/>
            <a:ext cx="8949267" cy="830997"/>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C0504D"/>
                </a:solidFill>
                <a:effectLst/>
                <a:uLnTx/>
                <a:uFillTx/>
                <a:latin typeface="Gill Sans MT"/>
                <a:ea typeface="ＭＳ Ｐゴシック" charset="-128"/>
                <a:cs typeface="+mn-cs"/>
              </a:rPr>
              <a:t>Career Path for a K25 –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400" b="1" i="0" u="sng" strike="noStrike" kern="1200" cap="none" spc="0" normalizeH="0" baseline="0" noProof="0" dirty="0">
                <a:ln>
                  <a:noFill/>
                </a:ln>
                <a:solidFill>
                  <a:srgbClr val="C0504D"/>
                </a:solidFill>
                <a:effectLst/>
                <a:uLnTx/>
                <a:uFillTx/>
                <a:latin typeface="Gill Sans MT"/>
                <a:ea typeface="ＭＳ Ｐゴシック" charset="-128"/>
                <a:cs typeface="+mn-cs"/>
              </a:rPr>
              <a:t>Mentored</a:t>
            </a:r>
            <a:r>
              <a:rPr kumimoji="0" lang="en-US" sz="2400" b="1" i="0" u="none" strike="noStrike" kern="1200" cap="none" spc="0" normalizeH="0" baseline="0" noProof="0" dirty="0">
                <a:ln>
                  <a:noFill/>
                </a:ln>
                <a:solidFill>
                  <a:srgbClr val="C0504D"/>
                </a:solidFill>
                <a:effectLst/>
                <a:uLnTx/>
                <a:uFillTx/>
                <a:latin typeface="Gill Sans MT"/>
                <a:ea typeface="ＭＳ Ｐゴシック" charset="-128"/>
                <a:cs typeface="+mn-cs"/>
              </a:rPr>
              <a:t> Quantitative Research Career Development Award</a:t>
            </a:r>
          </a:p>
        </p:txBody>
      </p:sp>
      <p:sp>
        <p:nvSpPr>
          <p:cNvPr id="4" name="TextBox 3"/>
          <p:cNvSpPr txBox="1"/>
          <p:nvPr/>
        </p:nvSpPr>
        <p:spPr>
          <a:xfrm>
            <a:off x="1977130" y="1538309"/>
            <a:ext cx="1963782"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Gill Sans MT"/>
                <a:ea typeface="ＭＳ Ｐゴシック" charset="-128"/>
                <a:cs typeface="+mn-cs"/>
              </a:rPr>
              <a:t>Training to date</a:t>
            </a:r>
          </a:p>
        </p:txBody>
      </p:sp>
      <p:sp>
        <p:nvSpPr>
          <p:cNvPr id="5" name="TextBox 4"/>
          <p:cNvSpPr txBox="1"/>
          <p:nvPr/>
        </p:nvSpPr>
        <p:spPr>
          <a:xfrm>
            <a:off x="2186816" y="4376148"/>
            <a:ext cx="1686360" cy="33855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Gill Sans MT"/>
                <a:ea typeface="ＭＳ Ｐゴシック" charset="-128"/>
                <a:cs typeface="+mn-cs"/>
              </a:rPr>
              <a:t>Mentored CDA</a:t>
            </a:r>
          </a:p>
        </p:txBody>
      </p:sp>
    </p:spTree>
    <p:extLst>
      <p:ext uri="{BB962C8B-B14F-4D97-AF65-F5344CB8AC3E}">
        <p14:creationId xmlns:p14="http://schemas.microsoft.com/office/powerpoint/2010/main" val="31328393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36525"/>
            <a:ext cx="8229600" cy="990600"/>
          </a:xfrm>
        </p:spPr>
        <p:txBody>
          <a:bodyPr vert="horz" lIns="91440" tIns="45720" rIns="91440" bIns="45720" rtlCol="0" anchor="ctr">
            <a:normAutofit/>
          </a:bodyPr>
          <a:lstStyle/>
          <a:p>
            <a:pPr algn="ctr"/>
            <a:r>
              <a:rPr lang="en-US" sz="3600" b="1" dirty="0"/>
              <a:t>K REVIEW CRITERIA</a:t>
            </a:r>
            <a:endParaRPr lang="en-US" sz="3600" b="1" dirty="0">
              <a:solidFill>
                <a:schemeClr val="bg2">
                  <a:lumMod val="50000"/>
                </a:schemeClr>
              </a:solidFill>
              <a:latin typeface="Arial"/>
              <a:cs typeface="Arial"/>
            </a:endParaRPr>
          </a:p>
        </p:txBody>
      </p:sp>
      <p:graphicFrame>
        <p:nvGraphicFramePr>
          <p:cNvPr id="4" name="Table 3"/>
          <p:cNvGraphicFramePr>
            <a:graphicFrameLocks noGrp="1"/>
          </p:cNvGraphicFramePr>
          <p:nvPr>
            <p:extLst>
              <p:ext uri="{D42A27DB-BD31-4B8C-83A1-F6EECF244321}">
                <p14:modId xmlns:p14="http://schemas.microsoft.com/office/powerpoint/2010/main" val="4027050976"/>
              </p:ext>
            </p:extLst>
          </p:nvPr>
        </p:nvGraphicFramePr>
        <p:xfrm>
          <a:off x="1649510" y="2255870"/>
          <a:ext cx="6113179" cy="3379588"/>
        </p:xfrm>
        <a:graphic>
          <a:graphicData uri="http://schemas.openxmlformats.org/drawingml/2006/table">
            <a:tbl>
              <a:tblPr firstRow="1" bandRow="1">
                <a:tableStyleId>{5C22544A-7EE6-4342-B048-85BDC9FD1C3A}</a:tableStyleId>
              </a:tblPr>
              <a:tblGrid>
                <a:gridCol w="2858903">
                  <a:extLst>
                    <a:ext uri="{9D8B030D-6E8A-4147-A177-3AD203B41FA5}">
                      <a16:colId xmlns:a16="http://schemas.microsoft.com/office/drawing/2014/main" val="20000"/>
                    </a:ext>
                  </a:extLst>
                </a:gridCol>
                <a:gridCol w="3254276">
                  <a:extLst>
                    <a:ext uri="{9D8B030D-6E8A-4147-A177-3AD203B41FA5}">
                      <a16:colId xmlns:a16="http://schemas.microsoft.com/office/drawing/2014/main" val="20001"/>
                    </a:ext>
                  </a:extLst>
                </a:gridCol>
              </a:tblGrid>
              <a:tr h="500986">
                <a:tc>
                  <a:txBody>
                    <a:bodyPr/>
                    <a:lstStyle/>
                    <a:p>
                      <a:pPr algn="ctr"/>
                      <a:r>
                        <a:rPr lang="en-US" b="1" u="sng" dirty="0">
                          <a:solidFill>
                            <a:srgbClr val="0070C0"/>
                          </a:solidFill>
                          <a:latin typeface="Arial"/>
                          <a:cs typeface="Arial"/>
                        </a:rPr>
                        <a:t>K - Career Development </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b="1" u="sng" dirty="0">
                          <a:solidFill>
                            <a:srgbClr val="0070C0"/>
                          </a:solidFill>
                          <a:latin typeface="Arial"/>
                          <a:cs typeface="Arial"/>
                        </a:rPr>
                        <a:t>Standard</a:t>
                      </a:r>
                      <a:r>
                        <a:rPr lang="en-US" b="1" u="sng" baseline="0" dirty="0">
                          <a:solidFill>
                            <a:srgbClr val="0070C0"/>
                          </a:solidFill>
                          <a:latin typeface="Arial"/>
                          <a:cs typeface="Arial"/>
                        </a:rPr>
                        <a:t> Grants</a:t>
                      </a:r>
                      <a:endParaRPr lang="en-US" b="1" u="sng" dirty="0">
                        <a:solidFill>
                          <a:srgbClr val="0070C0"/>
                        </a:solidFill>
                        <a:latin typeface="Arial"/>
                        <a:cs typeface="Aria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0"/>
                  </a:ext>
                </a:extLst>
              </a:tr>
              <a:tr h="344930">
                <a:tc>
                  <a:txBody>
                    <a:bodyPr/>
                    <a:lstStyle/>
                    <a:p>
                      <a:r>
                        <a:rPr lang="en-US" b="1" dirty="0">
                          <a:solidFill>
                            <a:schemeClr val="tx1"/>
                          </a:solidFill>
                          <a:latin typeface="Arial"/>
                          <a:cs typeface="Arial"/>
                        </a:rPr>
                        <a:t>Candidate</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marL="0" indent="284163"/>
                      <a:r>
                        <a:rPr lang="en-US" b="0" dirty="0">
                          <a:solidFill>
                            <a:schemeClr val="tx1"/>
                          </a:solidFill>
                          <a:latin typeface="Arial"/>
                          <a:cs typeface="Arial"/>
                        </a:rPr>
                        <a:t>Significance</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10001"/>
                  </a:ext>
                </a:extLst>
              </a:tr>
              <a:tr h="715694">
                <a:tc>
                  <a:txBody>
                    <a:bodyPr/>
                    <a:lstStyle/>
                    <a:p>
                      <a:r>
                        <a:rPr lang="en-US" b="1" dirty="0">
                          <a:solidFill>
                            <a:schemeClr val="tx1"/>
                          </a:solidFill>
                          <a:latin typeface="Arial"/>
                          <a:cs typeface="Arial"/>
                        </a:rPr>
                        <a:t>Career Development Plan / Career Goals</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40000"/>
                        <a:lumOff val="60000"/>
                      </a:schemeClr>
                    </a:solidFill>
                  </a:tcPr>
                </a:tc>
                <a:tc>
                  <a:txBody>
                    <a:bodyPr/>
                    <a:lstStyle/>
                    <a:p>
                      <a:pPr marL="0" indent="284163"/>
                      <a:r>
                        <a:rPr lang="en-US" sz="1800" b="0" kern="1200" dirty="0">
                          <a:solidFill>
                            <a:schemeClr val="tx1"/>
                          </a:solidFill>
                          <a:latin typeface="Arial"/>
                          <a:ea typeface="+mn-ea"/>
                          <a:cs typeface="Arial"/>
                        </a:rPr>
                        <a:t>Investigator</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10002"/>
                  </a:ext>
                </a:extLst>
              </a:tr>
              <a:tr h="500986">
                <a:tc>
                  <a:txBody>
                    <a:bodyPr/>
                    <a:lstStyle/>
                    <a:p>
                      <a:r>
                        <a:rPr lang="en-US" dirty="0">
                          <a:solidFill>
                            <a:schemeClr val="tx1"/>
                          </a:solidFill>
                          <a:latin typeface="Arial"/>
                          <a:cs typeface="Arial"/>
                        </a:rPr>
                        <a:t>Research Plan</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marL="0" indent="284163"/>
                      <a:r>
                        <a:rPr lang="en-US" dirty="0">
                          <a:solidFill>
                            <a:schemeClr val="tx1"/>
                          </a:solidFill>
                          <a:latin typeface="Arial"/>
                          <a:cs typeface="Arial"/>
                        </a:rPr>
                        <a:t>Innovation</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10003"/>
                  </a:ext>
                </a:extLst>
              </a:tr>
              <a:tr h="344930">
                <a:tc>
                  <a:txBody>
                    <a:bodyPr/>
                    <a:lstStyle/>
                    <a:p>
                      <a:r>
                        <a:rPr lang="en-US" b="0" dirty="0">
                          <a:solidFill>
                            <a:schemeClr val="tx1"/>
                          </a:solidFill>
                          <a:latin typeface="Arial"/>
                          <a:cs typeface="Arial"/>
                        </a:rPr>
                        <a:t>Mentors, etc.</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marL="0" indent="230188"/>
                      <a:r>
                        <a:rPr lang="en-US" sz="1800" b="0" kern="1200" dirty="0">
                          <a:solidFill>
                            <a:schemeClr val="tx1"/>
                          </a:solidFill>
                          <a:latin typeface="Arial"/>
                          <a:ea typeface="+mn-ea"/>
                          <a:cs typeface="Arial"/>
                        </a:rPr>
                        <a:t>Approach</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10004"/>
                  </a:ext>
                </a:extLst>
              </a:tr>
              <a:tr h="930402">
                <a:tc>
                  <a:txBody>
                    <a:bodyPr/>
                    <a:lstStyle/>
                    <a:p>
                      <a:r>
                        <a:rPr lang="en-US" b="0" dirty="0">
                          <a:solidFill>
                            <a:schemeClr val="tx1"/>
                          </a:solidFill>
                          <a:latin typeface="Arial"/>
                          <a:cs typeface="Arial"/>
                        </a:rPr>
                        <a:t>Environment</a:t>
                      </a:r>
                      <a:r>
                        <a:rPr lang="en-US" b="0" baseline="0" dirty="0">
                          <a:solidFill>
                            <a:schemeClr val="tx1"/>
                          </a:solidFill>
                          <a:latin typeface="Arial"/>
                          <a:cs typeface="Arial"/>
                        </a:rPr>
                        <a:t> </a:t>
                      </a:r>
                      <a:r>
                        <a:rPr lang="en-US" b="0" dirty="0">
                          <a:solidFill>
                            <a:schemeClr val="tx1"/>
                          </a:solidFill>
                          <a:latin typeface="Arial"/>
                          <a:cs typeface="Arial"/>
                        </a:rPr>
                        <a:t>Commitment</a:t>
                      </a:r>
                      <a:r>
                        <a:rPr lang="en-US" b="0" baseline="0" dirty="0">
                          <a:solidFill>
                            <a:schemeClr val="tx1"/>
                          </a:solidFill>
                          <a:latin typeface="Arial"/>
                          <a:cs typeface="Arial"/>
                        </a:rPr>
                        <a:t> to Candidate</a:t>
                      </a:r>
                      <a:endParaRPr lang="en-US" b="0" dirty="0">
                        <a:solidFill>
                          <a:schemeClr val="tx1"/>
                        </a:solidFill>
                        <a:latin typeface="Arial"/>
                        <a:cs typeface="Aria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tc>
                  <a:txBody>
                    <a:bodyPr/>
                    <a:lstStyle/>
                    <a:p>
                      <a:pPr marL="0" indent="230188"/>
                      <a:r>
                        <a:rPr lang="en-US" dirty="0">
                          <a:solidFill>
                            <a:schemeClr val="tx1"/>
                          </a:solidFill>
                          <a:latin typeface="Arial"/>
                          <a:cs typeface="Arial"/>
                        </a:rPr>
                        <a:t>Environment</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10005"/>
                  </a:ext>
                </a:extLst>
              </a:tr>
            </a:tbl>
          </a:graphicData>
        </a:graphic>
      </p:graphicFrame>
      <p:sp>
        <p:nvSpPr>
          <p:cNvPr id="7" name="TextBox 6">
            <a:extLst>
              <a:ext uri="{FF2B5EF4-FFF2-40B4-BE49-F238E27FC236}">
                <a16:creationId xmlns:a16="http://schemas.microsoft.com/office/drawing/2014/main" id="{2B906390-29ED-58A4-0F28-D9A4912F415D}"/>
              </a:ext>
            </a:extLst>
          </p:cNvPr>
          <p:cNvSpPr txBox="1"/>
          <p:nvPr/>
        </p:nvSpPr>
        <p:spPr>
          <a:xfrm>
            <a:off x="822599" y="1177696"/>
            <a:ext cx="7767000" cy="707886"/>
          </a:xfrm>
          <a:prstGeom prst="rect">
            <a:avLst/>
          </a:prstGeom>
          <a:noFill/>
        </p:spPr>
        <p:txBody>
          <a:bodyPr wrap="square">
            <a:spAutoFit/>
          </a:bodyPr>
          <a:lstStyle/>
          <a:p>
            <a:pPr marL="228600" indent="-228600">
              <a:buFontTx/>
              <a:buChar char="-"/>
            </a:pPr>
            <a:r>
              <a:rPr lang="en-US" sz="2000" dirty="0"/>
              <a:t>Funded proposals have component scores rated in the EXCELLENT range, i.e., scores of 1, 2 or 3 (out of 9; 1=best, 9=worst)</a:t>
            </a:r>
          </a:p>
        </p:txBody>
      </p:sp>
    </p:spTree>
    <p:extLst>
      <p:ext uri="{BB962C8B-B14F-4D97-AF65-F5344CB8AC3E}">
        <p14:creationId xmlns:p14="http://schemas.microsoft.com/office/powerpoint/2010/main" val="120069419"/>
      </p:ext>
    </p:extLst>
  </p:cSld>
  <p:clrMapOvr>
    <a:masterClrMapping/>
  </p:clrMapOvr>
</p:sld>
</file>

<file path=ppt/theme/_rels/theme10.xml.rels><?xml version="1.0" encoding="UTF-8" standalone="yes"?>
<Relationships xmlns="http://schemas.openxmlformats.org/package/2006/relationships"><Relationship Id="rId1" Type="http://schemas.openxmlformats.org/officeDocument/2006/relationships/image" Target="../media/image2.jpeg"/></Relationships>
</file>

<file path=ppt/theme/_rels/theme11.xml.rels><?xml version="1.0" encoding="UTF-8" standalone="yes"?>
<Relationships xmlns="http://schemas.openxmlformats.org/package/2006/relationships"><Relationship Id="rId1" Type="http://schemas.openxmlformats.org/officeDocument/2006/relationships/image" Target="../media/image2.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2.jpeg"/></Relationships>
</file>

<file path=ppt/theme/_rels/theme6.xml.rels><?xml version="1.0" encoding="UTF-8" standalone="yes"?>
<Relationships xmlns="http://schemas.openxmlformats.org/package/2006/relationships"><Relationship Id="rId1" Type="http://schemas.openxmlformats.org/officeDocument/2006/relationships/image" Target="../media/image2.jpeg"/></Relationships>
</file>

<file path=ppt/theme/_rels/them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image" Target="../media/image3.jpeg"/></Relationships>
</file>

<file path=ppt/theme/_rels/theme9.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Default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lank Presentation">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08" charset="0"/>
            <a:ea typeface="ＭＳ Ｐゴシック" pitchFamily="-108" charset="-128"/>
            <a:cs typeface="ＭＳ Ｐゴシック" pitchFamily="-10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08" charset="0"/>
            <a:ea typeface="ＭＳ Ｐゴシック" pitchFamily="-108" charset="-128"/>
            <a:cs typeface="ＭＳ Ｐゴシック" pitchFamily="-108"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3_Origin">
  <a:themeElements>
    <a:clrScheme name="Custom 5">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0000FF"/>
      </a:hlink>
      <a:folHlink>
        <a:srgbClr val="0000FF"/>
      </a:folHlink>
    </a:clrScheme>
    <a:fontScheme name="Origin">
      <a:majorFont>
        <a:latin typeface="Bookman Old Style"/>
        <a:ea typeface=""/>
        <a:cs typeface=""/>
        <a:font script="Grek" typeface="Cambria"/>
        <a:font script="Cyrl" typeface="Cambria"/>
        <a:font script="Jpan" typeface="ＭＳ 明朝"/>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1.xml><?xml version="1.0" encoding="utf-8"?>
<a:theme xmlns:a="http://schemas.openxmlformats.org/drawingml/2006/main" name="5_Origin">
  <a:themeElements>
    <a:clrScheme name="Custom 5">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0000FF"/>
      </a:hlink>
      <a:folHlink>
        <a:srgbClr val="0000FF"/>
      </a:folHlink>
    </a:clrScheme>
    <a:fontScheme name="Origin">
      <a:majorFont>
        <a:latin typeface="Bookman Old Style"/>
        <a:ea typeface=""/>
        <a:cs typeface=""/>
        <a:font script="Grek" typeface="Cambria"/>
        <a:font script="Cyrl" typeface="Cambria"/>
        <a:font script="Jpan" typeface="ＭＳ 明朝"/>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Foundry">
  <a:themeElements>
    <a:clrScheme name="Sky">
      <a:dk1>
        <a:sysClr val="windowText" lastClr="000000"/>
      </a:dk1>
      <a:lt1>
        <a:sysClr val="window" lastClr="FFFFFF"/>
      </a:lt1>
      <a:dk2>
        <a:srgbClr val="1782BF"/>
      </a:dk2>
      <a:lt2>
        <a:srgbClr val="62BCE9"/>
      </a:lt2>
      <a:accent1>
        <a:srgbClr val="073779"/>
      </a:accent1>
      <a:accent2>
        <a:srgbClr val="8FD9FB"/>
      </a:accent2>
      <a:accent3>
        <a:srgbClr val="FFCC00"/>
      </a:accent3>
      <a:accent4>
        <a:srgbClr val="EB6615"/>
      </a:accent4>
      <a:accent5>
        <a:srgbClr val="C76402"/>
      </a:accent5>
      <a:accent6>
        <a:srgbClr val="B523B4"/>
      </a:accent6>
      <a:hlink>
        <a:srgbClr val="FFDE26"/>
      </a:hlink>
      <a:folHlink>
        <a:srgbClr val="DEBE00"/>
      </a:folHlink>
    </a:clrScheme>
    <a:fontScheme name="Foundry">
      <a:majorFont>
        <a:latin typeface="Rockwell"/>
        <a:ea typeface=""/>
        <a:cs typeface=""/>
        <a:font script="Grek" typeface="Cambria"/>
        <a:font script="Cyrl" typeface="Cambria"/>
        <a:font script="Jpan" typeface="ＭＳ 明朝"/>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ＭＳ 明朝"/>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Blank Presentation">
  <a:themeElements>
    <a:clrScheme name="Custom 4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432FF"/>
      </a:hlink>
      <a:folHlink>
        <a:srgbClr val="99CC00"/>
      </a:folHlink>
    </a:clrScheme>
    <a:fontScheme name="Blank Presentation">
      <a:majorFont>
        <a:latin typeface="Arial"/>
        <a:ea typeface="Osaka"/>
        <a:cs typeface="Osaka"/>
      </a:majorFont>
      <a:minorFont>
        <a:latin typeface="Arial"/>
        <a:ea typeface="Osaka"/>
        <a:cs typeface="Osak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68" charset="0"/>
            <a:ea typeface="ＭＳ Ｐゴシック" pitchFamily="68" charset="-128"/>
            <a:cs typeface="ＭＳ Ｐゴシック" pitchFamily="6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68" charset="0"/>
            <a:ea typeface="ＭＳ Ｐゴシック" pitchFamily="68" charset="-128"/>
            <a:cs typeface="ＭＳ Ｐゴシック" pitchFamily="68"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rigin">
  <a:themeElements>
    <a:clrScheme name="Custom 18">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800080"/>
      </a:hlink>
      <a:folHlink>
        <a:srgbClr val="6B5680"/>
      </a:folHlink>
    </a:clrScheme>
    <a:fontScheme name="Origin">
      <a:majorFont>
        <a:latin typeface="Bookman Old Style"/>
        <a:ea typeface=""/>
        <a:cs typeface=""/>
        <a:font script="Grek" typeface="Cambria"/>
        <a:font script="Cyrl" typeface="Cambria"/>
        <a:font script="Jpan" typeface="ＭＳ 明朝"/>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1_Default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lank Presentation">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08" charset="0"/>
            <a:ea typeface="ＭＳ Ｐゴシック" pitchFamily="-108" charset="-128"/>
            <a:cs typeface="ＭＳ Ｐゴシック" pitchFamily="-10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08" charset="0"/>
            <a:ea typeface="ＭＳ Ｐゴシック" pitchFamily="-108" charset="-128"/>
            <a:cs typeface="ＭＳ Ｐゴシック" pitchFamily="-108"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4_Origin">
  <a:themeElements>
    <a:clrScheme name="Custom 43">
      <a:dk1>
        <a:srgbClr val="000000"/>
      </a:dk1>
      <a:lt1>
        <a:srgbClr val="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0432FF"/>
      </a:hlink>
      <a:folHlink>
        <a:srgbClr val="6B5680"/>
      </a:folHlink>
    </a:clrScheme>
    <a:fontScheme name="Origin">
      <a:majorFont>
        <a:latin typeface="Bookman Old Style"/>
        <a:ea typeface=""/>
        <a:cs typeface=""/>
        <a:font script="Grek" typeface="Cambria"/>
        <a:font script="Cyrl" typeface="Cambria"/>
        <a:font script="Jpan" typeface="ＭＳ 明朝"/>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4_Capital">
  <a:themeElements>
    <a:clrScheme name="Custom 29">
      <a:dk1>
        <a:srgbClr val="000000"/>
      </a:dk1>
      <a:lt1>
        <a:srgbClr val="FFFFFF"/>
      </a:lt1>
      <a:dk2>
        <a:srgbClr val="6F6D5D"/>
      </a:dk2>
      <a:lt2>
        <a:srgbClr val="7C8F97"/>
      </a:lt2>
      <a:accent1>
        <a:srgbClr val="4B5A60"/>
      </a:accent1>
      <a:accent2>
        <a:srgbClr val="9C5238"/>
      </a:accent2>
      <a:accent3>
        <a:srgbClr val="504539"/>
      </a:accent3>
      <a:accent4>
        <a:srgbClr val="C1AD79"/>
      </a:accent4>
      <a:accent5>
        <a:srgbClr val="667559"/>
      </a:accent5>
      <a:accent6>
        <a:srgbClr val="BAD6AD"/>
      </a:accent6>
      <a:hlink>
        <a:srgbClr val="0000FF"/>
      </a:hlink>
      <a:folHlink>
        <a:srgbClr val="8F9954"/>
      </a:folHlink>
    </a:clrScheme>
    <a:fontScheme name="Capital">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Capital">
      <a:fillStyleLst>
        <a:solidFill>
          <a:schemeClr val="phClr"/>
        </a:solidFill>
        <a:blipFill rotWithShape="1">
          <a:blip xmlns:r="http://schemas.openxmlformats.org/officeDocument/2006/relationships" r:embed="rId1">
            <a:duotone>
              <a:schemeClr val="phClr">
                <a:satMod val="150000"/>
                <a:lumMod val="50000"/>
              </a:schemeClr>
              <a:schemeClr val="phClr">
                <a:satMod val="300000"/>
                <a:lumMod val="125000"/>
              </a:schemeClr>
            </a:duotone>
          </a:blip>
          <a:tile tx="0" ty="0" sx="100000" sy="100000" flip="none" algn="tl"/>
        </a:blipFill>
        <a:blipFill rotWithShape="1">
          <a:blip xmlns:r="http://schemas.openxmlformats.org/officeDocument/2006/relationships" r:embed="rId2">
            <a:duotone>
              <a:schemeClr val="phClr">
                <a:satMod val="135000"/>
                <a:lumMod val="80000"/>
              </a:schemeClr>
              <a:schemeClr val="phClr">
                <a:satMod val="250000"/>
                <a:lumMod val="150000"/>
              </a:schemeClr>
            </a:duotone>
          </a:blip>
          <a:stretch/>
        </a:blip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44450" cap="flat" cmpd="sng" algn="ctr">
          <a:solidFill>
            <a:schemeClr val="phClr">
              <a:shade val="85000"/>
            </a:schemeClr>
          </a:solidFill>
          <a:prstDash val="solid"/>
        </a:ln>
      </a:lnStyleLst>
      <a:effectStyleLst>
        <a:effectStyle>
          <a:effectLst/>
        </a:effectStyle>
        <a:effectStyle>
          <a:effectLst>
            <a:outerShdw blurRad="63500" sx="101000" sy="101000" algn="ctr" rotWithShape="0">
              <a:srgbClr val="000000">
                <a:alpha val="40000"/>
              </a:srgbClr>
            </a:outerShdw>
          </a:effectLst>
          <a:scene3d>
            <a:camera prst="perspectiveFront" fov="3000000"/>
            <a:lightRig rig="threePt" dir="tl"/>
          </a:scene3d>
          <a:sp3d>
            <a:bevelT w="0" h="0"/>
          </a:sp3d>
        </a:effectStyle>
        <a:effectStyle>
          <a:effectLst>
            <a:innerShdw blurRad="190500">
              <a:srgbClr val="000000">
                <a:alpha val="50000"/>
              </a:srgbClr>
            </a:innerShdw>
          </a:effectLst>
          <a:scene3d>
            <a:camera prst="perspectiveFront" fov="4800000"/>
            <a:lightRig rig="twoPt" dir="t">
              <a:rot lat="0" lon="0" rev="4800000"/>
            </a:lightRig>
          </a:scene3d>
          <a:sp3d>
            <a:bevelT w="0" h="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3">
            <a:duotone>
              <a:schemeClr val="phClr">
                <a:satMod val="150000"/>
                <a:lumMod val="50000"/>
              </a:schemeClr>
              <a:schemeClr val="phClr">
                <a:satMod val="400000"/>
                <a:lumMod val="16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1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08" charset="0"/>
            <a:ea typeface="ＭＳ Ｐゴシック" pitchFamily="-108" charset="-128"/>
            <a:cs typeface="ＭＳ Ｐゴシック" pitchFamily="-10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08" charset="0"/>
            <a:ea typeface="ＭＳ Ｐゴシック" pitchFamily="-108" charset="-128"/>
            <a:cs typeface="ＭＳ Ｐゴシック" pitchFamily="-108"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1_Origin">
  <a:themeElements>
    <a:clrScheme name="Custom 5">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0000FF"/>
      </a:hlink>
      <a:folHlink>
        <a:srgbClr val="0000FF"/>
      </a:folHlink>
    </a:clrScheme>
    <a:fontScheme name="Origin">
      <a:majorFont>
        <a:latin typeface="Bookman Old Style"/>
        <a:ea typeface=""/>
        <a:cs typeface=""/>
        <a:font script="Grek" typeface="Cambria"/>
        <a:font script="Cyrl" typeface="Cambria"/>
        <a:font script="Jpan" typeface="ＭＳ 明朝"/>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1858</TotalTime>
  <Words>2612</Words>
  <Application>Microsoft Macintosh PowerPoint</Application>
  <PresentationFormat>On-screen Show (4:3)</PresentationFormat>
  <Paragraphs>377</Paragraphs>
  <Slides>26</Slides>
  <Notes>14</Notes>
  <HiddenSlides>0</HiddenSlides>
  <MMClips>0</MMClips>
  <ScaleCrop>false</ScaleCrop>
  <HeadingPairs>
    <vt:vector size="6" baseType="variant">
      <vt:variant>
        <vt:lpstr>Fonts Used</vt:lpstr>
      </vt:variant>
      <vt:variant>
        <vt:i4>17</vt:i4>
      </vt:variant>
      <vt:variant>
        <vt:lpstr>Theme</vt:lpstr>
      </vt:variant>
      <vt:variant>
        <vt:i4>11</vt:i4>
      </vt:variant>
      <vt:variant>
        <vt:lpstr>Slide Titles</vt:lpstr>
      </vt:variant>
      <vt:variant>
        <vt:i4>26</vt:i4>
      </vt:variant>
    </vt:vector>
  </HeadingPairs>
  <TitlesOfParts>
    <vt:vector size="54" baseType="lpstr">
      <vt:lpstr>Aptos</vt:lpstr>
      <vt:lpstr>Arial</vt:lpstr>
      <vt:lpstr>Arial Bold</vt:lpstr>
      <vt:lpstr>Arial Rounded MT Bold</vt:lpstr>
      <vt:lpstr>Brush Script MT</vt:lpstr>
      <vt:lpstr>Calibri</vt:lpstr>
      <vt:lpstr>Calisto MT</vt:lpstr>
      <vt:lpstr>Gill Sans</vt:lpstr>
      <vt:lpstr>Gill Sans MT</vt:lpstr>
      <vt:lpstr>Lucida Grande</vt:lpstr>
      <vt:lpstr>Roboto</vt:lpstr>
      <vt:lpstr>Rockwell</vt:lpstr>
      <vt:lpstr>Times</vt:lpstr>
      <vt:lpstr>Times New Roman</vt:lpstr>
      <vt:lpstr>Wingdings</vt:lpstr>
      <vt:lpstr>Wingdings 2</vt:lpstr>
      <vt:lpstr>Wingdings 3</vt:lpstr>
      <vt:lpstr>Default Theme</vt:lpstr>
      <vt:lpstr>Foundry</vt:lpstr>
      <vt:lpstr>Blank Presentation</vt:lpstr>
      <vt:lpstr>Origin</vt:lpstr>
      <vt:lpstr>1_Default Theme</vt:lpstr>
      <vt:lpstr>4_Origin</vt:lpstr>
      <vt:lpstr>4_Capital</vt:lpstr>
      <vt:lpstr>1_Blank Presentation</vt:lpstr>
      <vt:lpstr>1_Origin</vt:lpstr>
      <vt:lpstr>3_Origin</vt:lpstr>
      <vt:lpstr>5_Origin</vt:lpstr>
      <vt:lpstr>Preparing the Career Development Plan  for a Career Development Award</vt:lpstr>
      <vt:lpstr>Panelists</vt:lpstr>
      <vt:lpstr>PowerPoint Presentation</vt:lpstr>
      <vt:lpstr>Overview: Finding and Applying for an NIH CDA</vt:lpstr>
      <vt:lpstr>NIH K awards have many unique sections in addition to the typical NIH-style Research Plan</vt:lpstr>
      <vt:lpstr>PowerPoint Presentation</vt:lpstr>
      <vt:lpstr>PowerPoint Presentation</vt:lpstr>
      <vt:lpstr>PowerPoint Presentation</vt:lpstr>
      <vt:lpstr>K REVIEW CRITERIA</vt:lpstr>
      <vt:lpstr>2.  Candidate Information and Goals for Career Development</vt:lpstr>
      <vt:lpstr>   a)  Candidate’s Background</vt:lpstr>
      <vt:lpstr>     b)  Career Goals and Objectives</vt:lpstr>
      <vt:lpstr>Example of Table to Convey K01 Career Goals</vt:lpstr>
      <vt:lpstr>  c)  Candidate’s Plan for Career Development/Training Activities During Award Period</vt:lpstr>
      <vt:lpstr>This Candidate Section tells the Reviewers:</vt:lpstr>
      <vt:lpstr>     Panelists: How did you think about what comprises NEW TRAINING?</vt:lpstr>
      <vt:lpstr>CANDIDATE’S PLAN FOR CAREER DEVELOPMENT / TRAINING ACTIVITIES DURING AWARD PERIOD</vt:lpstr>
      <vt:lpstr>PowerPoint Presentation</vt:lpstr>
      <vt:lpstr>PowerPoint Presentation</vt:lpstr>
      <vt:lpstr>PowerPoint Presentation</vt:lpstr>
      <vt:lpstr>REVIEWER COMMENTS  2. Career Development Plan/Career Goals &amp; Objectives/Plan to Provide Mentoring </vt:lpstr>
      <vt:lpstr>Career Development Plan comments</vt:lpstr>
      <vt:lpstr>Career Development Plan comments</vt:lpstr>
      <vt:lpstr>Reviewers’ Comments of the Training Plan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Preparing a Career Development Plan for a Career Development Award</dc:title>
  <dc:creator>Gross, Janet</dc:creator>
  <cp:lastModifiedBy>Gross, Janet</cp:lastModifiedBy>
  <cp:revision>11</cp:revision>
  <cp:lastPrinted>2024-04-05T22:45:44Z</cp:lastPrinted>
  <dcterms:created xsi:type="dcterms:W3CDTF">2024-04-05T14:19:24Z</dcterms:created>
  <dcterms:modified xsi:type="dcterms:W3CDTF">2024-04-07T15:56:48Z</dcterms:modified>
</cp:coreProperties>
</file>