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56" r:id="rId5"/>
    <p:sldId id="261" r:id="rId6"/>
    <p:sldId id="262" r:id="rId7"/>
    <p:sldId id="267" r:id="rId8"/>
    <p:sldId id="270" r:id="rId9"/>
    <p:sldId id="269" r:id="rId10"/>
    <p:sldId id="272" r:id="rId11"/>
    <p:sldId id="278" r:id="rId12"/>
    <p:sldId id="321" r:id="rId13"/>
    <p:sldId id="316" r:id="rId14"/>
    <p:sldId id="317" r:id="rId15"/>
    <p:sldId id="318" r:id="rId16"/>
    <p:sldId id="328" r:id="rId17"/>
    <p:sldId id="329" r:id="rId18"/>
    <p:sldId id="274" r:id="rId19"/>
    <p:sldId id="315" r:id="rId20"/>
    <p:sldId id="326" r:id="rId21"/>
    <p:sldId id="277" r:id="rId22"/>
    <p:sldId id="327" r:id="rId23"/>
    <p:sldId id="312" r:id="rId24"/>
    <p:sldId id="313" r:id="rId25"/>
    <p:sldId id="275" r:id="rId26"/>
    <p:sldId id="322" r:id="rId27"/>
    <p:sldId id="323" r:id="rId28"/>
    <p:sldId id="276" r:id="rId29"/>
    <p:sldId id="324" r:id="rId30"/>
    <p:sldId id="32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99B8"/>
    <a:srgbClr val="738FB0"/>
    <a:srgbClr val="B3C2D7"/>
    <a:srgbClr val="0B0377"/>
    <a:srgbClr val="92A4C0"/>
    <a:srgbClr val="4B5A81"/>
    <a:srgbClr val="0A0369"/>
    <a:srgbClr val="1606EC"/>
    <a:srgbClr val="EEDD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0EDA0F-95EC-4FD6-9C19-BD2EA5A11FB9}" v="585" dt="2024-05-13T15:18:20.7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23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EF9F39-3D00-4D7A-B0A6-63AD745CBCBD}" type="doc">
      <dgm:prSet loTypeId="urn:microsoft.com/office/officeart/2005/8/layout/default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616DDA54-CC1A-4281-A2EF-AF533308BA9C}">
      <dgm:prSet/>
      <dgm:spPr/>
      <dgm:t>
        <a:bodyPr/>
        <a:lstStyle/>
        <a:p>
          <a:r>
            <a:rPr lang="en-US"/>
            <a:t>Contrast</a:t>
          </a:r>
        </a:p>
      </dgm:t>
    </dgm:pt>
    <dgm:pt modelId="{C9CE705E-3E5C-4FB7-96F5-A63470B26B81}" type="parTrans" cxnId="{6701F4E1-C1C5-4FDB-82A9-6728276D9041}">
      <dgm:prSet/>
      <dgm:spPr/>
      <dgm:t>
        <a:bodyPr/>
        <a:lstStyle/>
        <a:p>
          <a:endParaRPr lang="en-US"/>
        </a:p>
      </dgm:t>
    </dgm:pt>
    <dgm:pt modelId="{C276D504-E7BF-461F-AEA7-18D679E9C4C5}" type="sibTrans" cxnId="{6701F4E1-C1C5-4FDB-82A9-6728276D9041}">
      <dgm:prSet/>
      <dgm:spPr/>
      <dgm:t>
        <a:bodyPr/>
        <a:lstStyle/>
        <a:p>
          <a:endParaRPr lang="en-US"/>
        </a:p>
      </dgm:t>
    </dgm:pt>
    <dgm:pt modelId="{2722A769-93C7-43BD-AC87-883B34267F59}">
      <dgm:prSet/>
      <dgm:spPr/>
      <dgm:t>
        <a:bodyPr/>
        <a:lstStyle/>
        <a:p>
          <a:r>
            <a:rPr lang="en-US" dirty="0"/>
            <a:t>Font size and style</a:t>
          </a:r>
        </a:p>
      </dgm:t>
    </dgm:pt>
    <dgm:pt modelId="{2373BB7E-07AF-4B7F-9AF0-9F0EFEE4B476}" type="parTrans" cxnId="{CDFC3102-55FD-41C4-8285-FF1BB158AAA1}">
      <dgm:prSet/>
      <dgm:spPr/>
      <dgm:t>
        <a:bodyPr/>
        <a:lstStyle/>
        <a:p>
          <a:endParaRPr lang="en-US"/>
        </a:p>
      </dgm:t>
    </dgm:pt>
    <dgm:pt modelId="{093B633A-42D6-444C-BE51-C0C9D709A4D0}" type="sibTrans" cxnId="{CDFC3102-55FD-41C4-8285-FF1BB158AAA1}">
      <dgm:prSet/>
      <dgm:spPr/>
      <dgm:t>
        <a:bodyPr/>
        <a:lstStyle/>
        <a:p>
          <a:endParaRPr lang="en-US"/>
        </a:p>
      </dgm:t>
    </dgm:pt>
    <dgm:pt modelId="{39DD4957-6367-4F9B-BD2F-885D2AB2EFFC}">
      <dgm:prSet/>
      <dgm:spPr/>
      <dgm:t>
        <a:bodyPr/>
        <a:lstStyle/>
        <a:p>
          <a:r>
            <a:rPr lang="en-US"/>
            <a:t>White space</a:t>
          </a:r>
        </a:p>
      </dgm:t>
    </dgm:pt>
    <dgm:pt modelId="{33E4DEAC-1C1C-46D1-821F-0AC0934E30D2}" type="parTrans" cxnId="{1D6AFF1F-EDE3-4DE3-8B5B-45F98A270AA6}">
      <dgm:prSet/>
      <dgm:spPr/>
      <dgm:t>
        <a:bodyPr/>
        <a:lstStyle/>
        <a:p>
          <a:endParaRPr lang="en-US"/>
        </a:p>
      </dgm:t>
    </dgm:pt>
    <dgm:pt modelId="{440D504C-7E96-40CD-8F8E-78358984A23A}" type="sibTrans" cxnId="{1D6AFF1F-EDE3-4DE3-8B5B-45F98A270AA6}">
      <dgm:prSet/>
      <dgm:spPr/>
      <dgm:t>
        <a:bodyPr/>
        <a:lstStyle/>
        <a:p>
          <a:endParaRPr lang="en-US"/>
        </a:p>
      </dgm:t>
    </dgm:pt>
    <dgm:pt modelId="{795B6A24-452D-40FA-B3D9-B7278E8ED07C}">
      <dgm:prSet/>
      <dgm:spPr/>
      <dgm:t>
        <a:bodyPr/>
        <a:lstStyle/>
        <a:p>
          <a:r>
            <a:rPr lang="en-US"/>
            <a:t>Amount of text</a:t>
          </a:r>
        </a:p>
      </dgm:t>
    </dgm:pt>
    <dgm:pt modelId="{72BEC68C-095B-4646-9B12-B1D364AF5F3A}" type="parTrans" cxnId="{D890A14B-462C-4D91-AE4F-525D68068C5D}">
      <dgm:prSet/>
      <dgm:spPr/>
      <dgm:t>
        <a:bodyPr/>
        <a:lstStyle/>
        <a:p>
          <a:endParaRPr lang="en-US"/>
        </a:p>
      </dgm:t>
    </dgm:pt>
    <dgm:pt modelId="{ECDCD8E9-24C1-412B-B65A-D136E72D33ED}" type="sibTrans" cxnId="{D890A14B-462C-4D91-AE4F-525D68068C5D}">
      <dgm:prSet/>
      <dgm:spPr/>
      <dgm:t>
        <a:bodyPr/>
        <a:lstStyle/>
        <a:p>
          <a:endParaRPr lang="en-US"/>
        </a:p>
      </dgm:t>
    </dgm:pt>
    <dgm:pt modelId="{3A95C5AE-0509-4567-9EB1-6D2A2706257A}">
      <dgm:prSet/>
      <dgm:spPr/>
      <dgm:t>
        <a:bodyPr/>
        <a:lstStyle/>
        <a:p>
          <a:r>
            <a:rPr lang="en-US" dirty="0"/>
            <a:t>Sections</a:t>
          </a:r>
        </a:p>
      </dgm:t>
    </dgm:pt>
    <dgm:pt modelId="{30DB2962-C3C0-45B5-808F-D14272F72BEB}" type="parTrans" cxnId="{FF81AE05-9693-43C9-806E-DD0F4DCC286A}">
      <dgm:prSet/>
      <dgm:spPr/>
      <dgm:t>
        <a:bodyPr/>
        <a:lstStyle/>
        <a:p>
          <a:endParaRPr lang="en-US"/>
        </a:p>
      </dgm:t>
    </dgm:pt>
    <dgm:pt modelId="{1858EE6B-5E73-4905-868B-19A8F34CCFA5}" type="sibTrans" cxnId="{FF81AE05-9693-43C9-806E-DD0F4DCC286A}">
      <dgm:prSet/>
      <dgm:spPr/>
      <dgm:t>
        <a:bodyPr/>
        <a:lstStyle/>
        <a:p>
          <a:endParaRPr lang="en-US"/>
        </a:p>
      </dgm:t>
    </dgm:pt>
    <dgm:pt modelId="{3CFFE4AF-5440-4F78-ACCD-DE6CFC2A6A55}">
      <dgm:prSet/>
      <dgm:spPr>
        <a:solidFill>
          <a:srgbClr val="B3C2D7"/>
        </a:solidFill>
      </dgm:spPr>
      <dgm:t>
        <a:bodyPr/>
        <a:lstStyle/>
        <a:p>
          <a:r>
            <a:rPr lang="en-US" dirty="0"/>
            <a:t>Color Choices</a:t>
          </a:r>
        </a:p>
      </dgm:t>
    </dgm:pt>
    <dgm:pt modelId="{F5D164CB-1683-4C38-ABD0-51D603CA2EE3}" type="parTrans" cxnId="{655E76EC-EE1C-4B66-AD9B-D1F8CE3F3E84}">
      <dgm:prSet/>
      <dgm:spPr/>
      <dgm:t>
        <a:bodyPr/>
        <a:lstStyle/>
        <a:p>
          <a:endParaRPr lang="en-US"/>
        </a:p>
      </dgm:t>
    </dgm:pt>
    <dgm:pt modelId="{852BADA9-1A03-4732-B8B6-38F97694D6CC}" type="sibTrans" cxnId="{655E76EC-EE1C-4B66-AD9B-D1F8CE3F3E84}">
      <dgm:prSet/>
      <dgm:spPr/>
      <dgm:t>
        <a:bodyPr/>
        <a:lstStyle/>
        <a:p>
          <a:endParaRPr lang="en-US"/>
        </a:p>
      </dgm:t>
    </dgm:pt>
    <dgm:pt modelId="{47298429-39EC-477E-8406-463651BC4CF4}" type="pres">
      <dgm:prSet presAssocID="{B0EF9F39-3D00-4D7A-B0A6-63AD745CBCBD}" presName="diagram" presStyleCnt="0">
        <dgm:presLayoutVars>
          <dgm:dir/>
          <dgm:resizeHandles val="exact"/>
        </dgm:presLayoutVars>
      </dgm:prSet>
      <dgm:spPr/>
    </dgm:pt>
    <dgm:pt modelId="{D9A8A6B0-57A6-4A7A-8D04-905AE1CF39EC}" type="pres">
      <dgm:prSet presAssocID="{616DDA54-CC1A-4281-A2EF-AF533308BA9C}" presName="node" presStyleLbl="node1" presStyleIdx="0" presStyleCnt="6">
        <dgm:presLayoutVars>
          <dgm:bulletEnabled val="1"/>
        </dgm:presLayoutVars>
      </dgm:prSet>
      <dgm:spPr/>
    </dgm:pt>
    <dgm:pt modelId="{6AE870DF-9898-4D71-9C82-542DBAA31B32}" type="pres">
      <dgm:prSet presAssocID="{C276D504-E7BF-461F-AEA7-18D679E9C4C5}" presName="sibTrans" presStyleCnt="0"/>
      <dgm:spPr/>
    </dgm:pt>
    <dgm:pt modelId="{0205107B-8D35-4EB6-BED5-862DA794B737}" type="pres">
      <dgm:prSet presAssocID="{2722A769-93C7-43BD-AC87-883B34267F59}" presName="node" presStyleLbl="node1" presStyleIdx="1" presStyleCnt="6">
        <dgm:presLayoutVars>
          <dgm:bulletEnabled val="1"/>
        </dgm:presLayoutVars>
      </dgm:prSet>
      <dgm:spPr/>
    </dgm:pt>
    <dgm:pt modelId="{22F12D79-768F-48F2-9103-C6ADB721EFC1}" type="pres">
      <dgm:prSet presAssocID="{093B633A-42D6-444C-BE51-C0C9D709A4D0}" presName="sibTrans" presStyleCnt="0"/>
      <dgm:spPr/>
    </dgm:pt>
    <dgm:pt modelId="{8D6FDE45-A5B9-4EA5-BBCB-18A60E0C8200}" type="pres">
      <dgm:prSet presAssocID="{39DD4957-6367-4F9B-BD2F-885D2AB2EFFC}" presName="node" presStyleLbl="node1" presStyleIdx="2" presStyleCnt="6">
        <dgm:presLayoutVars>
          <dgm:bulletEnabled val="1"/>
        </dgm:presLayoutVars>
      </dgm:prSet>
      <dgm:spPr/>
    </dgm:pt>
    <dgm:pt modelId="{78A97B2B-84B0-40D7-BAB3-97593676AE04}" type="pres">
      <dgm:prSet presAssocID="{440D504C-7E96-40CD-8F8E-78358984A23A}" presName="sibTrans" presStyleCnt="0"/>
      <dgm:spPr/>
    </dgm:pt>
    <dgm:pt modelId="{07DBC3FB-A7AA-47E1-95FC-F0D6DA1ADDF1}" type="pres">
      <dgm:prSet presAssocID="{795B6A24-452D-40FA-B3D9-B7278E8ED07C}" presName="node" presStyleLbl="node1" presStyleIdx="3" presStyleCnt="6">
        <dgm:presLayoutVars>
          <dgm:bulletEnabled val="1"/>
        </dgm:presLayoutVars>
      </dgm:prSet>
      <dgm:spPr/>
    </dgm:pt>
    <dgm:pt modelId="{B4BA0A8B-B161-478A-BD69-D6AC49AF2C95}" type="pres">
      <dgm:prSet presAssocID="{ECDCD8E9-24C1-412B-B65A-D136E72D33ED}" presName="sibTrans" presStyleCnt="0"/>
      <dgm:spPr/>
    </dgm:pt>
    <dgm:pt modelId="{6F87250B-1420-4689-97A4-0BE15243E723}" type="pres">
      <dgm:prSet presAssocID="{3A95C5AE-0509-4567-9EB1-6D2A2706257A}" presName="node" presStyleLbl="node1" presStyleIdx="4" presStyleCnt="6">
        <dgm:presLayoutVars>
          <dgm:bulletEnabled val="1"/>
        </dgm:presLayoutVars>
      </dgm:prSet>
      <dgm:spPr/>
    </dgm:pt>
    <dgm:pt modelId="{7877C567-A4E9-406F-B8B1-80695C5120B2}" type="pres">
      <dgm:prSet presAssocID="{1858EE6B-5E73-4905-868B-19A8F34CCFA5}" presName="sibTrans" presStyleCnt="0"/>
      <dgm:spPr/>
    </dgm:pt>
    <dgm:pt modelId="{B30F4323-BFC1-43B6-9EDE-D12459283D18}" type="pres">
      <dgm:prSet presAssocID="{3CFFE4AF-5440-4F78-ACCD-DE6CFC2A6A55}" presName="node" presStyleLbl="node1" presStyleIdx="5" presStyleCnt="6">
        <dgm:presLayoutVars>
          <dgm:bulletEnabled val="1"/>
        </dgm:presLayoutVars>
      </dgm:prSet>
      <dgm:spPr/>
    </dgm:pt>
  </dgm:ptLst>
  <dgm:cxnLst>
    <dgm:cxn modelId="{CDFC3102-55FD-41C4-8285-FF1BB158AAA1}" srcId="{B0EF9F39-3D00-4D7A-B0A6-63AD745CBCBD}" destId="{2722A769-93C7-43BD-AC87-883B34267F59}" srcOrd="1" destOrd="0" parTransId="{2373BB7E-07AF-4B7F-9AF0-9F0EFEE4B476}" sibTransId="{093B633A-42D6-444C-BE51-C0C9D709A4D0}"/>
    <dgm:cxn modelId="{FF81AE05-9693-43C9-806E-DD0F4DCC286A}" srcId="{B0EF9F39-3D00-4D7A-B0A6-63AD745CBCBD}" destId="{3A95C5AE-0509-4567-9EB1-6D2A2706257A}" srcOrd="4" destOrd="0" parTransId="{30DB2962-C3C0-45B5-808F-D14272F72BEB}" sibTransId="{1858EE6B-5E73-4905-868B-19A8F34CCFA5}"/>
    <dgm:cxn modelId="{1D6AFF1F-EDE3-4DE3-8B5B-45F98A270AA6}" srcId="{B0EF9F39-3D00-4D7A-B0A6-63AD745CBCBD}" destId="{39DD4957-6367-4F9B-BD2F-885D2AB2EFFC}" srcOrd="2" destOrd="0" parTransId="{33E4DEAC-1C1C-46D1-821F-0AC0934E30D2}" sibTransId="{440D504C-7E96-40CD-8F8E-78358984A23A}"/>
    <dgm:cxn modelId="{072FA02C-7506-463D-BE91-CA73867B09D9}" type="presOf" srcId="{616DDA54-CC1A-4281-A2EF-AF533308BA9C}" destId="{D9A8A6B0-57A6-4A7A-8D04-905AE1CF39EC}" srcOrd="0" destOrd="0" presId="urn:microsoft.com/office/officeart/2005/8/layout/default"/>
    <dgm:cxn modelId="{887B7330-A931-4004-8DDF-E501882ABADB}" type="presOf" srcId="{39DD4957-6367-4F9B-BD2F-885D2AB2EFFC}" destId="{8D6FDE45-A5B9-4EA5-BBCB-18A60E0C8200}" srcOrd="0" destOrd="0" presId="urn:microsoft.com/office/officeart/2005/8/layout/default"/>
    <dgm:cxn modelId="{F50A733B-7852-4B71-BC4E-4CADB4E36AB9}" type="presOf" srcId="{B0EF9F39-3D00-4D7A-B0A6-63AD745CBCBD}" destId="{47298429-39EC-477E-8406-463651BC4CF4}" srcOrd="0" destOrd="0" presId="urn:microsoft.com/office/officeart/2005/8/layout/default"/>
    <dgm:cxn modelId="{D890A14B-462C-4D91-AE4F-525D68068C5D}" srcId="{B0EF9F39-3D00-4D7A-B0A6-63AD745CBCBD}" destId="{795B6A24-452D-40FA-B3D9-B7278E8ED07C}" srcOrd="3" destOrd="0" parTransId="{72BEC68C-095B-4646-9B12-B1D364AF5F3A}" sibTransId="{ECDCD8E9-24C1-412B-B65A-D136E72D33ED}"/>
    <dgm:cxn modelId="{E6B10B99-93D9-4C37-B97B-DB8E3275FBB3}" type="presOf" srcId="{3CFFE4AF-5440-4F78-ACCD-DE6CFC2A6A55}" destId="{B30F4323-BFC1-43B6-9EDE-D12459283D18}" srcOrd="0" destOrd="0" presId="urn:microsoft.com/office/officeart/2005/8/layout/default"/>
    <dgm:cxn modelId="{1B1DB1A3-1391-4CED-8B6C-051EA4E0C5E6}" type="presOf" srcId="{795B6A24-452D-40FA-B3D9-B7278E8ED07C}" destId="{07DBC3FB-A7AA-47E1-95FC-F0D6DA1ADDF1}" srcOrd="0" destOrd="0" presId="urn:microsoft.com/office/officeart/2005/8/layout/default"/>
    <dgm:cxn modelId="{F725F9AE-18B0-4CDD-AD7C-9DEF83088BBA}" type="presOf" srcId="{3A95C5AE-0509-4567-9EB1-6D2A2706257A}" destId="{6F87250B-1420-4689-97A4-0BE15243E723}" srcOrd="0" destOrd="0" presId="urn:microsoft.com/office/officeart/2005/8/layout/default"/>
    <dgm:cxn modelId="{6701F4E1-C1C5-4FDB-82A9-6728276D9041}" srcId="{B0EF9F39-3D00-4D7A-B0A6-63AD745CBCBD}" destId="{616DDA54-CC1A-4281-A2EF-AF533308BA9C}" srcOrd="0" destOrd="0" parTransId="{C9CE705E-3E5C-4FB7-96F5-A63470B26B81}" sibTransId="{C276D504-E7BF-461F-AEA7-18D679E9C4C5}"/>
    <dgm:cxn modelId="{E5B088E7-E68E-46D5-9D88-A86C26392823}" type="presOf" srcId="{2722A769-93C7-43BD-AC87-883B34267F59}" destId="{0205107B-8D35-4EB6-BED5-862DA794B737}" srcOrd="0" destOrd="0" presId="urn:microsoft.com/office/officeart/2005/8/layout/default"/>
    <dgm:cxn modelId="{655E76EC-EE1C-4B66-AD9B-D1F8CE3F3E84}" srcId="{B0EF9F39-3D00-4D7A-B0A6-63AD745CBCBD}" destId="{3CFFE4AF-5440-4F78-ACCD-DE6CFC2A6A55}" srcOrd="5" destOrd="0" parTransId="{F5D164CB-1683-4C38-ABD0-51D603CA2EE3}" sibTransId="{852BADA9-1A03-4732-B8B6-38F97694D6CC}"/>
    <dgm:cxn modelId="{1986A2CB-AB3D-4DC8-BDD3-7579ED648C95}" type="presParOf" srcId="{47298429-39EC-477E-8406-463651BC4CF4}" destId="{D9A8A6B0-57A6-4A7A-8D04-905AE1CF39EC}" srcOrd="0" destOrd="0" presId="urn:microsoft.com/office/officeart/2005/8/layout/default"/>
    <dgm:cxn modelId="{6C083E16-AD19-442D-9A5E-107502C91129}" type="presParOf" srcId="{47298429-39EC-477E-8406-463651BC4CF4}" destId="{6AE870DF-9898-4D71-9C82-542DBAA31B32}" srcOrd="1" destOrd="0" presId="urn:microsoft.com/office/officeart/2005/8/layout/default"/>
    <dgm:cxn modelId="{22068947-29EB-4D7A-8367-0B8C743E9CA7}" type="presParOf" srcId="{47298429-39EC-477E-8406-463651BC4CF4}" destId="{0205107B-8D35-4EB6-BED5-862DA794B737}" srcOrd="2" destOrd="0" presId="urn:microsoft.com/office/officeart/2005/8/layout/default"/>
    <dgm:cxn modelId="{E37DC85B-293A-41B0-A511-E6DE9DF2C45B}" type="presParOf" srcId="{47298429-39EC-477E-8406-463651BC4CF4}" destId="{22F12D79-768F-48F2-9103-C6ADB721EFC1}" srcOrd="3" destOrd="0" presId="urn:microsoft.com/office/officeart/2005/8/layout/default"/>
    <dgm:cxn modelId="{E0BE13E6-1DC1-49BD-8A81-8038B23AC7C5}" type="presParOf" srcId="{47298429-39EC-477E-8406-463651BC4CF4}" destId="{8D6FDE45-A5B9-4EA5-BBCB-18A60E0C8200}" srcOrd="4" destOrd="0" presId="urn:microsoft.com/office/officeart/2005/8/layout/default"/>
    <dgm:cxn modelId="{6B94F2FC-EC92-4E3B-A6A5-42988EE21C38}" type="presParOf" srcId="{47298429-39EC-477E-8406-463651BC4CF4}" destId="{78A97B2B-84B0-40D7-BAB3-97593676AE04}" srcOrd="5" destOrd="0" presId="urn:microsoft.com/office/officeart/2005/8/layout/default"/>
    <dgm:cxn modelId="{6FFB2410-2112-4920-BA7D-B882AF4B0019}" type="presParOf" srcId="{47298429-39EC-477E-8406-463651BC4CF4}" destId="{07DBC3FB-A7AA-47E1-95FC-F0D6DA1ADDF1}" srcOrd="6" destOrd="0" presId="urn:microsoft.com/office/officeart/2005/8/layout/default"/>
    <dgm:cxn modelId="{DD192395-7F7A-4DC4-95DF-A944258A7908}" type="presParOf" srcId="{47298429-39EC-477E-8406-463651BC4CF4}" destId="{B4BA0A8B-B161-478A-BD69-D6AC49AF2C95}" srcOrd="7" destOrd="0" presId="urn:microsoft.com/office/officeart/2005/8/layout/default"/>
    <dgm:cxn modelId="{841959B2-B491-490F-9416-EF0BD6AC9313}" type="presParOf" srcId="{47298429-39EC-477E-8406-463651BC4CF4}" destId="{6F87250B-1420-4689-97A4-0BE15243E723}" srcOrd="8" destOrd="0" presId="urn:microsoft.com/office/officeart/2005/8/layout/default"/>
    <dgm:cxn modelId="{7FE75DCA-D3DC-4829-BB67-5C8BE0940B11}" type="presParOf" srcId="{47298429-39EC-477E-8406-463651BC4CF4}" destId="{7877C567-A4E9-406F-B8B1-80695C5120B2}" srcOrd="9" destOrd="0" presId="urn:microsoft.com/office/officeart/2005/8/layout/default"/>
    <dgm:cxn modelId="{E8030A9F-EAE9-4A29-B963-5B49FDE61FF0}" type="presParOf" srcId="{47298429-39EC-477E-8406-463651BC4CF4}" destId="{B30F4323-BFC1-43B6-9EDE-D12459283D1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7F384D-0E60-4B1B-A555-7852552FD8C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E62841-F858-4D89-8B7C-81B7E2F6E2FF}" type="pres">
      <dgm:prSet presAssocID="{537F384D-0E60-4B1B-A555-7852552FD8C6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19FB9A07-11A4-4CDB-B5B3-48600559DB8C}" type="presOf" srcId="{537F384D-0E60-4B1B-A555-7852552FD8C6}" destId="{9BE62841-F858-4D89-8B7C-81B7E2F6E2F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2B0EFC-760C-4998-AB04-006298D88B60}" type="doc">
      <dgm:prSet loTypeId="urn:microsoft.com/office/officeart/2005/8/layout/chevron2" loCatId="process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3A113E59-1C66-4D70-A9A5-29D78AE00ED1}">
      <dgm:prSet/>
      <dgm:spPr/>
      <dgm:t>
        <a:bodyPr/>
        <a:lstStyle/>
        <a:p>
          <a:r>
            <a:rPr lang="en-US" dirty="0"/>
            <a:t>Background</a:t>
          </a:r>
        </a:p>
      </dgm:t>
    </dgm:pt>
    <dgm:pt modelId="{5C00C022-C5A4-4D30-A734-4A6D4B084512}" type="parTrans" cxnId="{4ACE2EBA-187A-41BA-BD1E-14CF4BBF65D3}">
      <dgm:prSet/>
      <dgm:spPr/>
      <dgm:t>
        <a:bodyPr/>
        <a:lstStyle/>
        <a:p>
          <a:endParaRPr lang="en-US"/>
        </a:p>
      </dgm:t>
    </dgm:pt>
    <dgm:pt modelId="{D8C4F84D-798E-43A2-BBCE-A2613DB8F1AC}" type="sibTrans" cxnId="{4ACE2EBA-187A-41BA-BD1E-14CF4BBF65D3}">
      <dgm:prSet/>
      <dgm:spPr/>
      <dgm:t>
        <a:bodyPr/>
        <a:lstStyle/>
        <a:p>
          <a:endParaRPr lang="en-US"/>
        </a:p>
      </dgm:t>
    </dgm:pt>
    <dgm:pt modelId="{D6E01483-E1D9-447E-93C5-403821BB47FF}">
      <dgm:prSet/>
      <dgm:spPr/>
      <dgm:t>
        <a:bodyPr/>
        <a:lstStyle/>
        <a:p>
          <a:r>
            <a:rPr lang="en-US"/>
            <a:t>Objective</a:t>
          </a:r>
        </a:p>
      </dgm:t>
    </dgm:pt>
    <dgm:pt modelId="{8C73F98A-0FAD-409B-8E3C-3E16E762F89A}" type="parTrans" cxnId="{EF61D8EC-7131-4F9E-9F4E-205130113F66}">
      <dgm:prSet/>
      <dgm:spPr/>
      <dgm:t>
        <a:bodyPr/>
        <a:lstStyle/>
        <a:p>
          <a:endParaRPr lang="en-US"/>
        </a:p>
      </dgm:t>
    </dgm:pt>
    <dgm:pt modelId="{B1B4945C-65B6-4AA8-B03E-A016CD40B376}" type="sibTrans" cxnId="{EF61D8EC-7131-4F9E-9F4E-205130113F66}">
      <dgm:prSet/>
      <dgm:spPr/>
      <dgm:t>
        <a:bodyPr/>
        <a:lstStyle/>
        <a:p>
          <a:endParaRPr lang="en-US"/>
        </a:p>
      </dgm:t>
    </dgm:pt>
    <dgm:pt modelId="{FBD8BF50-B438-401F-928E-F7D98DC6ECC2}">
      <dgm:prSet/>
      <dgm:spPr/>
      <dgm:t>
        <a:bodyPr/>
        <a:lstStyle/>
        <a:p>
          <a:r>
            <a:rPr lang="en-US"/>
            <a:t>Methods</a:t>
          </a:r>
        </a:p>
      </dgm:t>
    </dgm:pt>
    <dgm:pt modelId="{7D1BA268-1163-420C-948D-D681DDA7587D}" type="parTrans" cxnId="{DD2F4561-759C-46E9-8719-96A49C748004}">
      <dgm:prSet/>
      <dgm:spPr/>
      <dgm:t>
        <a:bodyPr/>
        <a:lstStyle/>
        <a:p>
          <a:endParaRPr lang="en-US"/>
        </a:p>
      </dgm:t>
    </dgm:pt>
    <dgm:pt modelId="{3F0F58C6-44E5-4A3C-BBA1-8ACEA3F7896C}" type="sibTrans" cxnId="{DD2F4561-759C-46E9-8719-96A49C748004}">
      <dgm:prSet/>
      <dgm:spPr/>
      <dgm:t>
        <a:bodyPr/>
        <a:lstStyle/>
        <a:p>
          <a:endParaRPr lang="en-US"/>
        </a:p>
      </dgm:t>
    </dgm:pt>
    <dgm:pt modelId="{032D384D-FABA-45DC-84F5-942BDFA86151}">
      <dgm:prSet/>
      <dgm:spPr/>
      <dgm:t>
        <a:bodyPr/>
        <a:lstStyle/>
        <a:p>
          <a:r>
            <a:rPr lang="en-US"/>
            <a:t>Results</a:t>
          </a:r>
        </a:p>
      </dgm:t>
    </dgm:pt>
    <dgm:pt modelId="{36E004D4-0597-4C77-BC1E-BE3653BEE304}" type="parTrans" cxnId="{42D0091F-1B8B-4617-9073-6C809D4EACC4}">
      <dgm:prSet/>
      <dgm:spPr/>
      <dgm:t>
        <a:bodyPr/>
        <a:lstStyle/>
        <a:p>
          <a:endParaRPr lang="en-US"/>
        </a:p>
      </dgm:t>
    </dgm:pt>
    <dgm:pt modelId="{9357A9C4-81FD-4A67-996C-3437A9FE9F63}" type="sibTrans" cxnId="{42D0091F-1B8B-4617-9073-6C809D4EACC4}">
      <dgm:prSet/>
      <dgm:spPr/>
      <dgm:t>
        <a:bodyPr/>
        <a:lstStyle/>
        <a:p>
          <a:endParaRPr lang="en-US"/>
        </a:p>
      </dgm:t>
    </dgm:pt>
    <dgm:pt modelId="{595B850B-C193-42C9-A3DF-C82948A7BB4B}">
      <dgm:prSet/>
      <dgm:spPr/>
      <dgm:t>
        <a:bodyPr/>
        <a:lstStyle/>
        <a:p>
          <a:r>
            <a:rPr lang="en-US"/>
            <a:t>Authors</a:t>
          </a:r>
        </a:p>
      </dgm:t>
    </dgm:pt>
    <dgm:pt modelId="{A0E319B5-585D-4384-A84F-37D2C18A231E}" type="parTrans" cxnId="{51DD7F4D-EED7-4EB8-B0D4-DBE5B6243D89}">
      <dgm:prSet/>
      <dgm:spPr/>
      <dgm:t>
        <a:bodyPr/>
        <a:lstStyle/>
        <a:p>
          <a:endParaRPr lang="en-US"/>
        </a:p>
      </dgm:t>
    </dgm:pt>
    <dgm:pt modelId="{5C17412C-6861-449B-AAFF-A9C06E08D97B}" type="sibTrans" cxnId="{51DD7F4D-EED7-4EB8-B0D4-DBE5B6243D89}">
      <dgm:prSet/>
      <dgm:spPr/>
      <dgm:t>
        <a:bodyPr/>
        <a:lstStyle/>
        <a:p>
          <a:endParaRPr lang="en-US"/>
        </a:p>
      </dgm:t>
    </dgm:pt>
    <dgm:pt modelId="{BD4CFE78-EB8F-4164-AC00-C8ECC871AFAA}">
      <dgm:prSet/>
      <dgm:spPr/>
      <dgm:t>
        <a:bodyPr/>
        <a:lstStyle/>
        <a:p>
          <a:r>
            <a:rPr lang="en-US" dirty="0"/>
            <a:t>Funding and References</a:t>
          </a:r>
        </a:p>
      </dgm:t>
    </dgm:pt>
    <dgm:pt modelId="{0729B886-8941-4ACA-BAA4-DBBE23CA128D}" type="parTrans" cxnId="{4D2B8ACB-22D7-40C3-9124-1635B58416EB}">
      <dgm:prSet/>
      <dgm:spPr/>
      <dgm:t>
        <a:bodyPr/>
        <a:lstStyle/>
        <a:p>
          <a:endParaRPr lang="en-US"/>
        </a:p>
      </dgm:t>
    </dgm:pt>
    <dgm:pt modelId="{CA093397-46FC-4DB6-9267-BC73CA499637}" type="sibTrans" cxnId="{4D2B8ACB-22D7-40C3-9124-1635B58416EB}">
      <dgm:prSet/>
      <dgm:spPr/>
      <dgm:t>
        <a:bodyPr/>
        <a:lstStyle/>
        <a:p>
          <a:endParaRPr lang="en-US"/>
        </a:p>
      </dgm:t>
    </dgm:pt>
    <dgm:pt modelId="{806A26C6-CF59-4613-8294-F6FDF99F6089}">
      <dgm:prSet/>
      <dgm:spPr/>
      <dgm:t>
        <a:bodyPr/>
        <a:lstStyle/>
        <a:p>
          <a:endParaRPr lang="en-US" dirty="0"/>
        </a:p>
      </dgm:t>
    </dgm:pt>
    <dgm:pt modelId="{5455C035-CC5C-4451-B842-879E2A65921D}" type="parTrans" cxnId="{B2FDFF3D-1714-4542-8927-53AEAEBB89DB}">
      <dgm:prSet/>
      <dgm:spPr/>
      <dgm:t>
        <a:bodyPr/>
        <a:lstStyle/>
        <a:p>
          <a:endParaRPr lang="en-US"/>
        </a:p>
      </dgm:t>
    </dgm:pt>
    <dgm:pt modelId="{1DD13126-6BBC-4138-A4A0-DD04B133BD21}" type="sibTrans" cxnId="{B2FDFF3D-1714-4542-8927-53AEAEBB89DB}">
      <dgm:prSet/>
      <dgm:spPr/>
      <dgm:t>
        <a:bodyPr/>
        <a:lstStyle/>
        <a:p>
          <a:endParaRPr lang="en-US"/>
        </a:p>
      </dgm:t>
    </dgm:pt>
    <dgm:pt modelId="{91C87567-E942-461D-BC63-480D52D6FDB4}" type="pres">
      <dgm:prSet presAssocID="{4E2B0EFC-760C-4998-AB04-006298D88B60}" presName="linearFlow" presStyleCnt="0">
        <dgm:presLayoutVars>
          <dgm:dir/>
          <dgm:animLvl val="lvl"/>
          <dgm:resizeHandles val="exact"/>
        </dgm:presLayoutVars>
      </dgm:prSet>
      <dgm:spPr/>
    </dgm:pt>
    <dgm:pt modelId="{23AC929A-9E83-4FB6-A585-4D5C6945A9F6}" type="pres">
      <dgm:prSet presAssocID="{3A113E59-1C66-4D70-A9A5-29D78AE00ED1}" presName="composite" presStyleCnt="0"/>
      <dgm:spPr/>
    </dgm:pt>
    <dgm:pt modelId="{E8CF8A77-AAF5-4F2F-BAFE-BA8219C00DDF}" type="pres">
      <dgm:prSet presAssocID="{3A113E59-1C66-4D70-A9A5-29D78AE00ED1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B6F98BEB-CED4-4370-956D-EBC5BEC77F27}" type="pres">
      <dgm:prSet presAssocID="{3A113E59-1C66-4D70-A9A5-29D78AE00ED1}" presName="descendantText" presStyleLbl="alignAcc1" presStyleIdx="0" presStyleCnt="6">
        <dgm:presLayoutVars>
          <dgm:bulletEnabled val="1"/>
        </dgm:presLayoutVars>
      </dgm:prSet>
      <dgm:spPr/>
    </dgm:pt>
    <dgm:pt modelId="{11188F40-DEB3-4152-953F-B0AD1FBEF73E}" type="pres">
      <dgm:prSet presAssocID="{D8C4F84D-798E-43A2-BBCE-A2613DB8F1AC}" presName="sp" presStyleCnt="0"/>
      <dgm:spPr/>
    </dgm:pt>
    <dgm:pt modelId="{BD73A70C-C4F7-443F-9CCA-0F9DDB2B0217}" type="pres">
      <dgm:prSet presAssocID="{D6E01483-E1D9-447E-93C5-403821BB47FF}" presName="composite" presStyleCnt="0"/>
      <dgm:spPr/>
    </dgm:pt>
    <dgm:pt modelId="{93B646C5-3E94-43F9-A949-A88AF35EA7BB}" type="pres">
      <dgm:prSet presAssocID="{D6E01483-E1D9-447E-93C5-403821BB47FF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26436EDA-0B7E-4FAA-BE18-04AD2687E524}" type="pres">
      <dgm:prSet presAssocID="{D6E01483-E1D9-447E-93C5-403821BB47FF}" presName="descendantText" presStyleLbl="alignAcc1" presStyleIdx="1" presStyleCnt="6">
        <dgm:presLayoutVars>
          <dgm:bulletEnabled val="1"/>
        </dgm:presLayoutVars>
      </dgm:prSet>
      <dgm:spPr/>
    </dgm:pt>
    <dgm:pt modelId="{C4F3DAFC-DFBE-40BF-88D8-6BC4D0E3CB6A}" type="pres">
      <dgm:prSet presAssocID="{B1B4945C-65B6-4AA8-B03E-A016CD40B376}" presName="sp" presStyleCnt="0"/>
      <dgm:spPr/>
    </dgm:pt>
    <dgm:pt modelId="{6B60ABC5-6228-462C-9B96-134B93262B22}" type="pres">
      <dgm:prSet presAssocID="{FBD8BF50-B438-401F-928E-F7D98DC6ECC2}" presName="composite" presStyleCnt="0"/>
      <dgm:spPr/>
    </dgm:pt>
    <dgm:pt modelId="{DAE1097A-58B1-4431-8C83-BF17402E8A3A}" type="pres">
      <dgm:prSet presAssocID="{FBD8BF50-B438-401F-928E-F7D98DC6ECC2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E4DA551D-16A1-4504-A4B6-15212261B408}" type="pres">
      <dgm:prSet presAssocID="{FBD8BF50-B438-401F-928E-F7D98DC6ECC2}" presName="descendantText" presStyleLbl="alignAcc1" presStyleIdx="2" presStyleCnt="6">
        <dgm:presLayoutVars>
          <dgm:bulletEnabled val="1"/>
        </dgm:presLayoutVars>
      </dgm:prSet>
      <dgm:spPr/>
    </dgm:pt>
    <dgm:pt modelId="{93AE94EF-CC9E-41AC-BB5A-2B47AF4723EB}" type="pres">
      <dgm:prSet presAssocID="{3F0F58C6-44E5-4A3C-BBA1-8ACEA3F7896C}" presName="sp" presStyleCnt="0"/>
      <dgm:spPr/>
    </dgm:pt>
    <dgm:pt modelId="{85222F52-CF03-418F-9650-6AEAACA4ED15}" type="pres">
      <dgm:prSet presAssocID="{032D384D-FABA-45DC-84F5-942BDFA86151}" presName="composite" presStyleCnt="0"/>
      <dgm:spPr/>
    </dgm:pt>
    <dgm:pt modelId="{9C40519F-A4A1-41B0-A991-B9112EE8620E}" type="pres">
      <dgm:prSet presAssocID="{032D384D-FABA-45DC-84F5-942BDFA86151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4FD88754-7314-4F95-B210-B6B7DFFB06AC}" type="pres">
      <dgm:prSet presAssocID="{032D384D-FABA-45DC-84F5-942BDFA86151}" presName="descendantText" presStyleLbl="alignAcc1" presStyleIdx="3" presStyleCnt="6">
        <dgm:presLayoutVars>
          <dgm:bulletEnabled val="1"/>
        </dgm:presLayoutVars>
      </dgm:prSet>
      <dgm:spPr/>
    </dgm:pt>
    <dgm:pt modelId="{A6900529-F4DA-4636-8D34-BAB4E3AACB55}" type="pres">
      <dgm:prSet presAssocID="{9357A9C4-81FD-4A67-996C-3437A9FE9F63}" presName="sp" presStyleCnt="0"/>
      <dgm:spPr/>
    </dgm:pt>
    <dgm:pt modelId="{F60DCB81-B60A-4974-9231-FE07E9F34034}" type="pres">
      <dgm:prSet presAssocID="{595B850B-C193-42C9-A3DF-C82948A7BB4B}" presName="composite" presStyleCnt="0"/>
      <dgm:spPr/>
    </dgm:pt>
    <dgm:pt modelId="{569AD0F3-3770-421F-A185-AF1368198511}" type="pres">
      <dgm:prSet presAssocID="{595B850B-C193-42C9-A3DF-C82948A7BB4B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D249F0EF-4127-41AE-AEB8-3887D424F9E7}" type="pres">
      <dgm:prSet presAssocID="{595B850B-C193-42C9-A3DF-C82948A7BB4B}" presName="descendantText" presStyleLbl="alignAcc1" presStyleIdx="4" presStyleCnt="6">
        <dgm:presLayoutVars>
          <dgm:bulletEnabled val="1"/>
        </dgm:presLayoutVars>
      </dgm:prSet>
      <dgm:spPr/>
    </dgm:pt>
    <dgm:pt modelId="{219ECC91-8EE1-4AB5-9266-765D177B4224}" type="pres">
      <dgm:prSet presAssocID="{5C17412C-6861-449B-AAFF-A9C06E08D97B}" presName="sp" presStyleCnt="0"/>
      <dgm:spPr/>
    </dgm:pt>
    <dgm:pt modelId="{27077471-6D5D-4712-87BA-1D8D1661E903}" type="pres">
      <dgm:prSet presAssocID="{BD4CFE78-EB8F-4164-AC00-C8ECC871AFAA}" presName="composite" presStyleCnt="0"/>
      <dgm:spPr/>
    </dgm:pt>
    <dgm:pt modelId="{4D4BEDCA-4B1A-451B-A318-123DBA0310B3}" type="pres">
      <dgm:prSet presAssocID="{BD4CFE78-EB8F-4164-AC00-C8ECC871AFAA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624A8541-0720-4600-90D7-281B89123C8A}" type="pres">
      <dgm:prSet presAssocID="{BD4CFE78-EB8F-4164-AC00-C8ECC871AFAA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AD07AC0A-DECE-4675-9789-26D10E1C619F}" type="presOf" srcId="{806A26C6-CF59-4613-8294-F6FDF99F6089}" destId="{26436EDA-0B7E-4FAA-BE18-04AD2687E524}" srcOrd="0" destOrd="0" presId="urn:microsoft.com/office/officeart/2005/8/layout/chevron2"/>
    <dgm:cxn modelId="{42D0091F-1B8B-4617-9073-6C809D4EACC4}" srcId="{4E2B0EFC-760C-4998-AB04-006298D88B60}" destId="{032D384D-FABA-45DC-84F5-942BDFA86151}" srcOrd="3" destOrd="0" parTransId="{36E004D4-0597-4C77-BC1E-BE3653BEE304}" sibTransId="{9357A9C4-81FD-4A67-996C-3437A9FE9F63}"/>
    <dgm:cxn modelId="{B2FDFF3D-1714-4542-8927-53AEAEBB89DB}" srcId="{D6E01483-E1D9-447E-93C5-403821BB47FF}" destId="{806A26C6-CF59-4613-8294-F6FDF99F6089}" srcOrd="0" destOrd="0" parTransId="{5455C035-CC5C-4451-B842-879E2A65921D}" sibTransId="{1DD13126-6BBC-4138-A4A0-DD04B133BD21}"/>
    <dgm:cxn modelId="{DD2F4561-759C-46E9-8719-96A49C748004}" srcId="{4E2B0EFC-760C-4998-AB04-006298D88B60}" destId="{FBD8BF50-B438-401F-928E-F7D98DC6ECC2}" srcOrd="2" destOrd="0" parTransId="{7D1BA268-1163-420C-948D-D681DDA7587D}" sibTransId="{3F0F58C6-44E5-4A3C-BBA1-8ACEA3F7896C}"/>
    <dgm:cxn modelId="{0738F445-0AE4-4E3C-9419-72A6DE37F653}" type="presOf" srcId="{4E2B0EFC-760C-4998-AB04-006298D88B60}" destId="{91C87567-E942-461D-BC63-480D52D6FDB4}" srcOrd="0" destOrd="0" presId="urn:microsoft.com/office/officeart/2005/8/layout/chevron2"/>
    <dgm:cxn modelId="{51DD7F4D-EED7-4EB8-B0D4-DBE5B6243D89}" srcId="{4E2B0EFC-760C-4998-AB04-006298D88B60}" destId="{595B850B-C193-42C9-A3DF-C82948A7BB4B}" srcOrd="4" destOrd="0" parTransId="{A0E319B5-585D-4384-A84F-37D2C18A231E}" sibTransId="{5C17412C-6861-449B-AAFF-A9C06E08D97B}"/>
    <dgm:cxn modelId="{2D73EFA4-8162-4A4B-AE22-B5D1F9A92EFF}" type="presOf" srcId="{BD4CFE78-EB8F-4164-AC00-C8ECC871AFAA}" destId="{4D4BEDCA-4B1A-451B-A318-123DBA0310B3}" srcOrd="0" destOrd="0" presId="urn:microsoft.com/office/officeart/2005/8/layout/chevron2"/>
    <dgm:cxn modelId="{B4F515B0-AC56-4F49-B556-E07F43F52015}" type="presOf" srcId="{FBD8BF50-B438-401F-928E-F7D98DC6ECC2}" destId="{DAE1097A-58B1-4431-8C83-BF17402E8A3A}" srcOrd="0" destOrd="0" presId="urn:microsoft.com/office/officeart/2005/8/layout/chevron2"/>
    <dgm:cxn modelId="{DB19BCB9-FB3C-454A-92FA-61E1CF7F48AE}" type="presOf" srcId="{D6E01483-E1D9-447E-93C5-403821BB47FF}" destId="{93B646C5-3E94-43F9-A949-A88AF35EA7BB}" srcOrd="0" destOrd="0" presId="urn:microsoft.com/office/officeart/2005/8/layout/chevron2"/>
    <dgm:cxn modelId="{4ACE2EBA-187A-41BA-BD1E-14CF4BBF65D3}" srcId="{4E2B0EFC-760C-4998-AB04-006298D88B60}" destId="{3A113E59-1C66-4D70-A9A5-29D78AE00ED1}" srcOrd="0" destOrd="0" parTransId="{5C00C022-C5A4-4D30-A734-4A6D4B084512}" sibTransId="{D8C4F84D-798E-43A2-BBCE-A2613DB8F1AC}"/>
    <dgm:cxn modelId="{EF7EC0C5-E73B-46CF-AD4A-A1960778C8ED}" type="presOf" srcId="{595B850B-C193-42C9-A3DF-C82948A7BB4B}" destId="{569AD0F3-3770-421F-A185-AF1368198511}" srcOrd="0" destOrd="0" presId="urn:microsoft.com/office/officeart/2005/8/layout/chevron2"/>
    <dgm:cxn modelId="{158257C8-D163-482A-BA65-7EC7D14F4B29}" type="presOf" srcId="{3A113E59-1C66-4D70-A9A5-29D78AE00ED1}" destId="{E8CF8A77-AAF5-4F2F-BAFE-BA8219C00DDF}" srcOrd="0" destOrd="0" presId="urn:microsoft.com/office/officeart/2005/8/layout/chevron2"/>
    <dgm:cxn modelId="{4D2B8ACB-22D7-40C3-9124-1635B58416EB}" srcId="{4E2B0EFC-760C-4998-AB04-006298D88B60}" destId="{BD4CFE78-EB8F-4164-AC00-C8ECC871AFAA}" srcOrd="5" destOrd="0" parTransId="{0729B886-8941-4ACA-BAA4-DBBE23CA128D}" sibTransId="{CA093397-46FC-4DB6-9267-BC73CA499637}"/>
    <dgm:cxn modelId="{EF61D8EC-7131-4F9E-9F4E-205130113F66}" srcId="{4E2B0EFC-760C-4998-AB04-006298D88B60}" destId="{D6E01483-E1D9-447E-93C5-403821BB47FF}" srcOrd="1" destOrd="0" parTransId="{8C73F98A-0FAD-409B-8E3C-3E16E762F89A}" sibTransId="{B1B4945C-65B6-4AA8-B03E-A016CD40B376}"/>
    <dgm:cxn modelId="{BF1C0FFC-D546-4C36-8244-57D8C84EDA64}" type="presOf" srcId="{032D384D-FABA-45DC-84F5-942BDFA86151}" destId="{9C40519F-A4A1-41B0-A991-B9112EE8620E}" srcOrd="0" destOrd="0" presId="urn:microsoft.com/office/officeart/2005/8/layout/chevron2"/>
    <dgm:cxn modelId="{76B544A4-3FF7-4A7D-B89C-CE75CA8B63B6}" type="presParOf" srcId="{91C87567-E942-461D-BC63-480D52D6FDB4}" destId="{23AC929A-9E83-4FB6-A585-4D5C6945A9F6}" srcOrd="0" destOrd="0" presId="urn:microsoft.com/office/officeart/2005/8/layout/chevron2"/>
    <dgm:cxn modelId="{444B4B5F-DB8A-4D0E-8C7D-FD00A295A452}" type="presParOf" srcId="{23AC929A-9E83-4FB6-A585-4D5C6945A9F6}" destId="{E8CF8A77-AAF5-4F2F-BAFE-BA8219C00DDF}" srcOrd="0" destOrd="0" presId="urn:microsoft.com/office/officeart/2005/8/layout/chevron2"/>
    <dgm:cxn modelId="{5A9476C4-B967-43EC-91F6-6E75939DD17B}" type="presParOf" srcId="{23AC929A-9E83-4FB6-A585-4D5C6945A9F6}" destId="{B6F98BEB-CED4-4370-956D-EBC5BEC77F27}" srcOrd="1" destOrd="0" presId="urn:microsoft.com/office/officeart/2005/8/layout/chevron2"/>
    <dgm:cxn modelId="{F87611FE-8DAA-4F0F-A3AE-F8D00CFBC09C}" type="presParOf" srcId="{91C87567-E942-461D-BC63-480D52D6FDB4}" destId="{11188F40-DEB3-4152-953F-B0AD1FBEF73E}" srcOrd="1" destOrd="0" presId="urn:microsoft.com/office/officeart/2005/8/layout/chevron2"/>
    <dgm:cxn modelId="{1FD9172A-6523-45F5-95B9-1478EACC4DBD}" type="presParOf" srcId="{91C87567-E942-461D-BC63-480D52D6FDB4}" destId="{BD73A70C-C4F7-443F-9CCA-0F9DDB2B0217}" srcOrd="2" destOrd="0" presId="urn:microsoft.com/office/officeart/2005/8/layout/chevron2"/>
    <dgm:cxn modelId="{4FE616ED-AD86-46D5-A472-70C4B8F58140}" type="presParOf" srcId="{BD73A70C-C4F7-443F-9CCA-0F9DDB2B0217}" destId="{93B646C5-3E94-43F9-A949-A88AF35EA7BB}" srcOrd="0" destOrd="0" presId="urn:microsoft.com/office/officeart/2005/8/layout/chevron2"/>
    <dgm:cxn modelId="{CA06D520-A431-4242-AB51-70DC48A73705}" type="presParOf" srcId="{BD73A70C-C4F7-443F-9CCA-0F9DDB2B0217}" destId="{26436EDA-0B7E-4FAA-BE18-04AD2687E524}" srcOrd="1" destOrd="0" presId="urn:microsoft.com/office/officeart/2005/8/layout/chevron2"/>
    <dgm:cxn modelId="{953CBEA0-5ABB-4127-A922-4B554BCFE515}" type="presParOf" srcId="{91C87567-E942-461D-BC63-480D52D6FDB4}" destId="{C4F3DAFC-DFBE-40BF-88D8-6BC4D0E3CB6A}" srcOrd="3" destOrd="0" presId="urn:microsoft.com/office/officeart/2005/8/layout/chevron2"/>
    <dgm:cxn modelId="{44DD3072-9CAB-46AF-8A73-4356D0893ACB}" type="presParOf" srcId="{91C87567-E942-461D-BC63-480D52D6FDB4}" destId="{6B60ABC5-6228-462C-9B96-134B93262B22}" srcOrd="4" destOrd="0" presId="urn:microsoft.com/office/officeart/2005/8/layout/chevron2"/>
    <dgm:cxn modelId="{DE10DC18-70D5-479D-9AF3-DE1B24684363}" type="presParOf" srcId="{6B60ABC5-6228-462C-9B96-134B93262B22}" destId="{DAE1097A-58B1-4431-8C83-BF17402E8A3A}" srcOrd="0" destOrd="0" presId="urn:microsoft.com/office/officeart/2005/8/layout/chevron2"/>
    <dgm:cxn modelId="{B9F43CF8-F21C-4FBC-8469-4E3BE726F3B8}" type="presParOf" srcId="{6B60ABC5-6228-462C-9B96-134B93262B22}" destId="{E4DA551D-16A1-4504-A4B6-15212261B408}" srcOrd="1" destOrd="0" presId="urn:microsoft.com/office/officeart/2005/8/layout/chevron2"/>
    <dgm:cxn modelId="{56875986-126D-4CC9-B8D2-2CEDEA4D7615}" type="presParOf" srcId="{91C87567-E942-461D-BC63-480D52D6FDB4}" destId="{93AE94EF-CC9E-41AC-BB5A-2B47AF4723EB}" srcOrd="5" destOrd="0" presId="urn:microsoft.com/office/officeart/2005/8/layout/chevron2"/>
    <dgm:cxn modelId="{22DFE32D-B975-49BD-9014-4EE9F2BA6FC4}" type="presParOf" srcId="{91C87567-E942-461D-BC63-480D52D6FDB4}" destId="{85222F52-CF03-418F-9650-6AEAACA4ED15}" srcOrd="6" destOrd="0" presId="urn:microsoft.com/office/officeart/2005/8/layout/chevron2"/>
    <dgm:cxn modelId="{99E1B256-52AC-46F1-B896-054F31641A94}" type="presParOf" srcId="{85222F52-CF03-418F-9650-6AEAACA4ED15}" destId="{9C40519F-A4A1-41B0-A991-B9112EE8620E}" srcOrd="0" destOrd="0" presId="urn:microsoft.com/office/officeart/2005/8/layout/chevron2"/>
    <dgm:cxn modelId="{DEDEB783-BB6E-4F23-950F-1361E547EFE0}" type="presParOf" srcId="{85222F52-CF03-418F-9650-6AEAACA4ED15}" destId="{4FD88754-7314-4F95-B210-B6B7DFFB06AC}" srcOrd="1" destOrd="0" presId="urn:microsoft.com/office/officeart/2005/8/layout/chevron2"/>
    <dgm:cxn modelId="{7FFE958D-F2E4-4DCD-A090-BFD954012A9E}" type="presParOf" srcId="{91C87567-E942-461D-BC63-480D52D6FDB4}" destId="{A6900529-F4DA-4636-8D34-BAB4E3AACB55}" srcOrd="7" destOrd="0" presId="urn:microsoft.com/office/officeart/2005/8/layout/chevron2"/>
    <dgm:cxn modelId="{0DA86078-32B2-4B30-8588-3C586397D2AD}" type="presParOf" srcId="{91C87567-E942-461D-BC63-480D52D6FDB4}" destId="{F60DCB81-B60A-4974-9231-FE07E9F34034}" srcOrd="8" destOrd="0" presId="urn:microsoft.com/office/officeart/2005/8/layout/chevron2"/>
    <dgm:cxn modelId="{3639D10F-4807-4F9D-AEF2-03E31FFB019D}" type="presParOf" srcId="{F60DCB81-B60A-4974-9231-FE07E9F34034}" destId="{569AD0F3-3770-421F-A185-AF1368198511}" srcOrd="0" destOrd="0" presId="urn:microsoft.com/office/officeart/2005/8/layout/chevron2"/>
    <dgm:cxn modelId="{8F4AD7E7-CDA9-4C5B-844E-86726DFDAA6B}" type="presParOf" srcId="{F60DCB81-B60A-4974-9231-FE07E9F34034}" destId="{D249F0EF-4127-41AE-AEB8-3887D424F9E7}" srcOrd="1" destOrd="0" presId="urn:microsoft.com/office/officeart/2005/8/layout/chevron2"/>
    <dgm:cxn modelId="{1B9A39D2-3FDA-420C-A3AD-BB2B600CEF71}" type="presParOf" srcId="{91C87567-E942-461D-BC63-480D52D6FDB4}" destId="{219ECC91-8EE1-4AB5-9266-765D177B4224}" srcOrd="9" destOrd="0" presId="urn:microsoft.com/office/officeart/2005/8/layout/chevron2"/>
    <dgm:cxn modelId="{81EC03E9-DF2B-450D-9886-98E021D461B2}" type="presParOf" srcId="{91C87567-E942-461D-BC63-480D52D6FDB4}" destId="{27077471-6D5D-4712-87BA-1D8D1661E903}" srcOrd="10" destOrd="0" presId="urn:microsoft.com/office/officeart/2005/8/layout/chevron2"/>
    <dgm:cxn modelId="{52384301-5A0D-49CA-868A-DC685A2A9BF5}" type="presParOf" srcId="{27077471-6D5D-4712-87BA-1D8D1661E903}" destId="{4D4BEDCA-4B1A-451B-A318-123DBA0310B3}" srcOrd="0" destOrd="0" presId="urn:microsoft.com/office/officeart/2005/8/layout/chevron2"/>
    <dgm:cxn modelId="{235BEA30-8469-4027-98E0-18850FFF71F8}" type="presParOf" srcId="{27077471-6D5D-4712-87BA-1D8D1661E903}" destId="{624A8541-0720-4600-90D7-281B89123C8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5EF48A-0958-4643-A5CD-78F3CFC60D2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391C03-3FE6-4995-B6F4-DC72E51588FE}">
      <dgm:prSet/>
      <dgm:spPr>
        <a:solidFill>
          <a:srgbClr val="738FB0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Other Possible Categories:</a:t>
          </a:r>
        </a:p>
      </dgm:t>
    </dgm:pt>
    <dgm:pt modelId="{07263F9D-0C0E-4B4B-86A3-BCB93ED97A68}" type="parTrans" cxnId="{A7034685-7271-4818-B1B4-ACE84E66A91F}">
      <dgm:prSet/>
      <dgm:spPr/>
      <dgm:t>
        <a:bodyPr/>
        <a:lstStyle/>
        <a:p>
          <a:endParaRPr lang="en-US"/>
        </a:p>
      </dgm:t>
    </dgm:pt>
    <dgm:pt modelId="{91CA6985-6AA4-4F41-8DC8-8B4796083FB1}" type="sibTrans" cxnId="{A7034685-7271-4818-B1B4-ACE84E66A91F}">
      <dgm:prSet/>
      <dgm:spPr/>
      <dgm:t>
        <a:bodyPr/>
        <a:lstStyle/>
        <a:p>
          <a:endParaRPr lang="en-US"/>
        </a:p>
      </dgm:t>
    </dgm:pt>
    <dgm:pt modelId="{8EED0EB6-A123-4D96-93DB-F37F80DE293E}">
      <dgm:prSet/>
      <dgm:spPr>
        <a:solidFill>
          <a:schemeClr val="accent6">
            <a:lumMod val="60000"/>
            <a:lumOff val="40000"/>
            <a:alpha val="89804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SMART Aim</a:t>
          </a:r>
        </a:p>
      </dgm:t>
    </dgm:pt>
    <dgm:pt modelId="{0D994689-B076-4A62-9C04-3807919BC771}" type="parTrans" cxnId="{36ED7EB5-AEBC-4A32-8998-7FA4F0B88251}">
      <dgm:prSet/>
      <dgm:spPr/>
      <dgm:t>
        <a:bodyPr/>
        <a:lstStyle/>
        <a:p>
          <a:endParaRPr lang="en-US"/>
        </a:p>
      </dgm:t>
    </dgm:pt>
    <dgm:pt modelId="{76B28AFE-368B-4A03-B20A-6BF1E21E7E90}" type="sibTrans" cxnId="{36ED7EB5-AEBC-4A32-8998-7FA4F0B88251}">
      <dgm:prSet/>
      <dgm:spPr/>
      <dgm:t>
        <a:bodyPr/>
        <a:lstStyle/>
        <a:p>
          <a:endParaRPr lang="en-US"/>
        </a:p>
      </dgm:t>
    </dgm:pt>
    <dgm:pt modelId="{32448A6F-6972-4FDD-BCA0-845E3C50EE07}">
      <dgm:prSet/>
      <dgm:spPr>
        <a:solidFill>
          <a:schemeClr val="accent6">
            <a:lumMod val="60000"/>
            <a:lumOff val="40000"/>
            <a:alpha val="89804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Challenges or Limitations</a:t>
          </a:r>
        </a:p>
      </dgm:t>
    </dgm:pt>
    <dgm:pt modelId="{1710918B-83AF-4F23-990A-1DB1746340CC}" type="parTrans" cxnId="{E2138CC4-623D-4BBB-A283-8633CB093C70}">
      <dgm:prSet/>
      <dgm:spPr/>
      <dgm:t>
        <a:bodyPr/>
        <a:lstStyle/>
        <a:p>
          <a:endParaRPr lang="en-US"/>
        </a:p>
      </dgm:t>
    </dgm:pt>
    <dgm:pt modelId="{C3C7E7C5-304E-4F2E-A90B-8ED4421E0A21}" type="sibTrans" cxnId="{E2138CC4-623D-4BBB-A283-8633CB093C70}">
      <dgm:prSet/>
      <dgm:spPr/>
      <dgm:t>
        <a:bodyPr/>
        <a:lstStyle/>
        <a:p>
          <a:endParaRPr lang="en-US"/>
        </a:p>
      </dgm:t>
    </dgm:pt>
    <dgm:pt modelId="{C0C35205-FCAA-48DD-AD7E-3818CD293FB0}">
      <dgm:prSet/>
      <dgm:spPr>
        <a:solidFill>
          <a:schemeClr val="accent6">
            <a:lumMod val="60000"/>
            <a:lumOff val="40000"/>
            <a:alpha val="89804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Conclusions</a:t>
          </a:r>
        </a:p>
      </dgm:t>
    </dgm:pt>
    <dgm:pt modelId="{9865FAE6-C543-4F98-8FCE-12696693AF41}" type="parTrans" cxnId="{07A3F51D-C570-4462-836A-644A4903C8B0}">
      <dgm:prSet/>
      <dgm:spPr/>
      <dgm:t>
        <a:bodyPr/>
        <a:lstStyle/>
        <a:p>
          <a:endParaRPr lang="en-US"/>
        </a:p>
      </dgm:t>
    </dgm:pt>
    <dgm:pt modelId="{5054D420-9177-464F-8C07-8875E307BFCD}" type="sibTrans" cxnId="{07A3F51D-C570-4462-836A-644A4903C8B0}">
      <dgm:prSet/>
      <dgm:spPr/>
      <dgm:t>
        <a:bodyPr/>
        <a:lstStyle/>
        <a:p>
          <a:endParaRPr lang="en-US"/>
        </a:p>
      </dgm:t>
    </dgm:pt>
    <dgm:pt modelId="{8EA53DFE-6F24-4C82-8241-CF1E68625ABB}" type="pres">
      <dgm:prSet presAssocID="{725EF48A-0958-4643-A5CD-78F3CFC60D2C}" presName="Name0" presStyleCnt="0">
        <dgm:presLayoutVars>
          <dgm:dir/>
          <dgm:animLvl val="lvl"/>
          <dgm:resizeHandles val="exact"/>
        </dgm:presLayoutVars>
      </dgm:prSet>
      <dgm:spPr/>
    </dgm:pt>
    <dgm:pt modelId="{F356E7B5-ABC9-46CD-A90D-BE068ADD0724}" type="pres">
      <dgm:prSet presAssocID="{26391C03-3FE6-4995-B6F4-DC72E51588FE}" presName="composite" presStyleCnt="0"/>
      <dgm:spPr/>
    </dgm:pt>
    <dgm:pt modelId="{538A7511-1676-48A6-9ACF-A996448CB4D6}" type="pres">
      <dgm:prSet presAssocID="{26391C03-3FE6-4995-B6F4-DC72E51588FE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5A3194DE-40F9-4B8C-B943-34C17B4F5615}" type="pres">
      <dgm:prSet presAssocID="{26391C03-3FE6-4995-B6F4-DC72E51588FE}" presName="desTx" presStyleLbl="alignAccFollowNode1" presStyleIdx="0" presStyleCnt="1" custLinFactNeighborX="-3166" custLinFactNeighborY="4290">
        <dgm:presLayoutVars>
          <dgm:bulletEnabled val="1"/>
        </dgm:presLayoutVars>
      </dgm:prSet>
      <dgm:spPr/>
    </dgm:pt>
  </dgm:ptLst>
  <dgm:cxnLst>
    <dgm:cxn modelId="{17744B0D-3EFE-4D09-857D-EF1B15C34293}" type="presOf" srcId="{725EF48A-0958-4643-A5CD-78F3CFC60D2C}" destId="{8EA53DFE-6F24-4C82-8241-CF1E68625ABB}" srcOrd="0" destOrd="0" presId="urn:microsoft.com/office/officeart/2005/8/layout/hList1"/>
    <dgm:cxn modelId="{07A3F51D-C570-4462-836A-644A4903C8B0}" srcId="{26391C03-3FE6-4995-B6F4-DC72E51588FE}" destId="{C0C35205-FCAA-48DD-AD7E-3818CD293FB0}" srcOrd="2" destOrd="0" parTransId="{9865FAE6-C543-4F98-8FCE-12696693AF41}" sibTransId="{5054D420-9177-464F-8C07-8875E307BFCD}"/>
    <dgm:cxn modelId="{BA95413D-FD4C-4000-9E93-291F8B900612}" type="presOf" srcId="{32448A6F-6972-4FDD-BCA0-845E3C50EE07}" destId="{5A3194DE-40F9-4B8C-B943-34C17B4F5615}" srcOrd="0" destOrd="1" presId="urn:microsoft.com/office/officeart/2005/8/layout/hList1"/>
    <dgm:cxn modelId="{5FA3534B-F933-41BF-B639-72BFE635A1D8}" type="presOf" srcId="{26391C03-3FE6-4995-B6F4-DC72E51588FE}" destId="{538A7511-1676-48A6-9ACF-A996448CB4D6}" srcOrd="0" destOrd="0" presId="urn:microsoft.com/office/officeart/2005/8/layout/hList1"/>
    <dgm:cxn modelId="{A7034685-7271-4818-B1B4-ACE84E66A91F}" srcId="{725EF48A-0958-4643-A5CD-78F3CFC60D2C}" destId="{26391C03-3FE6-4995-B6F4-DC72E51588FE}" srcOrd="0" destOrd="0" parTransId="{07263F9D-0C0E-4B4B-86A3-BCB93ED97A68}" sibTransId="{91CA6985-6AA4-4F41-8DC8-8B4796083FB1}"/>
    <dgm:cxn modelId="{3176BEA5-7DA4-4D8B-9F29-3A391DF7384F}" type="presOf" srcId="{C0C35205-FCAA-48DD-AD7E-3818CD293FB0}" destId="{5A3194DE-40F9-4B8C-B943-34C17B4F5615}" srcOrd="0" destOrd="2" presId="urn:microsoft.com/office/officeart/2005/8/layout/hList1"/>
    <dgm:cxn modelId="{36ED7EB5-AEBC-4A32-8998-7FA4F0B88251}" srcId="{26391C03-3FE6-4995-B6F4-DC72E51588FE}" destId="{8EED0EB6-A123-4D96-93DB-F37F80DE293E}" srcOrd="0" destOrd="0" parTransId="{0D994689-B076-4A62-9C04-3807919BC771}" sibTransId="{76B28AFE-368B-4A03-B20A-6BF1E21E7E90}"/>
    <dgm:cxn modelId="{E2138CC4-623D-4BBB-A283-8633CB093C70}" srcId="{26391C03-3FE6-4995-B6F4-DC72E51588FE}" destId="{32448A6F-6972-4FDD-BCA0-845E3C50EE07}" srcOrd="1" destOrd="0" parTransId="{1710918B-83AF-4F23-990A-1DB1746340CC}" sibTransId="{C3C7E7C5-304E-4F2E-A90B-8ED4421E0A21}"/>
    <dgm:cxn modelId="{21DD75DB-C588-4D2D-9F78-35028C157979}" type="presOf" srcId="{8EED0EB6-A123-4D96-93DB-F37F80DE293E}" destId="{5A3194DE-40F9-4B8C-B943-34C17B4F5615}" srcOrd="0" destOrd="0" presId="urn:microsoft.com/office/officeart/2005/8/layout/hList1"/>
    <dgm:cxn modelId="{48FDDF71-5FA0-4B95-BE0C-B8F5D932AECE}" type="presParOf" srcId="{8EA53DFE-6F24-4C82-8241-CF1E68625ABB}" destId="{F356E7B5-ABC9-46CD-A90D-BE068ADD0724}" srcOrd="0" destOrd="0" presId="urn:microsoft.com/office/officeart/2005/8/layout/hList1"/>
    <dgm:cxn modelId="{B80BD2C5-1C56-4ED1-9DD9-7AF0F418E55E}" type="presParOf" srcId="{F356E7B5-ABC9-46CD-A90D-BE068ADD0724}" destId="{538A7511-1676-48A6-9ACF-A996448CB4D6}" srcOrd="0" destOrd="0" presId="urn:microsoft.com/office/officeart/2005/8/layout/hList1"/>
    <dgm:cxn modelId="{2DEB6E8E-F952-4AD9-948E-EB24D4C7427E}" type="presParOf" srcId="{F356E7B5-ABC9-46CD-A90D-BE068ADD0724}" destId="{5A3194DE-40F9-4B8C-B943-34C17B4F561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5EF48A-0958-4643-A5CD-78F3CFC60D2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A53DFE-6F24-4C82-8241-CF1E68625ABB}" type="pres">
      <dgm:prSet presAssocID="{725EF48A-0958-4643-A5CD-78F3CFC60D2C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17744B0D-3EFE-4D09-857D-EF1B15C34293}" type="presOf" srcId="{725EF48A-0958-4643-A5CD-78F3CFC60D2C}" destId="{8EA53DFE-6F24-4C82-8241-CF1E68625ABB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9003AB-6F50-4F52-9F23-3299087D36E2}" type="doc">
      <dgm:prSet loTypeId="urn:microsoft.com/office/officeart/2005/8/layout/vList2" loCatId="list" qsTypeId="urn:microsoft.com/office/officeart/2005/8/quickstyle/simple1" qsCatId="simple" csTypeId="urn:microsoft.com/office/officeart/2005/8/colors/accent6_5" csCatId="accent6"/>
      <dgm:spPr/>
      <dgm:t>
        <a:bodyPr/>
        <a:lstStyle/>
        <a:p>
          <a:endParaRPr lang="en-US"/>
        </a:p>
      </dgm:t>
    </dgm:pt>
    <dgm:pt modelId="{71C6422C-4C37-423E-8320-83FB330A275B}">
      <dgm:prSet/>
      <dgm:spPr/>
      <dgm:t>
        <a:bodyPr/>
        <a:lstStyle/>
        <a:p>
          <a:r>
            <a:rPr lang="en-US"/>
            <a:t>Figures should not be an afterthought</a:t>
          </a:r>
        </a:p>
      </dgm:t>
    </dgm:pt>
    <dgm:pt modelId="{046EDDBA-14A8-48AD-8287-7A01BED1C22C}" type="parTrans" cxnId="{CAC64FC4-93A0-43F6-ADAB-11894625675B}">
      <dgm:prSet/>
      <dgm:spPr/>
      <dgm:t>
        <a:bodyPr/>
        <a:lstStyle/>
        <a:p>
          <a:endParaRPr lang="en-US"/>
        </a:p>
      </dgm:t>
    </dgm:pt>
    <dgm:pt modelId="{63D53A69-3D97-4AF9-BB5B-02579E62F34A}" type="sibTrans" cxnId="{CAC64FC4-93A0-43F6-ADAB-11894625675B}">
      <dgm:prSet/>
      <dgm:spPr/>
      <dgm:t>
        <a:bodyPr/>
        <a:lstStyle/>
        <a:p>
          <a:endParaRPr lang="en-US"/>
        </a:p>
      </dgm:t>
    </dgm:pt>
    <dgm:pt modelId="{F2ED66D6-7092-4DE2-A059-65277C99DCB4}">
      <dgm:prSet/>
      <dgm:spPr/>
      <dgm:t>
        <a:bodyPr/>
        <a:lstStyle/>
        <a:p>
          <a:r>
            <a:rPr lang="en-US"/>
            <a:t>Figures should be clear in purpose </a:t>
          </a:r>
        </a:p>
      </dgm:t>
    </dgm:pt>
    <dgm:pt modelId="{BAF9AC39-38E4-4F6D-AC38-A4962C446360}" type="parTrans" cxnId="{FAB26874-F068-4BCC-81C6-314374E2F0D2}">
      <dgm:prSet/>
      <dgm:spPr/>
      <dgm:t>
        <a:bodyPr/>
        <a:lstStyle/>
        <a:p>
          <a:endParaRPr lang="en-US"/>
        </a:p>
      </dgm:t>
    </dgm:pt>
    <dgm:pt modelId="{200F8AF6-84E9-499C-91C5-31B38944584F}" type="sibTrans" cxnId="{FAB26874-F068-4BCC-81C6-314374E2F0D2}">
      <dgm:prSet/>
      <dgm:spPr/>
      <dgm:t>
        <a:bodyPr/>
        <a:lstStyle/>
        <a:p>
          <a:endParaRPr lang="en-US"/>
        </a:p>
      </dgm:t>
    </dgm:pt>
    <dgm:pt modelId="{5AF1C4CC-74B7-4EB4-A2BB-87E7E673C5CE}">
      <dgm:prSet/>
      <dgm:spPr/>
      <dgm:t>
        <a:bodyPr/>
        <a:lstStyle/>
        <a:p>
          <a:r>
            <a:rPr lang="en-US"/>
            <a:t>Figures should be produced by you or (even better) a scientific figure graphic designer</a:t>
          </a:r>
        </a:p>
      </dgm:t>
    </dgm:pt>
    <dgm:pt modelId="{478318A4-96C2-4A2E-8D16-36694C95160D}" type="parTrans" cxnId="{B77CAC06-6F57-46D0-87B0-7F27FE7CDEE9}">
      <dgm:prSet/>
      <dgm:spPr/>
      <dgm:t>
        <a:bodyPr/>
        <a:lstStyle/>
        <a:p>
          <a:endParaRPr lang="en-US"/>
        </a:p>
      </dgm:t>
    </dgm:pt>
    <dgm:pt modelId="{1CC2FE98-80AD-4C90-B122-D81211BBC4A9}" type="sibTrans" cxnId="{B77CAC06-6F57-46D0-87B0-7F27FE7CDEE9}">
      <dgm:prSet/>
      <dgm:spPr/>
      <dgm:t>
        <a:bodyPr/>
        <a:lstStyle/>
        <a:p>
          <a:endParaRPr lang="en-US"/>
        </a:p>
      </dgm:t>
    </dgm:pt>
    <dgm:pt modelId="{C4E67A3B-F1F5-42E7-8446-16AEBDB5FCBE}">
      <dgm:prSet/>
      <dgm:spPr/>
      <dgm:t>
        <a:bodyPr/>
        <a:lstStyle/>
        <a:p>
          <a:r>
            <a:rPr lang="en-US"/>
            <a:t>Figures should not be generated by AI</a:t>
          </a:r>
        </a:p>
      </dgm:t>
    </dgm:pt>
    <dgm:pt modelId="{FD0B7814-6AF6-4994-8392-7ADAE4F16212}" type="parTrans" cxnId="{237D13C7-5833-43E1-8367-AE70FF6A09A7}">
      <dgm:prSet/>
      <dgm:spPr/>
      <dgm:t>
        <a:bodyPr/>
        <a:lstStyle/>
        <a:p>
          <a:endParaRPr lang="en-US"/>
        </a:p>
      </dgm:t>
    </dgm:pt>
    <dgm:pt modelId="{92A27A94-9C3A-416C-82F7-EB1BB653BA71}" type="sibTrans" cxnId="{237D13C7-5833-43E1-8367-AE70FF6A09A7}">
      <dgm:prSet/>
      <dgm:spPr/>
      <dgm:t>
        <a:bodyPr/>
        <a:lstStyle/>
        <a:p>
          <a:endParaRPr lang="en-US"/>
        </a:p>
      </dgm:t>
    </dgm:pt>
    <dgm:pt modelId="{D73BDD78-72D4-415D-B4E7-B82BF74FD162}" type="pres">
      <dgm:prSet presAssocID="{419003AB-6F50-4F52-9F23-3299087D36E2}" presName="linear" presStyleCnt="0">
        <dgm:presLayoutVars>
          <dgm:animLvl val="lvl"/>
          <dgm:resizeHandles val="exact"/>
        </dgm:presLayoutVars>
      </dgm:prSet>
      <dgm:spPr/>
    </dgm:pt>
    <dgm:pt modelId="{A4CF230A-3857-4B44-8AEE-72B25DBE0668}" type="pres">
      <dgm:prSet presAssocID="{71C6422C-4C37-423E-8320-83FB330A275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BD9B6F2-AD03-4D43-90A8-084CA671A333}" type="pres">
      <dgm:prSet presAssocID="{63D53A69-3D97-4AF9-BB5B-02579E62F34A}" presName="spacer" presStyleCnt="0"/>
      <dgm:spPr/>
    </dgm:pt>
    <dgm:pt modelId="{54F84FC9-DF9C-4073-BBBE-E547D92A4BA7}" type="pres">
      <dgm:prSet presAssocID="{F2ED66D6-7092-4DE2-A059-65277C99DCB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48AFBFE-8777-4C3F-B2B5-CFEBDAA5413D}" type="pres">
      <dgm:prSet presAssocID="{200F8AF6-84E9-499C-91C5-31B38944584F}" presName="spacer" presStyleCnt="0"/>
      <dgm:spPr/>
    </dgm:pt>
    <dgm:pt modelId="{06F65BC8-2F01-4F56-96C5-F7CABD2172C7}" type="pres">
      <dgm:prSet presAssocID="{5AF1C4CC-74B7-4EB4-A2BB-87E7E673C5C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774237C-BD62-4C9F-A508-EEEE08065EEB}" type="pres">
      <dgm:prSet presAssocID="{1CC2FE98-80AD-4C90-B122-D81211BBC4A9}" presName="spacer" presStyleCnt="0"/>
      <dgm:spPr/>
    </dgm:pt>
    <dgm:pt modelId="{A9934BFD-166D-4C3D-B474-DCE49A485AB9}" type="pres">
      <dgm:prSet presAssocID="{C4E67A3B-F1F5-42E7-8446-16AEBDB5FCB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97E7A00-5A03-407F-AE42-46177725B438}" type="presOf" srcId="{C4E67A3B-F1F5-42E7-8446-16AEBDB5FCBE}" destId="{A9934BFD-166D-4C3D-B474-DCE49A485AB9}" srcOrd="0" destOrd="0" presId="urn:microsoft.com/office/officeart/2005/8/layout/vList2"/>
    <dgm:cxn modelId="{B77CAC06-6F57-46D0-87B0-7F27FE7CDEE9}" srcId="{419003AB-6F50-4F52-9F23-3299087D36E2}" destId="{5AF1C4CC-74B7-4EB4-A2BB-87E7E673C5CE}" srcOrd="2" destOrd="0" parTransId="{478318A4-96C2-4A2E-8D16-36694C95160D}" sibTransId="{1CC2FE98-80AD-4C90-B122-D81211BBC4A9}"/>
    <dgm:cxn modelId="{FAB26874-F068-4BCC-81C6-314374E2F0D2}" srcId="{419003AB-6F50-4F52-9F23-3299087D36E2}" destId="{F2ED66D6-7092-4DE2-A059-65277C99DCB4}" srcOrd="1" destOrd="0" parTransId="{BAF9AC39-38E4-4F6D-AC38-A4962C446360}" sibTransId="{200F8AF6-84E9-499C-91C5-31B38944584F}"/>
    <dgm:cxn modelId="{CAC64FC4-93A0-43F6-ADAB-11894625675B}" srcId="{419003AB-6F50-4F52-9F23-3299087D36E2}" destId="{71C6422C-4C37-423E-8320-83FB330A275B}" srcOrd="0" destOrd="0" parTransId="{046EDDBA-14A8-48AD-8287-7A01BED1C22C}" sibTransId="{63D53A69-3D97-4AF9-BB5B-02579E62F34A}"/>
    <dgm:cxn modelId="{237D13C7-5833-43E1-8367-AE70FF6A09A7}" srcId="{419003AB-6F50-4F52-9F23-3299087D36E2}" destId="{C4E67A3B-F1F5-42E7-8446-16AEBDB5FCBE}" srcOrd="3" destOrd="0" parTransId="{FD0B7814-6AF6-4994-8392-7ADAE4F16212}" sibTransId="{92A27A94-9C3A-416C-82F7-EB1BB653BA71}"/>
    <dgm:cxn modelId="{801A2CE2-AA2D-445F-804B-6431A7BDC61B}" type="presOf" srcId="{419003AB-6F50-4F52-9F23-3299087D36E2}" destId="{D73BDD78-72D4-415D-B4E7-B82BF74FD162}" srcOrd="0" destOrd="0" presId="urn:microsoft.com/office/officeart/2005/8/layout/vList2"/>
    <dgm:cxn modelId="{E3DFAEE2-1AAF-4DED-8F88-6AC10198016D}" type="presOf" srcId="{F2ED66D6-7092-4DE2-A059-65277C99DCB4}" destId="{54F84FC9-DF9C-4073-BBBE-E547D92A4BA7}" srcOrd="0" destOrd="0" presId="urn:microsoft.com/office/officeart/2005/8/layout/vList2"/>
    <dgm:cxn modelId="{4DEF9CEC-6733-4F08-B8B3-9BDA978FDD00}" type="presOf" srcId="{5AF1C4CC-74B7-4EB4-A2BB-87E7E673C5CE}" destId="{06F65BC8-2F01-4F56-96C5-F7CABD2172C7}" srcOrd="0" destOrd="0" presId="urn:microsoft.com/office/officeart/2005/8/layout/vList2"/>
    <dgm:cxn modelId="{124C1DF7-5F12-43D0-9654-170DDF4F4B82}" type="presOf" srcId="{71C6422C-4C37-423E-8320-83FB330A275B}" destId="{A4CF230A-3857-4B44-8AEE-72B25DBE0668}" srcOrd="0" destOrd="0" presId="urn:microsoft.com/office/officeart/2005/8/layout/vList2"/>
    <dgm:cxn modelId="{B583EC66-6ACF-4435-A356-C9691EAFBFC5}" type="presParOf" srcId="{D73BDD78-72D4-415D-B4E7-B82BF74FD162}" destId="{A4CF230A-3857-4B44-8AEE-72B25DBE0668}" srcOrd="0" destOrd="0" presId="urn:microsoft.com/office/officeart/2005/8/layout/vList2"/>
    <dgm:cxn modelId="{F535A7B3-688F-4859-8AB4-63A08F906FD2}" type="presParOf" srcId="{D73BDD78-72D4-415D-B4E7-B82BF74FD162}" destId="{EBD9B6F2-AD03-4D43-90A8-084CA671A333}" srcOrd="1" destOrd="0" presId="urn:microsoft.com/office/officeart/2005/8/layout/vList2"/>
    <dgm:cxn modelId="{C826C61F-C543-4865-9627-A37B9D5D4132}" type="presParOf" srcId="{D73BDD78-72D4-415D-B4E7-B82BF74FD162}" destId="{54F84FC9-DF9C-4073-BBBE-E547D92A4BA7}" srcOrd="2" destOrd="0" presId="urn:microsoft.com/office/officeart/2005/8/layout/vList2"/>
    <dgm:cxn modelId="{5BCD0EAE-5005-4103-8C5C-64F37BBDE905}" type="presParOf" srcId="{D73BDD78-72D4-415D-B4E7-B82BF74FD162}" destId="{348AFBFE-8777-4C3F-B2B5-CFEBDAA5413D}" srcOrd="3" destOrd="0" presId="urn:microsoft.com/office/officeart/2005/8/layout/vList2"/>
    <dgm:cxn modelId="{D1EEC8FD-6174-4B00-ADD8-20F51753BA7C}" type="presParOf" srcId="{D73BDD78-72D4-415D-B4E7-B82BF74FD162}" destId="{06F65BC8-2F01-4F56-96C5-F7CABD2172C7}" srcOrd="4" destOrd="0" presId="urn:microsoft.com/office/officeart/2005/8/layout/vList2"/>
    <dgm:cxn modelId="{D03408A2-4E09-4620-93BE-F3A88C2F0CDD}" type="presParOf" srcId="{D73BDD78-72D4-415D-B4E7-B82BF74FD162}" destId="{6774237C-BD62-4C9F-A508-EEEE08065EEB}" srcOrd="5" destOrd="0" presId="urn:microsoft.com/office/officeart/2005/8/layout/vList2"/>
    <dgm:cxn modelId="{7D162984-9983-42ED-82A8-4009B6461BEC}" type="presParOf" srcId="{D73BDD78-72D4-415D-B4E7-B82BF74FD162}" destId="{A9934BFD-166D-4C3D-B474-DCE49A485AB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33C935B-D73E-4F91-9BA3-CAD4E93BDEE3}" type="doc">
      <dgm:prSet loTypeId="urn:microsoft.com/office/officeart/2005/8/layout/vList2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14EB903E-F584-40AD-8D2C-D5D593422BF4}">
      <dgm:prSet/>
      <dgm:spPr>
        <a:solidFill>
          <a:srgbClr val="738FB0"/>
        </a:solidFill>
      </dgm:spPr>
      <dgm:t>
        <a:bodyPr/>
        <a:lstStyle/>
        <a:p>
          <a:r>
            <a:rPr lang="en-US"/>
            <a:t>Who are you presenting to?</a:t>
          </a:r>
        </a:p>
      </dgm:t>
    </dgm:pt>
    <dgm:pt modelId="{956833AE-54DF-4070-B0E1-E479AFC1FF81}" type="parTrans" cxnId="{F865C010-0A01-4211-8386-D622FF811C34}">
      <dgm:prSet/>
      <dgm:spPr/>
      <dgm:t>
        <a:bodyPr/>
        <a:lstStyle/>
        <a:p>
          <a:endParaRPr lang="en-US"/>
        </a:p>
      </dgm:t>
    </dgm:pt>
    <dgm:pt modelId="{84417A90-E505-4B7C-AB8C-27CFC1C402B3}" type="sibTrans" cxnId="{F865C010-0A01-4211-8386-D622FF811C34}">
      <dgm:prSet/>
      <dgm:spPr/>
      <dgm:t>
        <a:bodyPr/>
        <a:lstStyle/>
        <a:p>
          <a:endParaRPr lang="en-US"/>
        </a:p>
      </dgm:t>
    </dgm:pt>
    <dgm:pt modelId="{EB69E0D6-F961-4AE3-B343-2545337D8470}">
      <dgm:prSet/>
      <dgm:spPr>
        <a:solidFill>
          <a:srgbClr val="8099B8"/>
        </a:solidFill>
      </dgm:spPr>
      <dgm:t>
        <a:bodyPr/>
        <a:lstStyle/>
        <a:p>
          <a:r>
            <a:rPr lang="en-US" dirty="0"/>
            <a:t>Is the poster’s audience experts in the specific field or a general biomedical or scientific audience?</a:t>
          </a:r>
        </a:p>
      </dgm:t>
    </dgm:pt>
    <dgm:pt modelId="{C8F39D22-7960-4DBF-B8F1-84AFD60D69E3}" type="parTrans" cxnId="{FF9CE21E-AFBD-47EF-BB3A-1A4C3E488822}">
      <dgm:prSet/>
      <dgm:spPr/>
      <dgm:t>
        <a:bodyPr/>
        <a:lstStyle/>
        <a:p>
          <a:endParaRPr lang="en-US"/>
        </a:p>
      </dgm:t>
    </dgm:pt>
    <dgm:pt modelId="{682AA62A-4347-440B-B280-89582CF0E9EC}" type="sibTrans" cxnId="{FF9CE21E-AFBD-47EF-BB3A-1A4C3E488822}">
      <dgm:prSet/>
      <dgm:spPr/>
      <dgm:t>
        <a:bodyPr/>
        <a:lstStyle/>
        <a:p>
          <a:endParaRPr lang="en-US"/>
        </a:p>
      </dgm:t>
    </dgm:pt>
    <dgm:pt modelId="{D4BEDACC-1E96-4FC6-B6F2-1BD5CC25D83D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What can you assume they will understand?</a:t>
          </a:r>
        </a:p>
      </dgm:t>
    </dgm:pt>
    <dgm:pt modelId="{427CD3E7-5386-42AE-AB19-B09E8386AD7E}" type="parTrans" cxnId="{35440AB7-61B9-4DB9-95B8-4919CDCAD747}">
      <dgm:prSet/>
      <dgm:spPr/>
      <dgm:t>
        <a:bodyPr/>
        <a:lstStyle/>
        <a:p>
          <a:endParaRPr lang="en-US"/>
        </a:p>
      </dgm:t>
    </dgm:pt>
    <dgm:pt modelId="{F46911AD-006D-4919-A335-66A85744DB15}" type="sibTrans" cxnId="{35440AB7-61B9-4DB9-95B8-4919CDCAD747}">
      <dgm:prSet/>
      <dgm:spPr/>
      <dgm:t>
        <a:bodyPr/>
        <a:lstStyle/>
        <a:p>
          <a:endParaRPr lang="en-US"/>
        </a:p>
      </dgm:t>
    </dgm:pt>
    <dgm:pt modelId="{58200982-9E2C-43DE-B48C-3020A5D36395}">
      <dgm:prSet/>
      <dgm:spPr>
        <a:solidFill>
          <a:srgbClr val="B3C2D7"/>
        </a:solidFill>
      </dgm:spPr>
      <dgm:t>
        <a:bodyPr/>
        <a:lstStyle/>
        <a:p>
          <a:r>
            <a:rPr lang="en-US" dirty="0"/>
            <a:t>What do you need to explain in more detail?</a:t>
          </a:r>
        </a:p>
      </dgm:t>
    </dgm:pt>
    <dgm:pt modelId="{62EB334A-1B23-497D-9249-AE7292BB2080}" type="parTrans" cxnId="{5F414735-FBC7-408B-AA63-512180988D79}">
      <dgm:prSet/>
      <dgm:spPr/>
      <dgm:t>
        <a:bodyPr/>
        <a:lstStyle/>
        <a:p>
          <a:endParaRPr lang="en-US"/>
        </a:p>
      </dgm:t>
    </dgm:pt>
    <dgm:pt modelId="{E21743A1-06B0-4A8C-82A4-D68725B10F1D}" type="sibTrans" cxnId="{5F414735-FBC7-408B-AA63-512180988D79}">
      <dgm:prSet/>
      <dgm:spPr/>
      <dgm:t>
        <a:bodyPr/>
        <a:lstStyle/>
        <a:p>
          <a:endParaRPr lang="en-US"/>
        </a:p>
      </dgm:t>
    </dgm:pt>
    <dgm:pt modelId="{06CE439D-60A6-4D0B-8D44-FE372E7929AE}" type="pres">
      <dgm:prSet presAssocID="{833C935B-D73E-4F91-9BA3-CAD4E93BDEE3}" presName="linear" presStyleCnt="0">
        <dgm:presLayoutVars>
          <dgm:animLvl val="lvl"/>
          <dgm:resizeHandles val="exact"/>
        </dgm:presLayoutVars>
      </dgm:prSet>
      <dgm:spPr/>
    </dgm:pt>
    <dgm:pt modelId="{2A99DE6E-06C1-4B3B-8465-C32C9111964A}" type="pres">
      <dgm:prSet presAssocID="{14EB903E-F584-40AD-8D2C-D5D593422BF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23C5CC8-3D94-4A59-A822-98A0C21BD2F1}" type="pres">
      <dgm:prSet presAssocID="{84417A90-E505-4B7C-AB8C-27CFC1C402B3}" presName="spacer" presStyleCnt="0"/>
      <dgm:spPr/>
    </dgm:pt>
    <dgm:pt modelId="{25E13299-3937-4E14-A5D7-D28A824A7C99}" type="pres">
      <dgm:prSet presAssocID="{EB69E0D6-F961-4AE3-B343-2545337D847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1316D13-A8F5-4DF4-855A-D01CD7C6B430}" type="pres">
      <dgm:prSet presAssocID="{682AA62A-4347-440B-B280-89582CF0E9EC}" presName="spacer" presStyleCnt="0"/>
      <dgm:spPr/>
    </dgm:pt>
    <dgm:pt modelId="{460D9918-8A3C-4F63-9491-550CA7F9BF4D}" type="pres">
      <dgm:prSet presAssocID="{D4BEDACC-1E96-4FC6-B6F2-1BD5CC25D83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56B1D86-D943-4275-AB3B-C322975A7BC6}" type="pres">
      <dgm:prSet presAssocID="{F46911AD-006D-4919-A335-66A85744DB15}" presName="spacer" presStyleCnt="0"/>
      <dgm:spPr/>
    </dgm:pt>
    <dgm:pt modelId="{8A475837-15F8-4A95-AC2E-95C3FD1D38D1}" type="pres">
      <dgm:prSet presAssocID="{58200982-9E2C-43DE-B48C-3020A5D3639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865C010-0A01-4211-8386-D622FF811C34}" srcId="{833C935B-D73E-4F91-9BA3-CAD4E93BDEE3}" destId="{14EB903E-F584-40AD-8D2C-D5D593422BF4}" srcOrd="0" destOrd="0" parTransId="{956833AE-54DF-4070-B0E1-E479AFC1FF81}" sibTransId="{84417A90-E505-4B7C-AB8C-27CFC1C402B3}"/>
    <dgm:cxn modelId="{FF9CE21E-AFBD-47EF-BB3A-1A4C3E488822}" srcId="{833C935B-D73E-4F91-9BA3-CAD4E93BDEE3}" destId="{EB69E0D6-F961-4AE3-B343-2545337D8470}" srcOrd="1" destOrd="0" parTransId="{C8F39D22-7960-4DBF-B8F1-84AFD60D69E3}" sibTransId="{682AA62A-4347-440B-B280-89582CF0E9EC}"/>
    <dgm:cxn modelId="{5F414735-FBC7-408B-AA63-512180988D79}" srcId="{833C935B-D73E-4F91-9BA3-CAD4E93BDEE3}" destId="{58200982-9E2C-43DE-B48C-3020A5D36395}" srcOrd="3" destOrd="0" parTransId="{62EB334A-1B23-497D-9249-AE7292BB2080}" sibTransId="{E21743A1-06B0-4A8C-82A4-D68725B10F1D}"/>
    <dgm:cxn modelId="{211A8161-C6CB-405C-A8B8-B223710D57F2}" type="presOf" srcId="{D4BEDACC-1E96-4FC6-B6F2-1BD5CC25D83D}" destId="{460D9918-8A3C-4F63-9491-550CA7F9BF4D}" srcOrd="0" destOrd="0" presId="urn:microsoft.com/office/officeart/2005/8/layout/vList2"/>
    <dgm:cxn modelId="{E6B1DB70-5B64-4965-8711-4F73060875BC}" type="presOf" srcId="{58200982-9E2C-43DE-B48C-3020A5D36395}" destId="{8A475837-15F8-4A95-AC2E-95C3FD1D38D1}" srcOrd="0" destOrd="0" presId="urn:microsoft.com/office/officeart/2005/8/layout/vList2"/>
    <dgm:cxn modelId="{02A7F656-AC1A-4F5D-AF49-FD29B79BDC1B}" type="presOf" srcId="{EB69E0D6-F961-4AE3-B343-2545337D8470}" destId="{25E13299-3937-4E14-A5D7-D28A824A7C99}" srcOrd="0" destOrd="0" presId="urn:microsoft.com/office/officeart/2005/8/layout/vList2"/>
    <dgm:cxn modelId="{35440AB7-61B9-4DB9-95B8-4919CDCAD747}" srcId="{833C935B-D73E-4F91-9BA3-CAD4E93BDEE3}" destId="{D4BEDACC-1E96-4FC6-B6F2-1BD5CC25D83D}" srcOrd="2" destOrd="0" parTransId="{427CD3E7-5386-42AE-AB19-B09E8386AD7E}" sibTransId="{F46911AD-006D-4919-A335-66A85744DB15}"/>
    <dgm:cxn modelId="{E0F538E9-E283-4B1D-A18A-170F8D821977}" type="presOf" srcId="{14EB903E-F584-40AD-8D2C-D5D593422BF4}" destId="{2A99DE6E-06C1-4B3B-8465-C32C9111964A}" srcOrd="0" destOrd="0" presId="urn:microsoft.com/office/officeart/2005/8/layout/vList2"/>
    <dgm:cxn modelId="{692F85ED-6DA3-422C-8760-DB448CFCD31F}" type="presOf" srcId="{833C935B-D73E-4F91-9BA3-CAD4E93BDEE3}" destId="{06CE439D-60A6-4D0B-8D44-FE372E7929AE}" srcOrd="0" destOrd="0" presId="urn:microsoft.com/office/officeart/2005/8/layout/vList2"/>
    <dgm:cxn modelId="{B367809A-2392-47A6-9963-4561EAD0C0DC}" type="presParOf" srcId="{06CE439D-60A6-4D0B-8D44-FE372E7929AE}" destId="{2A99DE6E-06C1-4B3B-8465-C32C9111964A}" srcOrd="0" destOrd="0" presId="urn:microsoft.com/office/officeart/2005/8/layout/vList2"/>
    <dgm:cxn modelId="{454CFE17-62F5-4807-880B-41A888F82B3C}" type="presParOf" srcId="{06CE439D-60A6-4D0B-8D44-FE372E7929AE}" destId="{B23C5CC8-3D94-4A59-A822-98A0C21BD2F1}" srcOrd="1" destOrd="0" presId="urn:microsoft.com/office/officeart/2005/8/layout/vList2"/>
    <dgm:cxn modelId="{FD421D9E-5E5A-44F2-8155-EE41E0E14940}" type="presParOf" srcId="{06CE439D-60A6-4D0B-8D44-FE372E7929AE}" destId="{25E13299-3937-4E14-A5D7-D28A824A7C99}" srcOrd="2" destOrd="0" presId="urn:microsoft.com/office/officeart/2005/8/layout/vList2"/>
    <dgm:cxn modelId="{595BF8D1-7F3C-40AE-82E5-671C34F5F194}" type="presParOf" srcId="{06CE439D-60A6-4D0B-8D44-FE372E7929AE}" destId="{31316D13-A8F5-4DF4-855A-D01CD7C6B430}" srcOrd="3" destOrd="0" presId="urn:microsoft.com/office/officeart/2005/8/layout/vList2"/>
    <dgm:cxn modelId="{A49B2B01-0F82-4CB0-A45B-1ADBE61F4BD3}" type="presParOf" srcId="{06CE439D-60A6-4D0B-8D44-FE372E7929AE}" destId="{460D9918-8A3C-4F63-9491-550CA7F9BF4D}" srcOrd="4" destOrd="0" presId="urn:microsoft.com/office/officeart/2005/8/layout/vList2"/>
    <dgm:cxn modelId="{682D25E3-8F0E-496E-9450-15FC6C2D1936}" type="presParOf" srcId="{06CE439D-60A6-4D0B-8D44-FE372E7929AE}" destId="{E56B1D86-D943-4275-AB3B-C322975A7BC6}" srcOrd="5" destOrd="0" presId="urn:microsoft.com/office/officeart/2005/8/layout/vList2"/>
    <dgm:cxn modelId="{23B0568F-8550-47A5-8D09-940554601904}" type="presParOf" srcId="{06CE439D-60A6-4D0B-8D44-FE372E7929AE}" destId="{8A475837-15F8-4A95-AC2E-95C3FD1D38D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33C935B-D73E-4F91-9BA3-CAD4E93BDEE3}" type="doc">
      <dgm:prSet loTypeId="urn:microsoft.com/office/officeart/2005/8/layout/vList2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14EB903E-F584-40AD-8D2C-D5D593422BF4}">
      <dgm:prSet/>
      <dgm:spPr>
        <a:solidFill>
          <a:srgbClr val="738FB0"/>
        </a:solidFill>
      </dgm:spPr>
      <dgm:t>
        <a:bodyPr/>
        <a:lstStyle/>
        <a:p>
          <a:r>
            <a:rPr lang="en-US" dirty="0"/>
            <a:t>Know where to provide only high-level overviews</a:t>
          </a:r>
        </a:p>
      </dgm:t>
    </dgm:pt>
    <dgm:pt modelId="{956833AE-54DF-4070-B0E1-E479AFC1FF81}" type="parTrans" cxnId="{F865C010-0A01-4211-8386-D622FF811C34}">
      <dgm:prSet/>
      <dgm:spPr/>
      <dgm:t>
        <a:bodyPr/>
        <a:lstStyle/>
        <a:p>
          <a:endParaRPr lang="en-US"/>
        </a:p>
      </dgm:t>
    </dgm:pt>
    <dgm:pt modelId="{84417A90-E505-4B7C-AB8C-27CFC1C402B3}" type="sibTrans" cxnId="{F865C010-0A01-4211-8386-D622FF811C34}">
      <dgm:prSet/>
      <dgm:spPr/>
      <dgm:t>
        <a:bodyPr/>
        <a:lstStyle/>
        <a:p>
          <a:endParaRPr lang="en-US"/>
        </a:p>
      </dgm:t>
    </dgm:pt>
    <dgm:pt modelId="{EB69E0D6-F961-4AE3-B343-2545337D8470}">
      <dgm:prSet/>
      <dgm:spPr>
        <a:solidFill>
          <a:srgbClr val="8099B8"/>
        </a:solidFill>
      </dgm:spPr>
      <dgm:t>
        <a:bodyPr/>
        <a:lstStyle/>
        <a:p>
          <a:r>
            <a:rPr lang="en-US" dirty="0"/>
            <a:t>Know where to go into more detail</a:t>
          </a:r>
        </a:p>
      </dgm:t>
    </dgm:pt>
    <dgm:pt modelId="{C8F39D22-7960-4DBF-B8F1-84AFD60D69E3}" type="parTrans" cxnId="{FF9CE21E-AFBD-47EF-BB3A-1A4C3E488822}">
      <dgm:prSet/>
      <dgm:spPr/>
      <dgm:t>
        <a:bodyPr/>
        <a:lstStyle/>
        <a:p>
          <a:endParaRPr lang="en-US"/>
        </a:p>
      </dgm:t>
    </dgm:pt>
    <dgm:pt modelId="{682AA62A-4347-440B-B280-89582CF0E9EC}" type="sibTrans" cxnId="{FF9CE21E-AFBD-47EF-BB3A-1A4C3E488822}">
      <dgm:prSet/>
      <dgm:spPr/>
      <dgm:t>
        <a:bodyPr/>
        <a:lstStyle/>
        <a:p>
          <a:endParaRPr lang="en-US"/>
        </a:p>
      </dgm:t>
    </dgm:pt>
    <dgm:pt modelId="{D4BEDACC-1E96-4FC6-B6F2-1BD5CC25D83D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Figures are important to include, but only when they help make sense of information</a:t>
          </a:r>
        </a:p>
      </dgm:t>
    </dgm:pt>
    <dgm:pt modelId="{427CD3E7-5386-42AE-AB19-B09E8386AD7E}" type="parTrans" cxnId="{35440AB7-61B9-4DB9-95B8-4919CDCAD747}">
      <dgm:prSet/>
      <dgm:spPr/>
      <dgm:t>
        <a:bodyPr/>
        <a:lstStyle/>
        <a:p>
          <a:endParaRPr lang="en-US"/>
        </a:p>
      </dgm:t>
    </dgm:pt>
    <dgm:pt modelId="{F46911AD-006D-4919-A335-66A85744DB15}" type="sibTrans" cxnId="{35440AB7-61B9-4DB9-95B8-4919CDCAD747}">
      <dgm:prSet/>
      <dgm:spPr/>
      <dgm:t>
        <a:bodyPr/>
        <a:lstStyle/>
        <a:p>
          <a:endParaRPr lang="en-US"/>
        </a:p>
      </dgm:t>
    </dgm:pt>
    <dgm:pt modelId="{58200982-9E2C-43DE-B48C-3020A5D36395}">
      <dgm:prSet/>
      <dgm:spPr>
        <a:solidFill>
          <a:srgbClr val="B3C2D7"/>
        </a:solidFill>
      </dgm:spPr>
      <dgm:t>
        <a:bodyPr/>
        <a:lstStyle/>
        <a:p>
          <a:r>
            <a:rPr lang="en-US" dirty="0"/>
            <a:t>Every detail should be doing important work</a:t>
          </a:r>
        </a:p>
      </dgm:t>
    </dgm:pt>
    <dgm:pt modelId="{62EB334A-1B23-497D-9249-AE7292BB2080}" type="parTrans" cxnId="{5F414735-FBC7-408B-AA63-512180988D79}">
      <dgm:prSet/>
      <dgm:spPr/>
      <dgm:t>
        <a:bodyPr/>
        <a:lstStyle/>
        <a:p>
          <a:endParaRPr lang="en-US"/>
        </a:p>
      </dgm:t>
    </dgm:pt>
    <dgm:pt modelId="{E21743A1-06B0-4A8C-82A4-D68725B10F1D}" type="sibTrans" cxnId="{5F414735-FBC7-408B-AA63-512180988D79}">
      <dgm:prSet/>
      <dgm:spPr/>
      <dgm:t>
        <a:bodyPr/>
        <a:lstStyle/>
        <a:p>
          <a:endParaRPr lang="en-US"/>
        </a:p>
      </dgm:t>
    </dgm:pt>
    <dgm:pt modelId="{06CE439D-60A6-4D0B-8D44-FE372E7929AE}" type="pres">
      <dgm:prSet presAssocID="{833C935B-D73E-4F91-9BA3-CAD4E93BDEE3}" presName="linear" presStyleCnt="0">
        <dgm:presLayoutVars>
          <dgm:animLvl val="lvl"/>
          <dgm:resizeHandles val="exact"/>
        </dgm:presLayoutVars>
      </dgm:prSet>
      <dgm:spPr/>
    </dgm:pt>
    <dgm:pt modelId="{2A99DE6E-06C1-4B3B-8465-C32C9111964A}" type="pres">
      <dgm:prSet presAssocID="{14EB903E-F584-40AD-8D2C-D5D593422BF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23C5CC8-3D94-4A59-A822-98A0C21BD2F1}" type="pres">
      <dgm:prSet presAssocID="{84417A90-E505-4B7C-AB8C-27CFC1C402B3}" presName="spacer" presStyleCnt="0"/>
      <dgm:spPr/>
    </dgm:pt>
    <dgm:pt modelId="{25E13299-3937-4E14-A5D7-D28A824A7C99}" type="pres">
      <dgm:prSet presAssocID="{EB69E0D6-F961-4AE3-B343-2545337D847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1316D13-A8F5-4DF4-855A-D01CD7C6B430}" type="pres">
      <dgm:prSet presAssocID="{682AA62A-4347-440B-B280-89582CF0E9EC}" presName="spacer" presStyleCnt="0"/>
      <dgm:spPr/>
    </dgm:pt>
    <dgm:pt modelId="{460D9918-8A3C-4F63-9491-550CA7F9BF4D}" type="pres">
      <dgm:prSet presAssocID="{D4BEDACC-1E96-4FC6-B6F2-1BD5CC25D83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56B1D86-D943-4275-AB3B-C322975A7BC6}" type="pres">
      <dgm:prSet presAssocID="{F46911AD-006D-4919-A335-66A85744DB15}" presName="spacer" presStyleCnt="0"/>
      <dgm:spPr/>
    </dgm:pt>
    <dgm:pt modelId="{8A475837-15F8-4A95-AC2E-95C3FD1D38D1}" type="pres">
      <dgm:prSet presAssocID="{58200982-9E2C-43DE-B48C-3020A5D3639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865C010-0A01-4211-8386-D622FF811C34}" srcId="{833C935B-D73E-4F91-9BA3-CAD4E93BDEE3}" destId="{14EB903E-F584-40AD-8D2C-D5D593422BF4}" srcOrd="0" destOrd="0" parTransId="{956833AE-54DF-4070-B0E1-E479AFC1FF81}" sibTransId="{84417A90-E505-4B7C-AB8C-27CFC1C402B3}"/>
    <dgm:cxn modelId="{FF9CE21E-AFBD-47EF-BB3A-1A4C3E488822}" srcId="{833C935B-D73E-4F91-9BA3-CAD4E93BDEE3}" destId="{EB69E0D6-F961-4AE3-B343-2545337D8470}" srcOrd="1" destOrd="0" parTransId="{C8F39D22-7960-4DBF-B8F1-84AFD60D69E3}" sibTransId="{682AA62A-4347-440B-B280-89582CF0E9EC}"/>
    <dgm:cxn modelId="{5F414735-FBC7-408B-AA63-512180988D79}" srcId="{833C935B-D73E-4F91-9BA3-CAD4E93BDEE3}" destId="{58200982-9E2C-43DE-B48C-3020A5D36395}" srcOrd="3" destOrd="0" parTransId="{62EB334A-1B23-497D-9249-AE7292BB2080}" sibTransId="{E21743A1-06B0-4A8C-82A4-D68725B10F1D}"/>
    <dgm:cxn modelId="{211A8161-C6CB-405C-A8B8-B223710D57F2}" type="presOf" srcId="{D4BEDACC-1E96-4FC6-B6F2-1BD5CC25D83D}" destId="{460D9918-8A3C-4F63-9491-550CA7F9BF4D}" srcOrd="0" destOrd="0" presId="urn:microsoft.com/office/officeart/2005/8/layout/vList2"/>
    <dgm:cxn modelId="{E6B1DB70-5B64-4965-8711-4F73060875BC}" type="presOf" srcId="{58200982-9E2C-43DE-B48C-3020A5D36395}" destId="{8A475837-15F8-4A95-AC2E-95C3FD1D38D1}" srcOrd="0" destOrd="0" presId="urn:microsoft.com/office/officeart/2005/8/layout/vList2"/>
    <dgm:cxn modelId="{02A7F656-AC1A-4F5D-AF49-FD29B79BDC1B}" type="presOf" srcId="{EB69E0D6-F961-4AE3-B343-2545337D8470}" destId="{25E13299-3937-4E14-A5D7-D28A824A7C99}" srcOrd="0" destOrd="0" presId="urn:microsoft.com/office/officeart/2005/8/layout/vList2"/>
    <dgm:cxn modelId="{35440AB7-61B9-4DB9-95B8-4919CDCAD747}" srcId="{833C935B-D73E-4F91-9BA3-CAD4E93BDEE3}" destId="{D4BEDACC-1E96-4FC6-B6F2-1BD5CC25D83D}" srcOrd="2" destOrd="0" parTransId="{427CD3E7-5386-42AE-AB19-B09E8386AD7E}" sibTransId="{F46911AD-006D-4919-A335-66A85744DB15}"/>
    <dgm:cxn modelId="{E0F538E9-E283-4B1D-A18A-170F8D821977}" type="presOf" srcId="{14EB903E-F584-40AD-8D2C-D5D593422BF4}" destId="{2A99DE6E-06C1-4B3B-8465-C32C9111964A}" srcOrd="0" destOrd="0" presId="urn:microsoft.com/office/officeart/2005/8/layout/vList2"/>
    <dgm:cxn modelId="{692F85ED-6DA3-422C-8760-DB448CFCD31F}" type="presOf" srcId="{833C935B-D73E-4F91-9BA3-CAD4E93BDEE3}" destId="{06CE439D-60A6-4D0B-8D44-FE372E7929AE}" srcOrd="0" destOrd="0" presId="urn:microsoft.com/office/officeart/2005/8/layout/vList2"/>
    <dgm:cxn modelId="{B367809A-2392-47A6-9963-4561EAD0C0DC}" type="presParOf" srcId="{06CE439D-60A6-4D0B-8D44-FE372E7929AE}" destId="{2A99DE6E-06C1-4B3B-8465-C32C9111964A}" srcOrd="0" destOrd="0" presId="urn:microsoft.com/office/officeart/2005/8/layout/vList2"/>
    <dgm:cxn modelId="{454CFE17-62F5-4807-880B-41A888F82B3C}" type="presParOf" srcId="{06CE439D-60A6-4D0B-8D44-FE372E7929AE}" destId="{B23C5CC8-3D94-4A59-A822-98A0C21BD2F1}" srcOrd="1" destOrd="0" presId="urn:microsoft.com/office/officeart/2005/8/layout/vList2"/>
    <dgm:cxn modelId="{FD421D9E-5E5A-44F2-8155-EE41E0E14940}" type="presParOf" srcId="{06CE439D-60A6-4D0B-8D44-FE372E7929AE}" destId="{25E13299-3937-4E14-A5D7-D28A824A7C99}" srcOrd="2" destOrd="0" presId="urn:microsoft.com/office/officeart/2005/8/layout/vList2"/>
    <dgm:cxn modelId="{595BF8D1-7F3C-40AE-82E5-671C34F5F194}" type="presParOf" srcId="{06CE439D-60A6-4D0B-8D44-FE372E7929AE}" destId="{31316D13-A8F5-4DF4-855A-D01CD7C6B430}" srcOrd="3" destOrd="0" presId="urn:microsoft.com/office/officeart/2005/8/layout/vList2"/>
    <dgm:cxn modelId="{A49B2B01-0F82-4CB0-A45B-1ADBE61F4BD3}" type="presParOf" srcId="{06CE439D-60A6-4D0B-8D44-FE372E7929AE}" destId="{460D9918-8A3C-4F63-9491-550CA7F9BF4D}" srcOrd="4" destOrd="0" presId="urn:microsoft.com/office/officeart/2005/8/layout/vList2"/>
    <dgm:cxn modelId="{682D25E3-8F0E-496E-9450-15FC6C2D1936}" type="presParOf" srcId="{06CE439D-60A6-4D0B-8D44-FE372E7929AE}" destId="{E56B1D86-D943-4275-AB3B-C322975A7BC6}" srcOrd="5" destOrd="0" presId="urn:microsoft.com/office/officeart/2005/8/layout/vList2"/>
    <dgm:cxn modelId="{23B0568F-8550-47A5-8D09-940554601904}" type="presParOf" srcId="{06CE439D-60A6-4D0B-8D44-FE372E7929AE}" destId="{8A475837-15F8-4A95-AC2E-95C3FD1D38D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8A6B0-57A6-4A7A-8D04-905AE1CF39EC}">
      <dsp:nvSpPr>
        <dsp:cNvPr id="0" name=""/>
        <dsp:cNvSpPr/>
      </dsp:nvSpPr>
      <dsp:spPr>
        <a:xfrm>
          <a:off x="422608" y="2011"/>
          <a:ext cx="1772538" cy="1063523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Contrast</a:t>
          </a:r>
        </a:p>
      </dsp:txBody>
      <dsp:txXfrm>
        <a:off x="422608" y="2011"/>
        <a:ext cx="1772538" cy="1063523"/>
      </dsp:txXfrm>
    </dsp:sp>
    <dsp:sp modelId="{0205107B-8D35-4EB6-BED5-862DA794B737}">
      <dsp:nvSpPr>
        <dsp:cNvPr id="0" name=""/>
        <dsp:cNvSpPr/>
      </dsp:nvSpPr>
      <dsp:spPr>
        <a:xfrm>
          <a:off x="2372401" y="2011"/>
          <a:ext cx="1772538" cy="1063523"/>
        </a:xfrm>
        <a:prstGeom prst="rect">
          <a:avLst/>
        </a:prstGeom>
        <a:solidFill>
          <a:schemeClr val="accent6">
            <a:shade val="80000"/>
            <a:hueOff val="26133"/>
            <a:satOff val="650"/>
            <a:lumOff val="40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Font size and style</a:t>
          </a:r>
        </a:p>
      </dsp:txBody>
      <dsp:txXfrm>
        <a:off x="2372401" y="2011"/>
        <a:ext cx="1772538" cy="1063523"/>
      </dsp:txXfrm>
    </dsp:sp>
    <dsp:sp modelId="{8D6FDE45-A5B9-4EA5-BBCB-18A60E0C8200}">
      <dsp:nvSpPr>
        <dsp:cNvPr id="0" name=""/>
        <dsp:cNvSpPr/>
      </dsp:nvSpPr>
      <dsp:spPr>
        <a:xfrm>
          <a:off x="4322193" y="2011"/>
          <a:ext cx="1772538" cy="1063523"/>
        </a:xfrm>
        <a:prstGeom prst="rect">
          <a:avLst/>
        </a:prstGeom>
        <a:solidFill>
          <a:schemeClr val="accent6">
            <a:shade val="80000"/>
            <a:hueOff val="52265"/>
            <a:satOff val="1300"/>
            <a:lumOff val="80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White space</a:t>
          </a:r>
        </a:p>
      </dsp:txBody>
      <dsp:txXfrm>
        <a:off x="4322193" y="2011"/>
        <a:ext cx="1772538" cy="1063523"/>
      </dsp:txXfrm>
    </dsp:sp>
    <dsp:sp modelId="{07DBC3FB-A7AA-47E1-95FC-F0D6DA1ADDF1}">
      <dsp:nvSpPr>
        <dsp:cNvPr id="0" name=""/>
        <dsp:cNvSpPr/>
      </dsp:nvSpPr>
      <dsp:spPr>
        <a:xfrm>
          <a:off x="422608" y="1242788"/>
          <a:ext cx="1772538" cy="1063523"/>
        </a:xfrm>
        <a:prstGeom prst="rect">
          <a:avLst/>
        </a:prstGeom>
        <a:solidFill>
          <a:schemeClr val="accent6">
            <a:shade val="80000"/>
            <a:hueOff val="78398"/>
            <a:satOff val="1949"/>
            <a:lumOff val="121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Amount of text</a:t>
          </a:r>
        </a:p>
      </dsp:txBody>
      <dsp:txXfrm>
        <a:off x="422608" y="1242788"/>
        <a:ext cx="1772538" cy="1063523"/>
      </dsp:txXfrm>
    </dsp:sp>
    <dsp:sp modelId="{6F87250B-1420-4689-97A4-0BE15243E723}">
      <dsp:nvSpPr>
        <dsp:cNvPr id="0" name=""/>
        <dsp:cNvSpPr/>
      </dsp:nvSpPr>
      <dsp:spPr>
        <a:xfrm>
          <a:off x="2372401" y="1242788"/>
          <a:ext cx="1772538" cy="1063523"/>
        </a:xfrm>
        <a:prstGeom prst="rect">
          <a:avLst/>
        </a:prstGeom>
        <a:solidFill>
          <a:schemeClr val="accent6">
            <a:shade val="80000"/>
            <a:hueOff val="104531"/>
            <a:satOff val="2599"/>
            <a:lumOff val="161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Sections</a:t>
          </a:r>
        </a:p>
      </dsp:txBody>
      <dsp:txXfrm>
        <a:off x="2372401" y="1242788"/>
        <a:ext cx="1772538" cy="1063523"/>
      </dsp:txXfrm>
    </dsp:sp>
    <dsp:sp modelId="{B30F4323-BFC1-43B6-9EDE-D12459283D18}">
      <dsp:nvSpPr>
        <dsp:cNvPr id="0" name=""/>
        <dsp:cNvSpPr/>
      </dsp:nvSpPr>
      <dsp:spPr>
        <a:xfrm>
          <a:off x="4322193" y="1242788"/>
          <a:ext cx="1772538" cy="1063523"/>
        </a:xfrm>
        <a:prstGeom prst="rect">
          <a:avLst/>
        </a:prstGeom>
        <a:solidFill>
          <a:srgbClr val="B3C2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Color Choices</a:t>
          </a:r>
        </a:p>
      </dsp:txBody>
      <dsp:txXfrm>
        <a:off x="4322193" y="1242788"/>
        <a:ext cx="1772538" cy="10635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F8A77-AAF5-4F2F-BAFE-BA8219C00DDF}">
      <dsp:nvSpPr>
        <dsp:cNvPr id="0" name=""/>
        <dsp:cNvSpPr/>
      </dsp:nvSpPr>
      <dsp:spPr>
        <a:xfrm rot="5400000">
          <a:off x="-161142" y="164511"/>
          <a:ext cx="1074280" cy="751996"/>
        </a:xfrm>
        <a:prstGeom prst="chevron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Background</a:t>
          </a:r>
        </a:p>
      </dsp:txBody>
      <dsp:txXfrm rot="-5400000">
        <a:off x="0" y="379367"/>
        <a:ext cx="751996" cy="322284"/>
      </dsp:txXfrm>
    </dsp:sp>
    <dsp:sp modelId="{B6F98BEB-CED4-4370-956D-EBC5BEC77F27}">
      <dsp:nvSpPr>
        <dsp:cNvPr id="0" name=""/>
        <dsp:cNvSpPr/>
      </dsp:nvSpPr>
      <dsp:spPr>
        <a:xfrm rot="5400000">
          <a:off x="3563310" y="-2807944"/>
          <a:ext cx="698282" cy="63209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B646C5-3E94-43F9-A949-A88AF35EA7BB}">
      <dsp:nvSpPr>
        <dsp:cNvPr id="0" name=""/>
        <dsp:cNvSpPr/>
      </dsp:nvSpPr>
      <dsp:spPr>
        <a:xfrm rot="5400000">
          <a:off x="-161142" y="1142406"/>
          <a:ext cx="1074280" cy="751996"/>
        </a:xfrm>
        <a:prstGeom prst="chevron">
          <a:avLst/>
        </a:prstGeom>
        <a:solidFill>
          <a:schemeClr val="accent6">
            <a:shade val="80000"/>
            <a:hueOff val="26133"/>
            <a:satOff val="650"/>
            <a:lumOff val="4034"/>
            <a:alphaOff val="0"/>
          </a:schemeClr>
        </a:solidFill>
        <a:ln w="12700" cap="flat" cmpd="sng" algn="ctr">
          <a:solidFill>
            <a:schemeClr val="accent6">
              <a:shade val="80000"/>
              <a:hueOff val="26133"/>
              <a:satOff val="650"/>
              <a:lumOff val="40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Objective</a:t>
          </a:r>
        </a:p>
      </dsp:txBody>
      <dsp:txXfrm rot="-5400000">
        <a:off x="0" y="1357262"/>
        <a:ext cx="751996" cy="322284"/>
      </dsp:txXfrm>
    </dsp:sp>
    <dsp:sp modelId="{26436EDA-0B7E-4FAA-BE18-04AD2687E524}">
      <dsp:nvSpPr>
        <dsp:cNvPr id="0" name=""/>
        <dsp:cNvSpPr/>
      </dsp:nvSpPr>
      <dsp:spPr>
        <a:xfrm rot="5400000">
          <a:off x="3563310" y="-1830049"/>
          <a:ext cx="698282" cy="63209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26133"/>
              <a:satOff val="650"/>
              <a:lumOff val="40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6035" rIns="26035" bIns="2603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100" kern="1200" dirty="0"/>
        </a:p>
      </dsp:txBody>
      <dsp:txXfrm rot="-5400000">
        <a:off x="751997" y="1015351"/>
        <a:ext cx="6286822" cy="630108"/>
      </dsp:txXfrm>
    </dsp:sp>
    <dsp:sp modelId="{DAE1097A-58B1-4431-8C83-BF17402E8A3A}">
      <dsp:nvSpPr>
        <dsp:cNvPr id="0" name=""/>
        <dsp:cNvSpPr/>
      </dsp:nvSpPr>
      <dsp:spPr>
        <a:xfrm rot="5400000">
          <a:off x="-161142" y="2120301"/>
          <a:ext cx="1074280" cy="751996"/>
        </a:xfrm>
        <a:prstGeom prst="chevron">
          <a:avLst/>
        </a:prstGeom>
        <a:solidFill>
          <a:schemeClr val="accent6">
            <a:shade val="80000"/>
            <a:hueOff val="52265"/>
            <a:satOff val="1300"/>
            <a:lumOff val="8068"/>
            <a:alphaOff val="0"/>
          </a:schemeClr>
        </a:solidFill>
        <a:ln w="12700" cap="flat" cmpd="sng" algn="ctr">
          <a:solidFill>
            <a:schemeClr val="accent6">
              <a:shade val="80000"/>
              <a:hueOff val="52265"/>
              <a:satOff val="1300"/>
              <a:lumOff val="80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Methods</a:t>
          </a:r>
        </a:p>
      </dsp:txBody>
      <dsp:txXfrm rot="-5400000">
        <a:off x="0" y="2335157"/>
        <a:ext cx="751996" cy="322284"/>
      </dsp:txXfrm>
    </dsp:sp>
    <dsp:sp modelId="{E4DA551D-16A1-4504-A4B6-15212261B408}">
      <dsp:nvSpPr>
        <dsp:cNvPr id="0" name=""/>
        <dsp:cNvSpPr/>
      </dsp:nvSpPr>
      <dsp:spPr>
        <a:xfrm rot="5400000">
          <a:off x="3563310" y="-852154"/>
          <a:ext cx="698282" cy="63209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52265"/>
              <a:satOff val="1300"/>
              <a:lumOff val="80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0519F-A4A1-41B0-A991-B9112EE8620E}">
      <dsp:nvSpPr>
        <dsp:cNvPr id="0" name=""/>
        <dsp:cNvSpPr/>
      </dsp:nvSpPr>
      <dsp:spPr>
        <a:xfrm rot="5400000">
          <a:off x="-161142" y="3098196"/>
          <a:ext cx="1074280" cy="751996"/>
        </a:xfrm>
        <a:prstGeom prst="chevron">
          <a:avLst/>
        </a:prstGeom>
        <a:solidFill>
          <a:schemeClr val="accent6">
            <a:shade val="80000"/>
            <a:hueOff val="78398"/>
            <a:satOff val="1949"/>
            <a:lumOff val="12102"/>
            <a:alphaOff val="0"/>
          </a:schemeClr>
        </a:solidFill>
        <a:ln w="12700" cap="flat" cmpd="sng" algn="ctr">
          <a:solidFill>
            <a:schemeClr val="accent6">
              <a:shade val="80000"/>
              <a:hueOff val="78398"/>
              <a:satOff val="1949"/>
              <a:lumOff val="121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Results</a:t>
          </a:r>
        </a:p>
      </dsp:txBody>
      <dsp:txXfrm rot="-5400000">
        <a:off x="0" y="3313052"/>
        <a:ext cx="751996" cy="322284"/>
      </dsp:txXfrm>
    </dsp:sp>
    <dsp:sp modelId="{4FD88754-7314-4F95-B210-B6B7DFFB06AC}">
      <dsp:nvSpPr>
        <dsp:cNvPr id="0" name=""/>
        <dsp:cNvSpPr/>
      </dsp:nvSpPr>
      <dsp:spPr>
        <a:xfrm rot="5400000">
          <a:off x="3563310" y="125740"/>
          <a:ext cx="698282" cy="63209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78398"/>
              <a:satOff val="1949"/>
              <a:lumOff val="121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9AD0F3-3770-421F-A185-AF1368198511}">
      <dsp:nvSpPr>
        <dsp:cNvPr id="0" name=""/>
        <dsp:cNvSpPr/>
      </dsp:nvSpPr>
      <dsp:spPr>
        <a:xfrm rot="5400000">
          <a:off x="-161142" y="4076091"/>
          <a:ext cx="1074280" cy="751996"/>
        </a:xfrm>
        <a:prstGeom prst="chevron">
          <a:avLst/>
        </a:prstGeom>
        <a:solidFill>
          <a:schemeClr val="accent6">
            <a:shade val="80000"/>
            <a:hueOff val="104531"/>
            <a:satOff val="2599"/>
            <a:lumOff val="16136"/>
            <a:alphaOff val="0"/>
          </a:schemeClr>
        </a:solidFill>
        <a:ln w="12700" cap="flat" cmpd="sng" algn="ctr">
          <a:solidFill>
            <a:schemeClr val="accent6">
              <a:shade val="80000"/>
              <a:hueOff val="104531"/>
              <a:satOff val="2599"/>
              <a:lumOff val="161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Authors</a:t>
          </a:r>
        </a:p>
      </dsp:txBody>
      <dsp:txXfrm rot="-5400000">
        <a:off x="0" y="4290947"/>
        <a:ext cx="751996" cy="322284"/>
      </dsp:txXfrm>
    </dsp:sp>
    <dsp:sp modelId="{D249F0EF-4127-41AE-AEB8-3887D424F9E7}">
      <dsp:nvSpPr>
        <dsp:cNvPr id="0" name=""/>
        <dsp:cNvSpPr/>
      </dsp:nvSpPr>
      <dsp:spPr>
        <a:xfrm rot="5400000">
          <a:off x="3563310" y="1103635"/>
          <a:ext cx="698282" cy="63209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104531"/>
              <a:satOff val="2599"/>
              <a:lumOff val="161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4BEDCA-4B1A-451B-A318-123DBA0310B3}">
      <dsp:nvSpPr>
        <dsp:cNvPr id="0" name=""/>
        <dsp:cNvSpPr/>
      </dsp:nvSpPr>
      <dsp:spPr>
        <a:xfrm rot="5400000">
          <a:off x="-161142" y="5053986"/>
          <a:ext cx="1074280" cy="751996"/>
        </a:xfrm>
        <a:prstGeom prst="chevron">
          <a:avLst/>
        </a:prstGeom>
        <a:solidFill>
          <a:schemeClr val="accent6">
            <a:shade val="80000"/>
            <a:hueOff val="130663"/>
            <a:satOff val="3249"/>
            <a:lumOff val="20170"/>
            <a:alphaOff val="0"/>
          </a:schemeClr>
        </a:solidFill>
        <a:ln w="12700" cap="flat" cmpd="sng" algn="ctr">
          <a:solidFill>
            <a:schemeClr val="accent6">
              <a:shade val="80000"/>
              <a:hueOff val="130663"/>
              <a:satOff val="3249"/>
              <a:lumOff val="201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Funding and References</a:t>
          </a:r>
        </a:p>
      </dsp:txBody>
      <dsp:txXfrm rot="-5400000">
        <a:off x="0" y="5268842"/>
        <a:ext cx="751996" cy="322284"/>
      </dsp:txXfrm>
    </dsp:sp>
    <dsp:sp modelId="{624A8541-0720-4600-90D7-281B89123C8A}">
      <dsp:nvSpPr>
        <dsp:cNvPr id="0" name=""/>
        <dsp:cNvSpPr/>
      </dsp:nvSpPr>
      <dsp:spPr>
        <a:xfrm rot="5400000">
          <a:off x="3563310" y="2081530"/>
          <a:ext cx="698282" cy="63209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130663"/>
              <a:satOff val="3249"/>
              <a:lumOff val="201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A7511-1676-48A6-9ACF-A996448CB4D6}">
      <dsp:nvSpPr>
        <dsp:cNvPr id="0" name=""/>
        <dsp:cNvSpPr/>
      </dsp:nvSpPr>
      <dsp:spPr>
        <a:xfrm>
          <a:off x="0" y="39208"/>
          <a:ext cx="6795002" cy="835200"/>
        </a:xfrm>
        <a:prstGeom prst="rect">
          <a:avLst/>
        </a:prstGeom>
        <a:solidFill>
          <a:srgbClr val="738FB0"/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Arial" panose="020B0604020202020204" pitchFamily="34" charset="0"/>
              <a:cs typeface="Arial" panose="020B0604020202020204" pitchFamily="34" charset="0"/>
            </a:rPr>
            <a:t>Other Possible Categories:</a:t>
          </a:r>
        </a:p>
      </dsp:txBody>
      <dsp:txXfrm>
        <a:off x="0" y="39208"/>
        <a:ext cx="6795002" cy="835200"/>
      </dsp:txXfrm>
    </dsp:sp>
    <dsp:sp modelId="{5A3194DE-40F9-4B8C-B943-34C17B4F5615}">
      <dsp:nvSpPr>
        <dsp:cNvPr id="0" name=""/>
        <dsp:cNvSpPr/>
      </dsp:nvSpPr>
      <dsp:spPr>
        <a:xfrm>
          <a:off x="0" y="913618"/>
          <a:ext cx="6795002" cy="1671705"/>
        </a:xfrm>
        <a:prstGeom prst="rect">
          <a:avLst/>
        </a:prstGeom>
        <a:solidFill>
          <a:schemeClr val="accent6">
            <a:lumMod val="60000"/>
            <a:lumOff val="40000"/>
            <a:alpha val="89804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>
              <a:latin typeface="Arial" panose="020B0604020202020204" pitchFamily="34" charset="0"/>
              <a:cs typeface="Arial" panose="020B0604020202020204" pitchFamily="34" charset="0"/>
            </a:rPr>
            <a:t>SMART Aim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>
              <a:latin typeface="Arial" panose="020B0604020202020204" pitchFamily="34" charset="0"/>
              <a:cs typeface="Arial" panose="020B0604020202020204" pitchFamily="34" charset="0"/>
            </a:rPr>
            <a:t>Challenges or Limitations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>
              <a:latin typeface="Arial" panose="020B0604020202020204" pitchFamily="34" charset="0"/>
              <a:cs typeface="Arial" panose="020B0604020202020204" pitchFamily="34" charset="0"/>
            </a:rPr>
            <a:t>Conclusions</a:t>
          </a:r>
        </a:p>
      </dsp:txBody>
      <dsp:txXfrm>
        <a:off x="0" y="913618"/>
        <a:ext cx="6795002" cy="16717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F230A-3857-4B44-8AEE-72B25DBE0668}">
      <dsp:nvSpPr>
        <dsp:cNvPr id="0" name=""/>
        <dsp:cNvSpPr/>
      </dsp:nvSpPr>
      <dsp:spPr>
        <a:xfrm>
          <a:off x="0" y="58965"/>
          <a:ext cx="5800165" cy="913678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Figures should not be an afterthought</a:t>
          </a:r>
        </a:p>
      </dsp:txBody>
      <dsp:txXfrm>
        <a:off x="44602" y="103567"/>
        <a:ext cx="5710961" cy="824474"/>
      </dsp:txXfrm>
    </dsp:sp>
    <dsp:sp modelId="{54F84FC9-DF9C-4073-BBBE-E547D92A4BA7}">
      <dsp:nvSpPr>
        <dsp:cNvPr id="0" name=""/>
        <dsp:cNvSpPr/>
      </dsp:nvSpPr>
      <dsp:spPr>
        <a:xfrm>
          <a:off x="0" y="1038883"/>
          <a:ext cx="5800165" cy="913678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Figures should be clear in purpose </a:t>
          </a:r>
        </a:p>
      </dsp:txBody>
      <dsp:txXfrm>
        <a:off x="44602" y="1083485"/>
        <a:ext cx="5710961" cy="824474"/>
      </dsp:txXfrm>
    </dsp:sp>
    <dsp:sp modelId="{06F65BC8-2F01-4F56-96C5-F7CABD2172C7}">
      <dsp:nvSpPr>
        <dsp:cNvPr id="0" name=""/>
        <dsp:cNvSpPr/>
      </dsp:nvSpPr>
      <dsp:spPr>
        <a:xfrm>
          <a:off x="0" y="2018802"/>
          <a:ext cx="5800165" cy="913678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Figures should be produced by you or (even better) a scientific figure graphic designer</a:t>
          </a:r>
        </a:p>
      </dsp:txBody>
      <dsp:txXfrm>
        <a:off x="44602" y="2063404"/>
        <a:ext cx="5710961" cy="824474"/>
      </dsp:txXfrm>
    </dsp:sp>
    <dsp:sp modelId="{A9934BFD-166D-4C3D-B474-DCE49A485AB9}">
      <dsp:nvSpPr>
        <dsp:cNvPr id="0" name=""/>
        <dsp:cNvSpPr/>
      </dsp:nvSpPr>
      <dsp:spPr>
        <a:xfrm>
          <a:off x="0" y="2998721"/>
          <a:ext cx="5800165" cy="913678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Figures should not be generated by AI</a:t>
          </a:r>
        </a:p>
      </dsp:txBody>
      <dsp:txXfrm>
        <a:off x="44602" y="3043323"/>
        <a:ext cx="5710961" cy="8244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9DE6E-06C1-4B3B-8465-C32C9111964A}">
      <dsp:nvSpPr>
        <dsp:cNvPr id="0" name=""/>
        <dsp:cNvSpPr/>
      </dsp:nvSpPr>
      <dsp:spPr>
        <a:xfrm>
          <a:off x="0" y="290653"/>
          <a:ext cx="6293224" cy="873953"/>
        </a:xfrm>
        <a:prstGeom prst="roundRect">
          <a:avLst/>
        </a:prstGeom>
        <a:solidFill>
          <a:srgbClr val="738FB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Who are you presenting to?</a:t>
          </a:r>
        </a:p>
      </dsp:txBody>
      <dsp:txXfrm>
        <a:off x="42663" y="333316"/>
        <a:ext cx="6207898" cy="788627"/>
      </dsp:txXfrm>
    </dsp:sp>
    <dsp:sp modelId="{25E13299-3937-4E14-A5D7-D28A824A7C99}">
      <dsp:nvSpPr>
        <dsp:cNvPr id="0" name=""/>
        <dsp:cNvSpPr/>
      </dsp:nvSpPr>
      <dsp:spPr>
        <a:xfrm>
          <a:off x="0" y="1227966"/>
          <a:ext cx="6293224" cy="873953"/>
        </a:xfrm>
        <a:prstGeom prst="roundRect">
          <a:avLst/>
        </a:prstGeom>
        <a:solidFill>
          <a:srgbClr val="8099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Is the poster’s audience experts in the specific field or a general biomedical or scientific audience?</a:t>
          </a:r>
        </a:p>
      </dsp:txBody>
      <dsp:txXfrm>
        <a:off x="42663" y="1270629"/>
        <a:ext cx="6207898" cy="788627"/>
      </dsp:txXfrm>
    </dsp:sp>
    <dsp:sp modelId="{460D9918-8A3C-4F63-9491-550CA7F9BF4D}">
      <dsp:nvSpPr>
        <dsp:cNvPr id="0" name=""/>
        <dsp:cNvSpPr/>
      </dsp:nvSpPr>
      <dsp:spPr>
        <a:xfrm>
          <a:off x="0" y="2165279"/>
          <a:ext cx="6293224" cy="873953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What can you assume they will understand?</a:t>
          </a:r>
        </a:p>
      </dsp:txBody>
      <dsp:txXfrm>
        <a:off x="42663" y="2207942"/>
        <a:ext cx="6207898" cy="788627"/>
      </dsp:txXfrm>
    </dsp:sp>
    <dsp:sp modelId="{8A475837-15F8-4A95-AC2E-95C3FD1D38D1}">
      <dsp:nvSpPr>
        <dsp:cNvPr id="0" name=""/>
        <dsp:cNvSpPr/>
      </dsp:nvSpPr>
      <dsp:spPr>
        <a:xfrm>
          <a:off x="0" y="3102593"/>
          <a:ext cx="6293224" cy="873953"/>
        </a:xfrm>
        <a:prstGeom prst="roundRect">
          <a:avLst/>
        </a:prstGeom>
        <a:solidFill>
          <a:srgbClr val="B3C2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What do you need to explain in more detail?</a:t>
          </a:r>
        </a:p>
      </dsp:txBody>
      <dsp:txXfrm>
        <a:off x="42663" y="3145256"/>
        <a:ext cx="6207898" cy="7886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9DE6E-06C1-4B3B-8465-C32C9111964A}">
      <dsp:nvSpPr>
        <dsp:cNvPr id="0" name=""/>
        <dsp:cNvSpPr/>
      </dsp:nvSpPr>
      <dsp:spPr>
        <a:xfrm>
          <a:off x="0" y="36599"/>
          <a:ext cx="6293224" cy="994500"/>
        </a:xfrm>
        <a:prstGeom prst="roundRect">
          <a:avLst/>
        </a:prstGeom>
        <a:solidFill>
          <a:srgbClr val="738FB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Know where to provide only high-level overviews</a:t>
          </a:r>
        </a:p>
      </dsp:txBody>
      <dsp:txXfrm>
        <a:off x="48547" y="85146"/>
        <a:ext cx="6196130" cy="897406"/>
      </dsp:txXfrm>
    </dsp:sp>
    <dsp:sp modelId="{25E13299-3937-4E14-A5D7-D28A824A7C99}">
      <dsp:nvSpPr>
        <dsp:cNvPr id="0" name=""/>
        <dsp:cNvSpPr/>
      </dsp:nvSpPr>
      <dsp:spPr>
        <a:xfrm>
          <a:off x="0" y="1103100"/>
          <a:ext cx="6293224" cy="994500"/>
        </a:xfrm>
        <a:prstGeom prst="roundRect">
          <a:avLst/>
        </a:prstGeom>
        <a:solidFill>
          <a:srgbClr val="8099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Know where to go into more detail</a:t>
          </a:r>
        </a:p>
      </dsp:txBody>
      <dsp:txXfrm>
        <a:off x="48547" y="1151647"/>
        <a:ext cx="6196130" cy="897406"/>
      </dsp:txXfrm>
    </dsp:sp>
    <dsp:sp modelId="{460D9918-8A3C-4F63-9491-550CA7F9BF4D}">
      <dsp:nvSpPr>
        <dsp:cNvPr id="0" name=""/>
        <dsp:cNvSpPr/>
      </dsp:nvSpPr>
      <dsp:spPr>
        <a:xfrm>
          <a:off x="0" y="2169600"/>
          <a:ext cx="6293224" cy="99450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Figures are important to include, but only when they help make sense of information</a:t>
          </a:r>
        </a:p>
      </dsp:txBody>
      <dsp:txXfrm>
        <a:off x="48547" y="2218147"/>
        <a:ext cx="6196130" cy="897406"/>
      </dsp:txXfrm>
    </dsp:sp>
    <dsp:sp modelId="{8A475837-15F8-4A95-AC2E-95C3FD1D38D1}">
      <dsp:nvSpPr>
        <dsp:cNvPr id="0" name=""/>
        <dsp:cNvSpPr/>
      </dsp:nvSpPr>
      <dsp:spPr>
        <a:xfrm>
          <a:off x="0" y="3236100"/>
          <a:ext cx="6293224" cy="994500"/>
        </a:xfrm>
        <a:prstGeom prst="roundRect">
          <a:avLst/>
        </a:prstGeom>
        <a:solidFill>
          <a:srgbClr val="B3C2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Every detail should be doing important work</a:t>
          </a:r>
        </a:p>
      </dsp:txBody>
      <dsp:txXfrm>
        <a:off x="48547" y="3284647"/>
        <a:ext cx="6196130" cy="897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49F66-09BC-9E4A-BFBA-BAFB84BA8E85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C534E-8618-6345-9289-0F4050779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47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C534E-8618-6345-9289-0F40507795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17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C534E-8618-6345-9289-0F405077957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34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C534E-8618-6345-9289-0F40507795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84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C534E-8618-6345-9289-0F40507795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51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What were the biggest challenges you faced when creating this poster?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Who was your primary audience?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What would you do differently for a more general audience? A more specific-to-your-area audience?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Explain your color choices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Explain your organizational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How did you decide how best to represent your data?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How did you approach labeling your figures?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Looking at your poster now, what, if anything, would you change about it?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C534E-8618-6345-9289-0F405077957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99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What were the biggest challenges you faced when creating this poster?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Who was your primary audience?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What would you do differently for a more general audience? A more specific-to-your-area audience?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Explain your color choices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Explain your organizational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How did you decide how best to represent your data?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How did you approach labeling your figures?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Looking at your poster now, what, if anything, would you change about it?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C534E-8618-6345-9289-0F405077957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55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What were the biggest challenges you faced when creating this poster?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Who was your primary audience?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What would you do differently for a more general audience? A more specific-to-your-area audience?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Explain your color choices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Explain your organizational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How did you decide how best to represent your data?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How did you approach labeling your figures?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Looking at your poster now, what, if anything, would you change about it?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C534E-8618-6345-9289-0F405077957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57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What were the biggest challenges you faced when creating this poster?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Who was your primary audience?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What would you do differently for a more general audience? A more specific-to-your-area audience?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Explain your color choices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Explain your organizational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How did you decide how best to represent your data?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How did you approach labeling your figures?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Looking at your poster now, what, if anything, would you change about it?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C534E-8618-6345-9289-0F405077957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47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What were the biggest challenges you faced when creating this poster?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Who was your primary audience?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What would you do differently for a more general audience? A more specific-to-your-area audience?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Explain your color choices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Explain your organizational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How did you decide how best to represent your data?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How did you approach labeling your figures?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Looking at your poster now, what, if anything, would you change about it?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C534E-8618-6345-9289-0F405077957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01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EEDD89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013A69A-412D-E590-AC92-710BF3954F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8" y="247004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Today’s K-Club Title</a:t>
            </a:r>
          </a:p>
          <a:p>
            <a:r>
              <a:rPr lang="en-US"/>
              <a:t>Date</a:t>
            </a:r>
          </a:p>
          <a:p>
            <a:endParaRPr lang="en-US"/>
          </a:p>
        </p:txBody>
      </p:sp>
      <p:pic>
        <p:nvPicPr>
          <p:cNvPr id="12" name="Picture 11" descr="A blue and white logo&#10;&#10;Description automatically generated">
            <a:extLst>
              <a:ext uri="{FF2B5EF4-FFF2-40B4-BE49-F238E27FC236}">
                <a16:creationId xmlns:a16="http://schemas.microsoft.com/office/drawing/2014/main" id="{CA17B05D-8588-01AB-82AD-55D99E7654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63"/>
          <a:stretch/>
        </p:blipFill>
        <p:spPr>
          <a:xfrm>
            <a:off x="3001520" y="1286170"/>
            <a:ext cx="6015921" cy="812691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4" name="Picture 13" descr="A close-up of several logos&#10;&#10;Description automatically generated">
            <a:extLst>
              <a:ext uri="{FF2B5EF4-FFF2-40B4-BE49-F238E27FC236}">
                <a16:creationId xmlns:a16="http://schemas.microsoft.com/office/drawing/2014/main" id="{595C1394-C821-EBE5-8A02-56F99C7118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243" y="4648774"/>
            <a:ext cx="7529513" cy="2066351"/>
          </a:xfrm>
          <a:prstGeom prst="rect">
            <a:avLst/>
          </a:prstGeom>
          <a:effectLst>
            <a:glow rad="127000">
              <a:schemeClr val="accent3">
                <a:lumMod val="75000"/>
              </a:schemeClr>
            </a:glow>
            <a:softEdge rad="0"/>
          </a:effec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CEDF3F93-B4B4-CABC-DFAD-7B5EC66635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6187" y="15428"/>
            <a:ext cx="9526588" cy="1500187"/>
          </a:xfrm>
        </p:spPr>
        <p:txBody>
          <a:bodyPr anchor="b">
            <a:normAutofit/>
          </a:bodyPr>
          <a:lstStyle>
            <a:lvl1pPr algn="ctr">
              <a:defRPr sz="8800"/>
            </a:lvl1pPr>
          </a:lstStyle>
          <a:p>
            <a:r>
              <a:rPr lang="en-US"/>
              <a:t>K-Club</a:t>
            </a:r>
          </a:p>
        </p:txBody>
      </p:sp>
    </p:spTree>
    <p:extLst>
      <p:ext uri="{BB962C8B-B14F-4D97-AF65-F5344CB8AC3E}">
        <p14:creationId xmlns:p14="http://schemas.microsoft.com/office/powerpoint/2010/main" val="204378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55393-2381-6040-2926-E664AD71D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9A6C4-6A47-B602-A6C1-E824BBF33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4C8FEA-8174-F15C-2826-EB5E1A7A4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89BB02-D5B5-B029-E9DD-5EE764E24E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B7F6C7-A13C-456B-8005-6DC69CE2810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DEC489-D8B4-F949-8C7D-482E99627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0B842F-9596-F83D-D4C0-A0BD11DC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EC5B8C-2326-4675-92CA-42AD33E06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5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92B08-5868-367B-1CF7-F8B37E449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34EEE0-E535-4179-9970-268A29BFEF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33287-439B-5241-41F5-15F2FF19A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AAE14-BEBB-72AA-8815-4EFF30FA61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B7F6C7-A13C-456B-8005-6DC69CE2810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B7057-C50E-3DE3-1169-F9A6FE17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7517DB-21E9-BCFA-0E7D-67A731FA5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EC5B8C-2326-4675-92CA-42AD33E06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51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1AA13-988F-AC1B-8742-5C1C63E0F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ED8D6D-3479-BC35-8A41-EB34F54CD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5C266-6486-8B4C-0080-9F80C0B348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B7F6C7-A13C-456B-8005-6DC69CE2810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E4D81-BEF2-AAD4-F194-5EFE387FC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581A7-6262-CF5A-F088-33BAF72EC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EC5B8C-2326-4675-92CA-42AD33E06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48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842632-4E57-C8C6-2678-5004B9E0AF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69EF2C-A64D-EB8E-E4C5-3BF6681A2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3F410-480E-2962-82CF-559BBE9FB3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B7F6C7-A13C-456B-8005-6DC69CE2810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ECA58-7C3A-2E26-0C80-4E1FB2C77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4E355-15B7-C018-6373-83A227F03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EC5B8C-2326-4675-92CA-42AD33E06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71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EEDD89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AEF25-5882-5157-32C3-253A7974A4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6468" y="185738"/>
            <a:ext cx="7739063" cy="1262064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Survey Drawing</a:t>
            </a:r>
          </a:p>
        </p:txBody>
      </p:sp>
      <p:pic>
        <p:nvPicPr>
          <p:cNvPr id="4" name="Picture 2" descr="A close up of a bottle&#10;&#10;Description automatically generated">
            <a:extLst>
              <a:ext uri="{FF2B5EF4-FFF2-40B4-BE49-F238E27FC236}">
                <a16:creationId xmlns:a16="http://schemas.microsoft.com/office/drawing/2014/main" id="{58F3BC4E-042D-E5EF-9EAD-76BE675BA5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671637"/>
            <a:ext cx="21336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9274E36E-ADD0-1ACC-C46F-24ED72F145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3" y="2936209"/>
            <a:ext cx="5950745" cy="358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DB9A36EC-02A0-8E6E-A5F4-78210028E5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1" y="1905000"/>
            <a:ext cx="24860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94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EEDD89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AEF25-5882-5157-32C3-253A7974A4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6468" y="185738"/>
            <a:ext cx="7739063" cy="1262064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Survey Drawing</a:t>
            </a:r>
          </a:p>
        </p:txBody>
      </p:sp>
      <p:pic>
        <p:nvPicPr>
          <p:cNvPr id="4" name="Picture 2" descr="A close up of a bottle&#10;&#10;Description automatically generated">
            <a:extLst>
              <a:ext uri="{FF2B5EF4-FFF2-40B4-BE49-F238E27FC236}">
                <a16:creationId xmlns:a16="http://schemas.microsoft.com/office/drawing/2014/main" id="{58F3BC4E-042D-E5EF-9EAD-76BE675BA5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671637"/>
            <a:ext cx="21336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9274E36E-ADD0-1ACC-C46F-24ED72F145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42" y="2907634"/>
            <a:ext cx="6048371" cy="358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DB9A36EC-02A0-8E6E-A5F4-78210028E5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1" y="1905000"/>
            <a:ext cx="24860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ar: 5 Points 2">
            <a:extLst>
              <a:ext uri="{FF2B5EF4-FFF2-40B4-BE49-F238E27FC236}">
                <a16:creationId xmlns:a16="http://schemas.microsoft.com/office/drawing/2014/main" id="{94190455-C53C-1D7C-5CB5-ADE8A97CA840}"/>
              </a:ext>
            </a:extLst>
          </p:cNvPr>
          <p:cNvSpPr/>
          <p:nvPr userDrawn="1"/>
        </p:nvSpPr>
        <p:spPr>
          <a:xfrm>
            <a:off x="2705104" y="1343024"/>
            <a:ext cx="6944803" cy="5329238"/>
          </a:xfrm>
          <a:prstGeom prst="star5">
            <a:avLst/>
          </a:prstGeom>
          <a:solidFill>
            <a:schemeClr val="accent6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September Winner: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Seyma Katrinli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highlight>
                <a:srgbClr val="FFFF00"/>
              </a:highlight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806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EEDD89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AEF25-5882-5157-32C3-253A7974A4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K-Club Special: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19D84-694D-14AC-4B15-0258AE9F2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4961" y="1811337"/>
            <a:ext cx="8982075" cy="35464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2254B9-8500-12FA-AEB0-F0B86E39933F}"/>
              </a:ext>
            </a:extLst>
          </p:cNvPr>
          <p:cNvSpPr txBox="1"/>
          <p:nvPr userDrawn="1"/>
        </p:nvSpPr>
        <p:spPr>
          <a:xfrm>
            <a:off x="1771650" y="5943600"/>
            <a:ext cx="8686800" cy="369332"/>
          </a:xfrm>
          <a:prstGeom prst="rect">
            <a:avLst/>
          </a:prstGeom>
          <a:solidFill>
            <a:srgbClr val="EEDD8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Information Here (Link)</a:t>
            </a:r>
          </a:p>
        </p:txBody>
      </p:sp>
    </p:spTree>
    <p:extLst>
      <p:ext uri="{BB962C8B-B14F-4D97-AF65-F5344CB8AC3E}">
        <p14:creationId xmlns:p14="http://schemas.microsoft.com/office/powerpoint/2010/main" val="3157779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rgbClr val="EEDD89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AEF25-5882-5157-32C3-253A7974A4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K-Club Special: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19D84-694D-14AC-4B15-0258AE9F2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4961" y="1811337"/>
            <a:ext cx="8982075" cy="35464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2254B9-8500-12FA-AEB0-F0B86E39933F}"/>
              </a:ext>
            </a:extLst>
          </p:cNvPr>
          <p:cNvSpPr txBox="1"/>
          <p:nvPr userDrawn="1"/>
        </p:nvSpPr>
        <p:spPr>
          <a:xfrm>
            <a:off x="1771650" y="5943600"/>
            <a:ext cx="8686800" cy="369332"/>
          </a:xfrm>
          <a:prstGeom prst="rect">
            <a:avLst/>
          </a:prstGeom>
          <a:solidFill>
            <a:srgbClr val="EEDD8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Information Here (Link)</a:t>
            </a:r>
          </a:p>
        </p:txBody>
      </p:sp>
    </p:spTree>
    <p:extLst>
      <p:ext uri="{BB962C8B-B14F-4D97-AF65-F5344CB8AC3E}">
        <p14:creationId xmlns:p14="http://schemas.microsoft.com/office/powerpoint/2010/main" val="3954016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80CBE-D4EF-41C7-5ACA-49D121898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3F716-0A70-C423-8F39-464191B65D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A494DC-2A2B-083F-8520-D3D2CF982F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466D66-0BDB-8F0A-989F-281DF0EE94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B7F6C7-A13C-456B-8005-6DC69CE2810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6BDE66-D81C-279D-19C6-2EFEA0382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9848C-9CD1-7D2C-4FC3-663D2B83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EC5B8C-2326-4675-92CA-42AD33E06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4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D523A-A480-A7D0-20F4-1538E964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6EC44-637A-355B-8B13-E5D923E68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8ED5AD-509F-AD52-E693-9A9CE6DFB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34D0E6-C3A2-9C89-ACB6-A867B00835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34C0AF-CA18-BB55-517B-C95BAF3920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353C1F-D03A-4E69-965E-09A682670B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B7F6C7-A13C-456B-8005-6DC69CE2810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E268B6-6222-58E6-A14A-FE30F0FA1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89440F-A564-901F-47B3-0E7D8F20D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EC5B8C-2326-4675-92CA-42AD33E06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12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52274-CEA8-3981-2113-6F5DD2C9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FB3279-12B7-1770-195E-3E035837DB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B7F6C7-A13C-456B-8005-6DC69CE2810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956F9F-69B2-E411-298E-7AFFF276E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771748-CE86-AB94-B2C4-F956A200E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EC5B8C-2326-4675-92CA-42AD33E06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33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11A8A9-4414-DB1A-ECC5-B4FB38A7A9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B7F6C7-A13C-456B-8005-6DC69CE2810C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3FEE4A-0C87-BDD7-C7B6-6ABAA981C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A1D9E-0C94-8AB1-5906-6EE06F2CF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EC5B8C-2326-4675-92CA-42AD33E06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42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DD89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68D0C4-5FF8-8BE5-736E-824D4C815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12" y="322263"/>
            <a:ext cx="93249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Arial Black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24DCEC-85A2-A634-5AF8-71D90702E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4961" y="1811337"/>
            <a:ext cx="89820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yellow and grey lines">
            <a:extLst>
              <a:ext uri="{FF2B5EF4-FFF2-40B4-BE49-F238E27FC236}">
                <a16:creationId xmlns:a16="http://schemas.microsoft.com/office/drawing/2014/main" id="{277C4737-BDCA-5480-22F0-CD502A0ED0D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550" cy="146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9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1" r:id="rId3"/>
    <p:sldLayoutId id="2147483650" r:id="rId4"/>
    <p:sldLayoutId id="2147483664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>
              <a:lumMod val="50000"/>
            </a:schemeClr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dsresearch.org/bird/event/cannonball-kids-cancer-foundation-ckc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dsresearch.org/bird/event/small-business-transition-grant-for-new-entrepreneurs-r41-r42-clinical-tria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06F4C-C8C0-CB76-C7EB-945524588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108" y="-108176"/>
            <a:ext cx="9144000" cy="1655762"/>
          </a:xfrm>
        </p:spPr>
        <p:txBody>
          <a:bodyPr>
            <a:normAutofit/>
          </a:bodyPr>
          <a:lstStyle/>
          <a:p>
            <a:r>
              <a:rPr lang="en-US"/>
              <a:t>K-Club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A87185-EAE8-9365-3B3C-9FBFA7178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9108" y="2161377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latin typeface="Arial"/>
                <a:cs typeface="Arial"/>
              </a:rPr>
              <a:t>Strategies for Effective Poster Design</a:t>
            </a:r>
            <a:endParaRPr lang="en-US" sz="3200" dirty="0"/>
          </a:p>
          <a:p>
            <a:r>
              <a:rPr lang="en-US" sz="3200" dirty="0"/>
              <a:t>5/13/2024</a:t>
            </a:r>
          </a:p>
        </p:txBody>
      </p:sp>
    </p:spTree>
    <p:extLst>
      <p:ext uri="{BB962C8B-B14F-4D97-AF65-F5344CB8AC3E}">
        <p14:creationId xmlns:p14="http://schemas.microsoft.com/office/powerpoint/2010/main" val="4266996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2DE302-FF2F-41C6-ECEA-EA41B3990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651" y="1967265"/>
            <a:ext cx="3014383" cy="2547257"/>
          </a:xfrm>
          <a:noFill/>
        </p:spPr>
        <p:txBody>
          <a:bodyPr anchor="ctr"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Poster Design Principle: Organization Essentials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005DA09-1155-44FB-E452-93DA440013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2477739"/>
              </p:ext>
            </p:extLst>
          </p:nvPr>
        </p:nvGraphicFramePr>
        <p:xfrm>
          <a:off x="2321859" y="27317"/>
          <a:ext cx="8713694" cy="595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6A02978-BBD3-C298-F21E-186401B444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3115453"/>
              </p:ext>
            </p:extLst>
          </p:nvPr>
        </p:nvGraphicFramePr>
        <p:xfrm>
          <a:off x="4401672" y="439272"/>
          <a:ext cx="7072906" cy="5970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721C4F2E-B607-8FBE-B239-BCB142B49F0A}"/>
              </a:ext>
            </a:extLst>
          </p:cNvPr>
          <p:cNvSpPr txBox="1"/>
          <p:nvPr/>
        </p:nvSpPr>
        <p:spPr>
          <a:xfrm>
            <a:off x="5328712" y="579262"/>
            <a:ext cx="3818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 context for your audience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B5AB8A-DDE6-0487-588B-5D4CD14311E1}"/>
              </a:ext>
            </a:extLst>
          </p:cNvPr>
          <p:cNvSpPr txBox="1"/>
          <p:nvPr/>
        </p:nvSpPr>
        <p:spPr>
          <a:xfrm>
            <a:off x="5328711" y="5439152"/>
            <a:ext cx="5195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Don’t forget your required acknowledgements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7D3C92-0737-3FD9-319A-E9603FC6B5FF}"/>
              </a:ext>
            </a:extLst>
          </p:cNvPr>
          <p:cNvSpPr txBox="1"/>
          <p:nvPr/>
        </p:nvSpPr>
        <p:spPr>
          <a:xfrm>
            <a:off x="5328712" y="1418848"/>
            <a:ext cx="5877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 concise description of your overall research objective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C754D1-E9BA-0338-4734-0195B7478F94}"/>
              </a:ext>
            </a:extLst>
          </p:cNvPr>
          <p:cNvSpPr txBox="1"/>
          <p:nvPr/>
        </p:nvSpPr>
        <p:spPr>
          <a:xfrm>
            <a:off x="5328711" y="2471550"/>
            <a:ext cx="60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Without getting too detailed, describe your research methods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4CB584-D500-20F9-2A5A-C181D1634603}"/>
              </a:ext>
            </a:extLst>
          </p:cNvPr>
          <p:cNvSpPr txBox="1"/>
          <p:nvPr/>
        </p:nvSpPr>
        <p:spPr>
          <a:xfrm>
            <a:off x="5328711" y="3488513"/>
            <a:ext cx="5482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 a snapshot version of your results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173658-78BF-B41A-A2D8-CD52F27DC6F0}"/>
              </a:ext>
            </a:extLst>
          </p:cNvPr>
          <p:cNvSpPr txBox="1"/>
          <p:nvPr/>
        </p:nvSpPr>
        <p:spPr>
          <a:xfrm>
            <a:off x="5328711" y="4514522"/>
            <a:ext cx="5195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Include all authors and denote lead author(s)</a:t>
            </a:r>
          </a:p>
        </p:txBody>
      </p:sp>
    </p:spTree>
    <p:extLst>
      <p:ext uri="{BB962C8B-B14F-4D97-AF65-F5344CB8AC3E}">
        <p14:creationId xmlns:p14="http://schemas.microsoft.com/office/powerpoint/2010/main" val="528232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2DE302-FF2F-41C6-ECEA-EA41B3990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651" y="1967265"/>
            <a:ext cx="3014383" cy="2547257"/>
          </a:xfrm>
          <a:noFill/>
        </p:spPr>
        <p:txBody>
          <a:bodyPr anchor="ctr"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Poster Design Principle: Organization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Options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CE9DA2D-9B06-E200-1FDA-6584ACBDC4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361261"/>
              </p:ext>
            </p:extLst>
          </p:nvPr>
        </p:nvGraphicFramePr>
        <p:xfrm>
          <a:off x="4694393" y="1720557"/>
          <a:ext cx="6795002" cy="2585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3683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2DE302-FF2F-41C6-ECEA-EA41B3990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651" y="1967265"/>
            <a:ext cx="3014383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Poster Design Principle: Balance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CE9DA2D-9B06-E200-1FDA-6584ACBDC4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0433713"/>
              </p:ext>
            </p:extLst>
          </p:nvPr>
        </p:nvGraphicFramePr>
        <p:xfrm>
          <a:off x="4957482" y="2204651"/>
          <a:ext cx="6795002" cy="2585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43A348E-F95A-A353-9EBC-037C12C8B9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6436" y="671482"/>
            <a:ext cx="5537094" cy="551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1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2DE302-FF2F-41C6-ECEA-EA41B3990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651" y="1967265"/>
            <a:ext cx="3014383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Poster Design Principle: Figures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078C2B5-F8C9-5910-49FD-CD31E4BC33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6940076"/>
              </p:ext>
            </p:extLst>
          </p:nvPr>
        </p:nvGraphicFramePr>
        <p:xfrm>
          <a:off x="4840941" y="1246093"/>
          <a:ext cx="5800165" cy="3971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810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2DE302-FF2F-41C6-ECEA-EA41B3990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651" y="1967265"/>
            <a:ext cx="3014383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Poster Design Principle: Figures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0D376C1-F038-D5F4-FD86-BF5241DA2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797" y="354848"/>
            <a:ext cx="6087358" cy="493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3F05A9-3D90-0F2D-81E9-B74057CA58DE}"/>
              </a:ext>
            </a:extLst>
          </p:cNvPr>
          <p:cNvSpPr txBox="1"/>
          <p:nvPr/>
        </p:nvSpPr>
        <p:spPr>
          <a:xfrm>
            <a:off x="5389468" y="5287398"/>
            <a:ext cx="8373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Just Say No to Generative AI’s “Help” With Figures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BECD9B-4B8F-F229-A85A-D6067CE6BFF9}"/>
              </a:ext>
            </a:extLst>
          </p:cNvPr>
          <p:cNvSpPr txBox="1"/>
          <p:nvPr/>
        </p:nvSpPr>
        <p:spPr>
          <a:xfrm>
            <a:off x="9575986" y="5916708"/>
            <a:ext cx="2373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Reported here: https://scienceintegritydigest.com/2024/02/15/the-rat-with-the-big-balls-and-enormous-penis-how-frontiers-published-a-paper-with-botched-ai-generated-images/</a:t>
            </a:r>
          </a:p>
        </p:txBody>
      </p:sp>
    </p:spTree>
    <p:extLst>
      <p:ext uri="{BB962C8B-B14F-4D97-AF65-F5344CB8AC3E}">
        <p14:creationId xmlns:p14="http://schemas.microsoft.com/office/powerpoint/2010/main" val="2538979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A8544-E40C-B522-B434-6F5CF6F4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709" y="2411039"/>
            <a:ext cx="7432581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dirty="0">
                <a:cs typeface="Arial"/>
              </a:rPr>
              <a:t>Poster Design Challenges</a:t>
            </a:r>
          </a:p>
        </p:txBody>
      </p:sp>
    </p:spTree>
    <p:extLst>
      <p:ext uri="{BB962C8B-B14F-4D97-AF65-F5344CB8AC3E}">
        <p14:creationId xmlns:p14="http://schemas.microsoft.com/office/powerpoint/2010/main" val="1979507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2DE302-FF2F-41C6-ECEA-EA41B3990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4" y="1967265"/>
            <a:ext cx="2844054" cy="2547257"/>
          </a:xfrm>
          <a:noFill/>
        </p:spPr>
        <p:txBody>
          <a:bodyPr anchor="ctr"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Poster Design Challenge: Audience Awareness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4EF063A-E75B-21B8-AA06-AAFE5B67E4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0913087"/>
              </p:ext>
            </p:extLst>
          </p:nvPr>
        </p:nvGraphicFramePr>
        <p:xfrm>
          <a:off x="4760258" y="1013012"/>
          <a:ext cx="6293224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9768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2DE302-FF2F-41C6-ECEA-EA41B3990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4" y="1967265"/>
            <a:ext cx="2844054" cy="2547257"/>
          </a:xfrm>
          <a:noFill/>
        </p:spPr>
        <p:txBody>
          <a:bodyPr anchor="ctr"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Poster Design Challenge: Space Constraints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4EF063A-E75B-21B8-AA06-AAFE5B67E4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9575863"/>
              </p:ext>
            </p:extLst>
          </p:nvPr>
        </p:nvGraphicFramePr>
        <p:xfrm>
          <a:off x="4760258" y="1013012"/>
          <a:ext cx="6293224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0844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A8544-E40C-B522-B434-6F5CF6F4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806" y="125039"/>
            <a:ext cx="9324975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dirty="0">
                <a:cs typeface="Arial"/>
              </a:rPr>
              <a:t>Poster Examples: Questions for Authors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E3213D-9317-0578-32C6-817E0564AD64}"/>
              </a:ext>
            </a:extLst>
          </p:cNvPr>
          <p:cNvSpPr txBox="1"/>
          <p:nvPr/>
        </p:nvSpPr>
        <p:spPr>
          <a:xfrm>
            <a:off x="1013012" y="1909482"/>
            <a:ext cx="108921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were the biggest challenges you faced when creating this poster?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Who was your primary audience?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would you do differently for a more general audience? A more specific-to-your-area audience?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Explain your color choices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Explain your organizational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 did you decide how best to represent your data?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 did you approach labeling your figures?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Looking at your poster now, what, if anything, would you change about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435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A8544-E40C-B522-B434-6F5CF6F4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959" y="2545510"/>
            <a:ext cx="9324975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dirty="0">
                <a:cs typeface="Arial"/>
              </a:rPr>
              <a:t>Poster Examples: Elizabeth Sewell</a:t>
            </a:r>
          </a:p>
        </p:txBody>
      </p:sp>
    </p:spTree>
    <p:extLst>
      <p:ext uri="{BB962C8B-B14F-4D97-AF65-F5344CB8AC3E}">
        <p14:creationId xmlns:p14="http://schemas.microsoft.com/office/powerpoint/2010/main" val="995119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E4135-922C-516E-9AC9-D279AFF8F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12" y="70593"/>
            <a:ext cx="9324975" cy="1325563"/>
          </a:xfrm>
        </p:spPr>
        <p:txBody>
          <a:bodyPr/>
          <a:lstStyle/>
          <a:p>
            <a:r>
              <a:rPr lang="en-US"/>
              <a:t>Survey Drawing</a:t>
            </a:r>
          </a:p>
        </p:txBody>
      </p:sp>
      <p:pic>
        <p:nvPicPr>
          <p:cNvPr id="1026" name="Picture 2" descr="A close up of a bottle&#10;&#10;Description automatically generated">
            <a:extLst>
              <a:ext uri="{FF2B5EF4-FFF2-40B4-BE49-F238E27FC236}">
                <a16:creationId xmlns:a16="http://schemas.microsoft.com/office/drawing/2014/main" id="{4E2635B9-D62F-AE6E-8CBE-7E3BA81F9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" y="1583029"/>
            <a:ext cx="21336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330732C-EC54-B378-EBA2-268D8780A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530" y="1583029"/>
            <a:ext cx="2765417" cy="16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08A985E-7FF0-85A8-2A50-F810CA01B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7" y="1583029"/>
            <a:ext cx="27813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F9C61F35-A444-5BBC-ECC8-B7263F0F0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735" y="3851522"/>
            <a:ext cx="2548155" cy="247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537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5500F4-6DF3-170C-346C-32F24AB33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274" y="182779"/>
            <a:ext cx="9763068" cy="649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52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7B70DF-3277-65C1-4A1F-5079D68DC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436" y="419331"/>
            <a:ext cx="9085794" cy="601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68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A8544-E40C-B522-B434-6F5CF6F4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524" y="2563439"/>
            <a:ext cx="9324975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dirty="0">
                <a:cs typeface="Arial"/>
              </a:rPr>
              <a:t>Poster Examples: Ravi Patel</a:t>
            </a:r>
          </a:p>
        </p:txBody>
      </p:sp>
    </p:spTree>
    <p:extLst>
      <p:ext uri="{BB962C8B-B14F-4D97-AF65-F5344CB8AC3E}">
        <p14:creationId xmlns:p14="http://schemas.microsoft.com/office/powerpoint/2010/main" val="1586927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AC9966-FB7F-50D4-212A-6DA3DE623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083" y="281497"/>
            <a:ext cx="9412024" cy="629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45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7A3615-6562-6F51-63CC-230E3A3CC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859" y="134471"/>
            <a:ext cx="9767542" cy="643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61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A8544-E40C-B522-B434-6F5CF6F4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394" y="2187388"/>
            <a:ext cx="9324975" cy="220919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dirty="0">
                <a:cs typeface="Arial"/>
              </a:rPr>
              <a:t>Poster Example: Chris Rees</a:t>
            </a:r>
          </a:p>
        </p:txBody>
      </p:sp>
    </p:spTree>
    <p:extLst>
      <p:ext uri="{BB962C8B-B14F-4D97-AF65-F5344CB8AC3E}">
        <p14:creationId xmlns:p14="http://schemas.microsoft.com/office/powerpoint/2010/main" val="621383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852AD3-3E82-D519-690D-30F6C0E52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547" y="242047"/>
            <a:ext cx="9901866" cy="637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824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A8544-E40C-B522-B434-6F5CF6F4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379" y="2324403"/>
            <a:ext cx="4725241" cy="220919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dirty="0">
                <a:cs typeface="Arial"/>
              </a:rPr>
              <a:t>Final Thoughts</a:t>
            </a:r>
          </a:p>
        </p:txBody>
      </p:sp>
    </p:spTree>
    <p:extLst>
      <p:ext uri="{BB962C8B-B14F-4D97-AF65-F5344CB8AC3E}">
        <p14:creationId xmlns:p14="http://schemas.microsoft.com/office/powerpoint/2010/main" val="1448530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E4135-922C-516E-9AC9-D279AFF8F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12" y="70593"/>
            <a:ext cx="9324975" cy="1325563"/>
          </a:xfrm>
        </p:spPr>
        <p:txBody>
          <a:bodyPr/>
          <a:lstStyle/>
          <a:p>
            <a:r>
              <a:rPr lang="en-US"/>
              <a:t>Survey Drawing</a:t>
            </a:r>
          </a:p>
        </p:txBody>
      </p:sp>
      <p:pic>
        <p:nvPicPr>
          <p:cNvPr id="1026" name="Picture 2" descr="A close up of a bottle&#10;&#10;Description automatically generated">
            <a:extLst>
              <a:ext uri="{FF2B5EF4-FFF2-40B4-BE49-F238E27FC236}">
                <a16:creationId xmlns:a16="http://schemas.microsoft.com/office/drawing/2014/main" id="{4E2635B9-D62F-AE6E-8CBE-7E3BA81F9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" y="1583029"/>
            <a:ext cx="21336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330732C-EC54-B378-EBA2-268D8780A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530" y="1583029"/>
            <a:ext cx="2765417" cy="16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08A985E-7FF0-85A8-2A50-F810CA01B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7" y="1583029"/>
            <a:ext cx="27813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F9C61F35-A444-5BBC-ECC8-B7263F0F0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735" y="3851522"/>
            <a:ext cx="2548155" cy="247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ar: 5 Points 2">
            <a:extLst>
              <a:ext uri="{FF2B5EF4-FFF2-40B4-BE49-F238E27FC236}">
                <a16:creationId xmlns:a16="http://schemas.microsoft.com/office/drawing/2014/main" id="{3B1CA90F-FB52-6A57-B0A4-970E6D2256C8}"/>
              </a:ext>
            </a:extLst>
          </p:cNvPr>
          <p:cNvSpPr/>
          <p:nvPr/>
        </p:nvSpPr>
        <p:spPr>
          <a:xfrm>
            <a:off x="3884794" y="1068372"/>
            <a:ext cx="6150543" cy="5257801"/>
          </a:xfrm>
          <a:prstGeom prst="star5">
            <a:avLst>
              <a:gd name="adj" fmla="val 18477"/>
              <a:gd name="hf" fmla="val 105146"/>
              <a:gd name="vf" fmla="val 110557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</a:rPr>
              <a:t>April Winner: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Christina Caruso</a:t>
            </a:r>
          </a:p>
        </p:txBody>
      </p:sp>
    </p:spTree>
    <p:extLst>
      <p:ext uri="{BB962C8B-B14F-4D97-AF65-F5344CB8AC3E}">
        <p14:creationId xmlns:p14="http://schemas.microsoft.com/office/powerpoint/2010/main" val="1893801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A8544-E40C-B522-B434-6F5CF6F4B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>
                <a:latin typeface="Arial Black"/>
                <a:cs typeface="Arial"/>
              </a:rPr>
              <a:t>K-Club Special: Cannonball Kids’ cancer Foundation (</a:t>
            </a:r>
            <a:r>
              <a:rPr lang="en-US" sz="3600" dirty="0" err="1">
                <a:latin typeface="Arial Black"/>
                <a:cs typeface="Arial"/>
              </a:rPr>
              <a:t>CKc</a:t>
            </a:r>
            <a:r>
              <a:rPr lang="en-US" sz="3600" dirty="0">
                <a:latin typeface="Arial Black"/>
                <a:cs typeface="Arial"/>
              </a:rPr>
              <a:t>) Young Investigator Grant</a:t>
            </a:r>
            <a:endParaRPr lang="en-US" sz="3600" dirty="0"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C67AC3-A10C-E59C-FE57-B8A34E53FC5C}"/>
              </a:ext>
            </a:extLst>
          </p:cNvPr>
          <p:cNvSpPr txBox="1"/>
          <p:nvPr/>
        </p:nvSpPr>
        <p:spPr>
          <a:xfrm>
            <a:off x="1669004" y="6131423"/>
            <a:ext cx="9236279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More Information </a:t>
            </a:r>
            <a:r>
              <a:rPr lang="en-US" dirty="0">
                <a:solidFill>
                  <a:srgbClr val="002060"/>
                </a:solidFill>
                <a:hlinkClick r:id="rId2"/>
              </a:rPr>
              <a:t>Here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75AA75-28BE-9A90-1BDC-5FEE23C135F0}"/>
              </a:ext>
            </a:extLst>
          </p:cNvPr>
          <p:cNvSpPr txBox="1"/>
          <p:nvPr/>
        </p:nvSpPr>
        <p:spPr>
          <a:xfrm>
            <a:off x="657224" y="1774450"/>
            <a:ext cx="10877550" cy="40626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goal of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CKc’s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Young Investigator Grant is to fund research that: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 within 2-3 years to translation to a clinical trial or is already associated with a clinical trial.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 innovative.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Focuses on cancers that are either underfunded or under-researched.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Provides better quality of life or symptom relief than current treatments.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Young Investigator Applicant for the proposed research must: 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Have a medical doctoral degree: MD, DO, MD/PhD, or equivalent;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 within 5 years of completing a training fellowship in Pediatric Hematology/Oncology or a closely related discipline that has direct clinical contact with pediatric cancer patients;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Hold an academic appointment at the instructor level or higher;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 affiliated with a clinical department capable of supporting the proposed research</a:t>
            </a:r>
            <a:endParaRPr lang="en-US" sz="1600" dirty="0">
              <a:solidFill>
                <a:srgbClr val="333333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rtl="0"/>
            <a:r>
              <a:rPr lang="en-US" sz="16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​</a:t>
            </a:r>
          </a:p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Up to $100,000 over 3 years </a:t>
            </a:r>
          </a:p>
          <a:p>
            <a:pPr rtl="0"/>
            <a:endParaRPr lang="en-US" sz="1600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lvl="0" rtl="0"/>
            <a:r>
              <a:rPr lang="en-US" dirty="0">
                <a:solidFill>
                  <a:srgbClr val="7C354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LOI/Concept Form Deadline</a:t>
            </a:r>
            <a:r>
              <a:rPr lang="en-US" sz="1800" baseline="0" dirty="0">
                <a:solidFill>
                  <a:srgbClr val="7C354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: </a:t>
            </a:r>
            <a:r>
              <a:rPr lang="en-US" dirty="0">
                <a:solidFill>
                  <a:srgbClr val="7C354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June 1</a:t>
            </a:r>
            <a:r>
              <a:rPr lang="en-US" sz="1800" baseline="0" dirty="0">
                <a:solidFill>
                  <a:srgbClr val="7C354D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, 2024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317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A8544-E40C-B522-B434-6F5CF6F4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254" y="172354"/>
            <a:ext cx="10158412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br>
              <a:rPr lang="en-US" sz="4000" dirty="0">
                <a:latin typeface="Arial Black"/>
                <a:cs typeface="Arial"/>
              </a:rPr>
            </a:br>
            <a:r>
              <a:rPr lang="en-US" sz="3600" dirty="0">
                <a:latin typeface="Arial Black"/>
                <a:cs typeface="Arial"/>
              </a:rPr>
              <a:t>K-Club Special: Small Business Transition Grant for New Entrepreneurs (R41/R42 Clinical Trial Required)</a:t>
            </a:r>
            <a:endParaRPr lang="en-US" sz="3600" dirty="0"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C67AC3-A10C-E59C-FE57-B8A34E53FC5C}"/>
              </a:ext>
            </a:extLst>
          </p:cNvPr>
          <p:cNvSpPr txBox="1"/>
          <p:nvPr/>
        </p:nvSpPr>
        <p:spPr>
          <a:xfrm>
            <a:off x="1669004" y="6131423"/>
            <a:ext cx="9236279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More Information </a:t>
            </a:r>
            <a:r>
              <a:rPr lang="en-US" dirty="0">
                <a:solidFill>
                  <a:srgbClr val="002060"/>
                </a:solidFill>
                <a:hlinkClick r:id="rId2"/>
              </a:rPr>
              <a:t>Here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75AA75-28BE-9A90-1BDC-5FEE23C135F0}"/>
              </a:ext>
            </a:extLst>
          </p:cNvPr>
          <p:cNvSpPr txBox="1"/>
          <p:nvPr/>
        </p:nvSpPr>
        <p:spPr>
          <a:xfrm>
            <a:off x="786091" y="2016497"/>
            <a:ext cx="10877550" cy="38164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endParaRPr lang="en-US" sz="1600" dirty="0">
              <a:solidFill>
                <a:srgbClr val="333333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This NOFO supports early-career scientists and health professionals interested in transitioning to a small business to gain industry experience, receive entrepreneurial training and mentorship, and advance biomedical technology with commercial potential as a PD/PI</a:t>
            </a:r>
          </a:p>
          <a:p>
            <a:endParaRPr lang="en-US" sz="1600" dirty="0">
              <a:solidFill>
                <a:srgbClr val="333333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ligibility of the contact PD/PI is limited to scientists, engineers, and health professionals, including certain late-stage students, postdoctoral fellows or associates, and clinicians, who are new to research entrepreneurship and have not independently led significant research programs</a:t>
            </a:r>
          </a:p>
          <a:p>
            <a:endParaRPr lang="en-US" sz="16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opportunity includes (and requires) both mentorship and </a:t>
            </a:r>
            <a:r>
              <a:rPr lang="en-US" sz="16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entrepeneurship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training</a:t>
            </a:r>
          </a:p>
          <a:p>
            <a:endParaRPr lang="en-US" sz="1600" dirty="0">
              <a:solidFill>
                <a:srgbClr val="333333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Total funding support (direct costs, indirect costs, fee) normally may not exceed $306,872 for Phase I awards and $2,045,816 for Phase II awards.</a:t>
            </a:r>
            <a:endParaRPr lang="en-US" sz="1600" dirty="0">
              <a:solidFill>
                <a:srgbClr val="333333"/>
              </a:solidFill>
              <a:latin typeface="Calibri"/>
              <a:ea typeface="Calibri"/>
              <a:cs typeface="Calibri"/>
            </a:endParaRPr>
          </a:p>
          <a:p>
            <a:pPr rtl="0"/>
            <a:r>
              <a:rPr lang="en-US" sz="1600" dirty="0">
                <a:latin typeface="Arial"/>
                <a:ea typeface="Arial"/>
                <a:cs typeface="Arial"/>
              </a:rPr>
              <a:t>​</a:t>
            </a:r>
          </a:p>
          <a:p>
            <a:r>
              <a:rPr lang="en-US" dirty="0">
                <a:solidFill>
                  <a:srgbClr val="7C354D"/>
                </a:solidFill>
                <a:latin typeface="Arial"/>
                <a:ea typeface="Arial"/>
                <a:cs typeface="Arial"/>
              </a:rPr>
              <a:t>Deadline</a:t>
            </a:r>
            <a:r>
              <a:rPr lang="en-US" sz="1800" baseline="0" dirty="0">
                <a:solidFill>
                  <a:srgbClr val="7C354D"/>
                </a:solidFill>
                <a:latin typeface="Arial"/>
                <a:ea typeface="Arial"/>
                <a:cs typeface="Arial"/>
              </a:rPr>
              <a:t>: September</a:t>
            </a:r>
            <a:r>
              <a:rPr lang="en-US" dirty="0">
                <a:solidFill>
                  <a:srgbClr val="7C354D"/>
                </a:solidFill>
                <a:latin typeface="Arial"/>
                <a:ea typeface="Arial"/>
                <a:cs typeface="Arial"/>
              </a:rPr>
              <a:t> 5</a:t>
            </a:r>
            <a:r>
              <a:rPr lang="en-US" sz="1800" baseline="0" dirty="0">
                <a:solidFill>
                  <a:srgbClr val="7C354D"/>
                </a:solidFill>
                <a:latin typeface="Arial"/>
                <a:ea typeface="Arial"/>
                <a:cs typeface="Arial"/>
              </a:rPr>
              <a:t>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225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B4E7B-F2BC-7964-5361-4118721D1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10" y="0"/>
            <a:ext cx="9324975" cy="1325563"/>
          </a:xfrm>
        </p:spPr>
        <p:txBody>
          <a:bodyPr/>
          <a:lstStyle/>
          <a:p>
            <a:r>
              <a:rPr lang="en-US" dirty="0"/>
              <a:t>April K-Club</a:t>
            </a:r>
          </a:p>
        </p:txBody>
      </p:sp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4F52DED-FA60-65EA-5CB0-45F33E706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285" y="1115010"/>
            <a:ext cx="8573423" cy="544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31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A8544-E40C-B522-B434-6F5CF6F4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265" y="2599298"/>
            <a:ext cx="9324975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dirty="0">
                <a:cs typeface="Arial"/>
              </a:rPr>
              <a:t>Principles of Poster Design: Some Basics</a:t>
            </a:r>
          </a:p>
        </p:txBody>
      </p:sp>
    </p:spTree>
    <p:extLst>
      <p:ext uri="{BB962C8B-B14F-4D97-AF65-F5344CB8AC3E}">
        <p14:creationId xmlns:p14="http://schemas.microsoft.com/office/powerpoint/2010/main" val="1090018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2DE302-FF2F-41C6-ECEA-EA41B3990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4" y="1967265"/>
            <a:ext cx="2844054" cy="2547257"/>
          </a:xfrm>
          <a:noFill/>
        </p:spPr>
        <p:txBody>
          <a:bodyPr anchor="ctr"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Poster Design Principle: Readability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1D5449-D88E-9A67-30A3-75D039B0A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3778" y="1448558"/>
            <a:ext cx="6190923" cy="46063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2DC72D-CB38-FADB-BBDC-ADFB8AE06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318" y="162578"/>
            <a:ext cx="6236749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60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2DE302-FF2F-41C6-ECEA-EA41B3990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4" y="1967265"/>
            <a:ext cx="2844054" cy="2547257"/>
          </a:xfrm>
          <a:noFill/>
        </p:spPr>
        <p:txBody>
          <a:bodyPr anchor="ctr"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Poster Design Principle: Readability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DE95B76-3D71-0437-BF29-E082401883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5619521"/>
              </p:ext>
            </p:extLst>
          </p:nvPr>
        </p:nvGraphicFramePr>
        <p:xfrm>
          <a:off x="4625789" y="2274838"/>
          <a:ext cx="6517341" cy="230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0555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A5C9F1B9C7724387FD8ACCA2844C71" ma:contentTypeVersion="18" ma:contentTypeDescription="Create a new document." ma:contentTypeScope="" ma:versionID="2896a541c28e135c73a85465d7ddce08">
  <xsd:schema xmlns:xsd="http://www.w3.org/2001/XMLSchema" xmlns:xs="http://www.w3.org/2001/XMLSchema" xmlns:p="http://schemas.microsoft.com/office/2006/metadata/properties" xmlns:ns2="8420ee14-ecd2-4450-96d7-5e402d222d82" xmlns:ns3="088a615d-93b3-4585-befa-6f7c43af0c8a" targetNamespace="http://schemas.microsoft.com/office/2006/metadata/properties" ma:root="true" ma:fieldsID="39901f2ee6077eea0b9a4f95ee3cbc44" ns2:_="" ns3:_="">
    <xsd:import namespace="8420ee14-ecd2-4450-96d7-5e402d222d82"/>
    <xsd:import namespace="088a615d-93b3-4585-befa-6f7c43af0c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0ee14-ecd2-4450-96d7-5e402d222d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92fa3da-db31-45ba-92de-38f16e295a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8a615d-93b3-4585-befa-6f7c43af0c8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4a1573f-5556-496e-9d4b-f4196c6498c6}" ma:internalName="TaxCatchAll" ma:showField="CatchAllData" ma:web="088a615d-93b3-4585-befa-6f7c43af0c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88a615d-93b3-4585-befa-6f7c43af0c8a" xsi:nil="true"/>
    <lcf76f155ced4ddcb4097134ff3c332f xmlns="8420ee14-ecd2-4450-96d7-5e402d222d82">
      <Terms xmlns="http://schemas.microsoft.com/office/infopath/2007/PartnerControls"/>
    </lcf76f155ced4ddcb4097134ff3c332f>
    <SharedWithUsers xmlns="088a615d-93b3-4585-befa-6f7c43af0c8a">
      <UserInfo>
        <DisplayName>Stenger, Elizabeth</DisplayName>
        <AccountId>494</AccountId>
        <AccountType/>
      </UserInfo>
      <UserInfo>
        <DisplayName>Heilman, Stacy Stephans</DisplayName>
        <AccountId>7</AccountId>
        <AccountType/>
      </UserInfo>
      <UserInfo>
        <DisplayName>Armour, Carla</DisplayName>
        <AccountId>92</AccountId>
        <AccountType/>
      </UserInfo>
      <UserInfo>
        <DisplayName>Ehteshami, Maryam</DisplayName>
        <AccountId>197</AccountId>
        <AccountType/>
      </UserInfo>
      <UserInfo>
        <DisplayName>Hawk, Julie Lollar</DisplayName>
        <AccountId>195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B6F04EE-99B7-4DB6-AEB7-CE0B29BCEB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71FDEA-9D60-4462-B122-F51F0DA8D74C}">
  <ds:schemaRefs>
    <ds:schemaRef ds:uri="088a615d-93b3-4585-befa-6f7c43af0c8a"/>
    <ds:schemaRef ds:uri="8420ee14-ecd2-4450-96d7-5e402d222d8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CDE561D-2A2F-43CE-8A55-24DEC3F26AF2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dcmitype/"/>
    <ds:schemaRef ds:uri="8420ee14-ecd2-4450-96d7-5e402d222d82"/>
    <ds:schemaRef ds:uri="http://schemas.microsoft.com/office/infopath/2007/PartnerControls"/>
    <ds:schemaRef ds:uri="088a615d-93b3-4585-befa-6f7c43af0c8a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5690</TotalTime>
  <Words>1115</Words>
  <Application>Microsoft Office PowerPoint</Application>
  <PresentationFormat>Widescreen</PresentationFormat>
  <Paragraphs>148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 Black</vt:lpstr>
      <vt:lpstr>Arial,Sans-Serif</vt:lpstr>
      <vt:lpstr>Calibri</vt:lpstr>
      <vt:lpstr>Tw Cen MT</vt:lpstr>
      <vt:lpstr>Office Theme</vt:lpstr>
      <vt:lpstr>K-Club</vt:lpstr>
      <vt:lpstr>Survey Drawing</vt:lpstr>
      <vt:lpstr>Survey Drawing</vt:lpstr>
      <vt:lpstr>K-Club Special: Cannonball Kids’ cancer Foundation (CKc) Young Investigator Grant</vt:lpstr>
      <vt:lpstr> K-Club Special: Small Business Transition Grant for New Entrepreneurs (R41/R42 Clinical Trial Required)</vt:lpstr>
      <vt:lpstr>April K-Club</vt:lpstr>
      <vt:lpstr>Principles of Poster Design: Some Basics</vt:lpstr>
      <vt:lpstr>Poster Design Principle: Readability</vt:lpstr>
      <vt:lpstr>Poster Design Principle: Readability</vt:lpstr>
      <vt:lpstr>Poster Design Principle: Organization Essentials</vt:lpstr>
      <vt:lpstr>Poster Design Principle: Organization Options</vt:lpstr>
      <vt:lpstr>Poster Design Principle: Balance</vt:lpstr>
      <vt:lpstr>Poster Design Principle: Figures </vt:lpstr>
      <vt:lpstr>Poster Design Principle: Figures </vt:lpstr>
      <vt:lpstr>Poster Design Challenges</vt:lpstr>
      <vt:lpstr>Poster Design Challenge: Audience Awareness</vt:lpstr>
      <vt:lpstr>Poster Design Challenge: Space Constraints</vt:lpstr>
      <vt:lpstr>Poster Examples: Questions for Authors</vt:lpstr>
      <vt:lpstr>Poster Examples: Elizabeth Sewell</vt:lpstr>
      <vt:lpstr>PowerPoint Presentation</vt:lpstr>
      <vt:lpstr>PowerPoint Presentation</vt:lpstr>
      <vt:lpstr>Poster Examples: Ravi Patel</vt:lpstr>
      <vt:lpstr>PowerPoint Presentation</vt:lpstr>
      <vt:lpstr>PowerPoint Presentation</vt:lpstr>
      <vt:lpstr>Poster Example: Chris Rees</vt:lpstr>
      <vt:lpstr>PowerPoint Presentation</vt:lpstr>
      <vt:lpstr>Final Thoughts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Hawk, Julie Lollar</dc:creator>
  <cp:lastModifiedBy>Julie Hawk</cp:lastModifiedBy>
  <cp:revision>23</cp:revision>
  <dcterms:created xsi:type="dcterms:W3CDTF">2023-11-30T19:14:13Z</dcterms:created>
  <dcterms:modified xsi:type="dcterms:W3CDTF">2024-05-16T15:37:13Z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0x01010087A5C9F1B9C7724387FD8ACCA2844C71</vt:lpwstr>
  </property>
  <property fmtid="{D5CDD505-2E9C-101B-9397-08002B2CF9AE}" pid="3" name="MediaServiceImageTags">
    <vt:lpwstr/>
  </property>
</Properties>
</file>