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 id="2147484016" r:id="rId7"/>
  </p:sldMasterIdLst>
  <p:notesMasterIdLst>
    <p:notesMasterId r:id="rId24"/>
  </p:notesMasterIdLst>
  <p:handoutMasterIdLst>
    <p:handoutMasterId r:id="rId25"/>
  </p:handoutMasterIdLst>
  <p:sldIdLst>
    <p:sldId id="280" r:id="rId8"/>
    <p:sldId id="307" r:id="rId9"/>
    <p:sldId id="319" r:id="rId10"/>
    <p:sldId id="258" r:id="rId11"/>
    <p:sldId id="257" r:id="rId12"/>
    <p:sldId id="320" r:id="rId13"/>
    <p:sldId id="321" r:id="rId14"/>
    <p:sldId id="323" r:id="rId15"/>
    <p:sldId id="327" r:id="rId16"/>
    <p:sldId id="325" r:id="rId17"/>
    <p:sldId id="324" r:id="rId18"/>
    <p:sldId id="330" r:id="rId19"/>
    <p:sldId id="326" r:id="rId20"/>
    <p:sldId id="331" r:id="rId21"/>
    <p:sldId id="332" r:id="rId22"/>
    <p:sldId id="333"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a:srgbClr val="320CD6"/>
    <a:srgbClr val="22229E"/>
    <a:srgbClr val="030F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6FD37-34AC-091E-2ACD-A011501BE110}" v="3" dt="2023-10-09T14:08:53.28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1" autoAdjust="0"/>
  </p:normalViewPr>
  <p:slideViewPr>
    <p:cSldViewPr snapToGrid="0">
      <p:cViewPr varScale="1">
        <p:scale>
          <a:sx n="97" d="100"/>
          <a:sy n="97" d="100"/>
        </p:scale>
        <p:origin x="1962" y="78"/>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lman, Stacy Stephans" userId="fb87eab8-0e91-475e-b1de-7f12f11821f9" providerId="ADAL" clId="{E668D01C-47E2-40CB-B616-739B13C876A0}"/>
    <pc:docChg chg="custSel modSld">
      <pc:chgData name="Heilman, Stacy Stephans" userId="fb87eab8-0e91-475e-b1de-7f12f11821f9" providerId="ADAL" clId="{E668D01C-47E2-40CB-B616-739B13C876A0}" dt="2023-10-09T15:42:32.869" v="0" actId="478"/>
      <pc:docMkLst>
        <pc:docMk/>
      </pc:docMkLst>
      <pc:sldChg chg="delSp mod">
        <pc:chgData name="Heilman, Stacy Stephans" userId="fb87eab8-0e91-475e-b1de-7f12f11821f9" providerId="ADAL" clId="{E668D01C-47E2-40CB-B616-739B13C876A0}" dt="2023-10-09T15:42:32.869" v="0" actId="478"/>
        <pc:sldMkLst>
          <pc:docMk/>
          <pc:sldMk cId="214728680" sldId="325"/>
        </pc:sldMkLst>
        <pc:spChg chg="del">
          <ac:chgData name="Heilman, Stacy Stephans" userId="fb87eab8-0e91-475e-b1de-7f12f11821f9" providerId="ADAL" clId="{E668D01C-47E2-40CB-B616-739B13C876A0}" dt="2023-10-09T15:42:32.869" v="0" actId="478"/>
          <ac:spMkLst>
            <pc:docMk/>
            <pc:sldMk cId="214728680" sldId="325"/>
            <ac:spMk id="5" creationId="{9339B1E2-2134-F4E9-99EA-F747B01685FC}"/>
          </ac:spMkLst>
        </pc:spChg>
      </pc:sldChg>
    </pc:docChg>
  </pc:docChgLst>
  <pc:docChgLst>
    <pc:chgData name="Hawk, Julie Lollar" userId="5bb84097-62b9-4de3-8e82-c36f17e9e135" providerId="ADAL" clId="{72CF25A0-954C-4C69-B7AB-82C5F61F39AA}"/>
    <pc:docChg chg="undo redo custSel delSld modSld sldOrd">
      <pc:chgData name="Hawk, Julie Lollar" userId="5bb84097-62b9-4de3-8e82-c36f17e9e135" providerId="ADAL" clId="{72CF25A0-954C-4C69-B7AB-82C5F61F39AA}" dt="2023-10-06T20:57:40.831" v="1100" actId="2711"/>
      <pc:docMkLst>
        <pc:docMk/>
      </pc:docMkLst>
      <pc:sldChg chg="modSp mod">
        <pc:chgData name="Hawk, Julie Lollar" userId="5bb84097-62b9-4de3-8e82-c36f17e9e135" providerId="ADAL" clId="{72CF25A0-954C-4C69-B7AB-82C5F61F39AA}" dt="2023-10-06T19:48:28.928" v="224" actId="20577"/>
        <pc:sldMkLst>
          <pc:docMk/>
          <pc:sldMk cId="2678131555" sldId="257"/>
        </pc:sldMkLst>
        <pc:spChg chg="mod">
          <ac:chgData name="Hawk, Julie Lollar" userId="5bb84097-62b9-4de3-8e82-c36f17e9e135" providerId="ADAL" clId="{72CF25A0-954C-4C69-B7AB-82C5F61F39AA}" dt="2023-10-06T19:21:42.254" v="200" actId="13926"/>
          <ac:spMkLst>
            <pc:docMk/>
            <pc:sldMk cId="2678131555" sldId="257"/>
            <ac:spMk id="2" creationId="{00000000-0000-0000-0000-000000000000}"/>
          </ac:spMkLst>
        </pc:spChg>
        <pc:spChg chg="mod">
          <ac:chgData name="Hawk, Julie Lollar" userId="5bb84097-62b9-4de3-8e82-c36f17e9e135" providerId="ADAL" clId="{72CF25A0-954C-4C69-B7AB-82C5F61F39AA}" dt="2023-10-06T19:48:28.928" v="224" actId="20577"/>
          <ac:spMkLst>
            <pc:docMk/>
            <pc:sldMk cId="2678131555" sldId="257"/>
            <ac:spMk id="3" creationId="{00000000-0000-0000-0000-000000000000}"/>
          </ac:spMkLst>
        </pc:spChg>
      </pc:sldChg>
      <pc:sldChg chg="modSp mod">
        <pc:chgData name="Hawk, Julie Lollar" userId="5bb84097-62b9-4de3-8e82-c36f17e9e135" providerId="ADAL" clId="{72CF25A0-954C-4C69-B7AB-82C5F61F39AA}" dt="2023-10-06T18:48:01.346" v="191" actId="13926"/>
        <pc:sldMkLst>
          <pc:docMk/>
          <pc:sldMk cId="415984260" sldId="258"/>
        </pc:sldMkLst>
        <pc:spChg chg="mod">
          <ac:chgData name="Hawk, Julie Lollar" userId="5bb84097-62b9-4de3-8e82-c36f17e9e135" providerId="ADAL" clId="{72CF25A0-954C-4C69-B7AB-82C5F61F39AA}" dt="2023-10-06T18:48:01.346" v="191" actId="13926"/>
          <ac:spMkLst>
            <pc:docMk/>
            <pc:sldMk cId="415984260" sldId="258"/>
            <ac:spMk id="2" creationId="{00000000-0000-0000-0000-000000000000}"/>
          </ac:spMkLst>
        </pc:spChg>
      </pc:sldChg>
      <pc:sldChg chg="modSp mod">
        <pc:chgData name="Hawk, Julie Lollar" userId="5bb84097-62b9-4de3-8e82-c36f17e9e135" providerId="ADAL" clId="{72CF25A0-954C-4C69-B7AB-82C5F61F39AA}" dt="2023-10-06T20:57:10.628" v="1097" actId="20577"/>
        <pc:sldMkLst>
          <pc:docMk/>
          <pc:sldMk cId="2272354114" sldId="280"/>
        </pc:sldMkLst>
        <pc:spChg chg="mod">
          <ac:chgData name="Hawk, Julie Lollar" userId="5bb84097-62b9-4de3-8e82-c36f17e9e135" providerId="ADAL" clId="{72CF25A0-954C-4C69-B7AB-82C5F61F39AA}" dt="2023-10-06T20:57:10.628" v="1097" actId="20577"/>
          <ac:spMkLst>
            <pc:docMk/>
            <pc:sldMk cId="2272354114" sldId="280"/>
            <ac:spMk id="5" creationId="{00000000-0000-0000-0000-000000000000}"/>
          </ac:spMkLst>
        </pc:spChg>
        <pc:spChg chg="mod">
          <ac:chgData name="Hawk, Julie Lollar" userId="5bb84097-62b9-4de3-8e82-c36f17e9e135" providerId="ADAL" clId="{72CF25A0-954C-4C69-B7AB-82C5F61F39AA}" dt="2023-10-06T13:49:29.842" v="34" actId="255"/>
          <ac:spMkLst>
            <pc:docMk/>
            <pc:sldMk cId="2272354114" sldId="280"/>
            <ac:spMk id="16386" creationId="{00000000-0000-0000-0000-000000000000}"/>
          </ac:spMkLst>
        </pc:spChg>
      </pc:sldChg>
      <pc:sldChg chg="modSp mod">
        <pc:chgData name="Hawk, Julie Lollar" userId="5bb84097-62b9-4de3-8e82-c36f17e9e135" providerId="ADAL" clId="{72CF25A0-954C-4C69-B7AB-82C5F61F39AA}" dt="2023-10-06T20:56:59.149" v="1093" actId="20577"/>
        <pc:sldMkLst>
          <pc:docMk/>
          <pc:sldMk cId="258767842" sldId="319"/>
        </pc:sldMkLst>
        <pc:spChg chg="mod">
          <ac:chgData name="Hawk, Julie Lollar" userId="5bb84097-62b9-4de3-8e82-c36f17e9e135" providerId="ADAL" clId="{72CF25A0-954C-4C69-B7AB-82C5F61F39AA}" dt="2023-10-06T20:56:59.149" v="1093" actId="20577"/>
          <ac:spMkLst>
            <pc:docMk/>
            <pc:sldMk cId="258767842" sldId="319"/>
            <ac:spMk id="3" creationId="{32AC9EE8-F874-7479-3B6C-8AD7C823F0CB}"/>
          </ac:spMkLst>
        </pc:spChg>
      </pc:sldChg>
      <pc:sldChg chg="modSp mod">
        <pc:chgData name="Hawk, Julie Lollar" userId="5bb84097-62b9-4de3-8e82-c36f17e9e135" providerId="ADAL" clId="{72CF25A0-954C-4C69-B7AB-82C5F61F39AA}" dt="2023-10-06T20:57:40.831" v="1100" actId="2711"/>
        <pc:sldMkLst>
          <pc:docMk/>
          <pc:sldMk cId="2718951489" sldId="320"/>
        </pc:sldMkLst>
        <pc:spChg chg="mod">
          <ac:chgData name="Hawk, Julie Lollar" userId="5bb84097-62b9-4de3-8e82-c36f17e9e135" providerId="ADAL" clId="{72CF25A0-954C-4C69-B7AB-82C5F61F39AA}" dt="2023-10-06T19:51:51.751" v="263" actId="13926"/>
          <ac:spMkLst>
            <pc:docMk/>
            <pc:sldMk cId="2718951489" sldId="320"/>
            <ac:spMk id="2" creationId="{00000000-0000-0000-0000-000000000000}"/>
          </ac:spMkLst>
        </pc:spChg>
        <pc:spChg chg="mod">
          <ac:chgData name="Hawk, Julie Lollar" userId="5bb84097-62b9-4de3-8e82-c36f17e9e135" providerId="ADAL" clId="{72CF25A0-954C-4C69-B7AB-82C5F61F39AA}" dt="2023-10-06T20:57:40.831" v="1100" actId="2711"/>
          <ac:spMkLst>
            <pc:docMk/>
            <pc:sldMk cId="2718951489" sldId="320"/>
            <ac:spMk id="3" creationId="{00000000-0000-0000-0000-000000000000}"/>
          </ac:spMkLst>
        </pc:spChg>
      </pc:sldChg>
      <pc:sldChg chg="modSp mod">
        <pc:chgData name="Hawk, Julie Lollar" userId="5bb84097-62b9-4de3-8e82-c36f17e9e135" providerId="ADAL" clId="{72CF25A0-954C-4C69-B7AB-82C5F61F39AA}" dt="2023-10-06T14:01:11.819" v="40" actId="14826"/>
        <pc:sldMkLst>
          <pc:docMk/>
          <pc:sldMk cId="2319991208" sldId="321"/>
        </pc:sldMkLst>
        <pc:picChg chg="mod">
          <ac:chgData name="Hawk, Julie Lollar" userId="5bb84097-62b9-4de3-8e82-c36f17e9e135" providerId="ADAL" clId="{72CF25A0-954C-4C69-B7AB-82C5F61F39AA}" dt="2023-10-06T14:01:11.819" v="40" actId="14826"/>
          <ac:picMkLst>
            <pc:docMk/>
            <pc:sldMk cId="2319991208" sldId="321"/>
            <ac:picMk id="6" creationId="{5A5190C9-3663-E5F1-ABBC-0783BED226D8}"/>
          </ac:picMkLst>
        </pc:picChg>
      </pc:sldChg>
      <pc:sldChg chg="del">
        <pc:chgData name="Hawk, Julie Lollar" userId="5bb84097-62b9-4de3-8e82-c36f17e9e135" providerId="ADAL" clId="{72CF25A0-954C-4C69-B7AB-82C5F61F39AA}" dt="2023-10-06T18:47:35.735" v="190" actId="2696"/>
        <pc:sldMkLst>
          <pc:docMk/>
          <pc:sldMk cId="504800697" sldId="322"/>
        </pc:sldMkLst>
      </pc:sldChg>
      <pc:sldChg chg="addSp delSp modSp mod modAnim modNotesTx">
        <pc:chgData name="Hawk, Julie Lollar" userId="5bb84097-62b9-4de3-8e82-c36f17e9e135" providerId="ADAL" clId="{72CF25A0-954C-4C69-B7AB-82C5F61F39AA}" dt="2023-10-06T20:47:50.575" v="1057" actId="20577"/>
        <pc:sldMkLst>
          <pc:docMk/>
          <pc:sldMk cId="2960843868" sldId="323"/>
        </pc:sldMkLst>
        <pc:spChg chg="mod">
          <ac:chgData name="Hawk, Julie Lollar" userId="5bb84097-62b9-4de3-8e82-c36f17e9e135" providerId="ADAL" clId="{72CF25A0-954C-4C69-B7AB-82C5F61F39AA}" dt="2023-10-06T14:14:05.424" v="178" actId="20577"/>
          <ac:spMkLst>
            <pc:docMk/>
            <pc:sldMk cId="2960843868" sldId="323"/>
            <ac:spMk id="2" creationId="{0F89AC40-9BFA-E873-58EF-FF4FEC929EEF}"/>
          </ac:spMkLst>
        </pc:spChg>
        <pc:spChg chg="del mod">
          <ac:chgData name="Hawk, Julie Lollar" userId="5bb84097-62b9-4de3-8e82-c36f17e9e135" providerId="ADAL" clId="{72CF25A0-954C-4C69-B7AB-82C5F61F39AA}" dt="2023-10-06T14:21:37.315" v="179" actId="931"/>
          <ac:spMkLst>
            <pc:docMk/>
            <pc:sldMk cId="2960843868" sldId="323"/>
            <ac:spMk id="3" creationId="{3FCE5B6F-5982-4B58-899C-CBE3E25185D3}"/>
          </ac:spMkLst>
        </pc:spChg>
        <pc:spChg chg="del mod">
          <ac:chgData name="Hawk, Julie Lollar" userId="5bb84097-62b9-4de3-8e82-c36f17e9e135" providerId="ADAL" clId="{72CF25A0-954C-4C69-B7AB-82C5F61F39AA}" dt="2023-10-06T20:00:29.964" v="299" actId="478"/>
          <ac:spMkLst>
            <pc:docMk/>
            <pc:sldMk cId="2960843868" sldId="323"/>
            <ac:spMk id="5" creationId="{9339B1E2-2134-F4E9-99EA-F747B01685FC}"/>
          </ac:spMkLst>
        </pc:spChg>
        <pc:spChg chg="add del mod">
          <ac:chgData name="Hawk, Julie Lollar" userId="5bb84097-62b9-4de3-8e82-c36f17e9e135" providerId="ADAL" clId="{72CF25A0-954C-4C69-B7AB-82C5F61F39AA}" dt="2023-10-06T19:59:51.594" v="293" actId="767"/>
          <ac:spMkLst>
            <pc:docMk/>
            <pc:sldMk cId="2960843868" sldId="323"/>
            <ac:spMk id="8" creationId="{23A3AFDD-9DCA-D412-06D7-682A191F553F}"/>
          </ac:spMkLst>
        </pc:spChg>
        <pc:spChg chg="add del mod">
          <ac:chgData name="Hawk, Julie Lollar" userId="5bb84097-62b9-4de3-8e82-c36f17e9e135" providerId="ADAL" clId="{72CF25A0-954C-4C69-B7AB-82C5F61F39AA}" dt="2023-10-06T20:00:29.964" v="301"/>
          <ac:spMkLst>
            <pc:docMk/>
            <pc:sldMk cId="2960843868" sldId="323"/>
            <ac:spMk id="9" creationId="{A244E031-0A6C-7F2C-5D2D-A7EA0AA324C7}"/>
          </ac:spMkLst>
        </pc:spChg>
        <pc:spChg chg="add del mod">
          <ac:chgData name="Hawk, Julie Lollar" userId="5bb84097-62b9-4de3-8e82-c36f17e9e135" providerId="ADAL" clId="{72CF25A0-954C-4C69-B7AB-82C5F61F39AA}" dt="2023-10-06T20:00:29.964" v="303"/>
          <ac:spMkLst>
            <pc:docMk/>
            <pc:sldMk cId="2960843868" sldId="323"/>
            <ac:spMk id="10" creationId="{D6CF0CB5-8D44-BA9B-E8A7-973F803DDC59}"/>
          </ac:spMkLst>
        </pc:spChg>
        <pc:spChg chg="add del mod">
          <ac:chgData name="Hawk, Julie Lollar" userId="5bb84097-62b9-4de3-8e82-c36f17e9e135" providerId="ADAL" clId="{72CF25A0-954C-4C69-B7AB-82C5F61F39AA}" dt="2023-10-06T20:01:15.586" v="310"/>
          <ac:spMkLst>
            <pc:docMk/>
            <pc:sldMk cId="2960843868" sldId="323"/>
            <ac:spMk id="11" creationId="{7805F61A-6786-8F80-9E15-ECFB91BE331E}"/>
          </ac:spMkLst>
        </pc:spChg>
        <pc:spChg chg="add del mod">
          <ac:chgData name="Hawk, Julie Lollar" userId="5bb84097-62b9-4de3-8e82-c36f17e9e135" providerId="ADAL" clId="{72CF25A0-954C-4C69-B7AB-82C5F61F39AA}" dt="2023-10-06T20:01:15.586" v="312"/>
          <ac:spMkLst>
            <pc:docMk/>
            <pc:sldMk cId="2960843868" sldId="323"/>
            <ac:spMk id="12" creationId="{F4F0E174-9C35-241B-097E-7409AE40DC4F}"/>
          </ac:spMkLst>
        </pc:spChg>
        <pc:spChg chg="add mod">
          <ac:chgData name="Hawk, Julie Lollar" userId="5bb84097-62b9-4de3-8e82-c36f17e9e135" providerId="ADAL" clId="{72CF25A0-954C-4C69-B7AB-82C5F61F39AA}" dt="2023-10-06T20:03:59.209" v="455" actId="1076"/>
          <ac:spMkLst>
            <pc:docMk/>
            <pc:sldMk cId="2960843868" sldId="323"/>
            <ac:spMk id="13" creationId="{969A598E-D92D-06E7-721E-329D1F5E640C}"/>
          </ac:spMkLst>
        </pc:spChg>
        <pc:picChg chg="add mod">
          <ac:chgData name="Hawk, Julie Lollar" userId="5bb84097-62b9-4de3-8e82-c36f17e9e135" providerId="ADAL" clId="{72CF25A0-954C-4C69-B7AB-82C5F61F39AA}" dt="2023-10-06T20:14:37.569" v="470" actId="1076"/>
          <ac:picMkLst>
            <pc:docMk/>
            <pc:sldMk cId="2960843868" sldId="323"/>
            <ac:picMk id="7" creationId="{C8B61943-C746-70CF-79CD-8F7A19AF659F}"/>
          </ac:picMkLst>
        </pc:picChg>
      </pc:sldChg>
      <pc:sldChg chg="addSp delSp modSp mod delAnim">
        <pc:chgData name="Hawk, Julie Lollar" userId="5bb84097-62b9-4de3-8e82-c36f17e9e135" providerId="ADAL" clId="{72CF25A0-954C-4C69-B7AB-82C5F61F39AA}" dt="2023-10-06T20:18:32.301" v="575" actId="27614"/>
        <pc:sldMkLst>
          <pc:docMk/>
          <pc:sldMk cId="776565510" sldId="324"/>
        </pc:sldMkLst>
        <pc:spChg chg="mod">
          <ac:chgData name="Hawk, Julie Lollar" userId="5bb84097-62b9-4de3-8e82-c36f17e9e135" providerId="ADAL" clId="{72CF25A0-954C-4C69-B7AB-82C5F61F39AA}" dt="2023-10-06T20:16:12.703" v="569" actId="20577"/>
          <ac:spMkLst>
            <pc:docMk/>
            <pc:sldMk cId="776565510" sldId="324"/>
            <ac:spMk id="2" creationId="{B606DD68-A7BA-D6F3-C02A-38B14069FCF2}"/>
          </ac:spMkLst>
        </pc:spChg>
        <pc:spChg chg="del mod">
          <ac:chgData name="Hawk, Julie Lollar" userId="5bb84097-62b9-4de3-8e82-c36f17e9e135" providerId="ADAL" clId="{72CF25A0-954C-4C69-B7AB-82C5F61F39AA}" dt="2023-10-06T20:16:26.060" v="573" actId="21"/>
          <ac:spMkLst>
            <pc:docMk/>
            <pc:sldMk cId="776565510" sldId="324"/>
            <ac:spMk id="3" creationId="{256AE5A7-00C1-E025-B2F2-673EC0CCE1ED}"/>
          </ac:spMkLst>
        </pc:spChg>
        <pc:spChg chg="del mod">
          <ac:chgData name="Hawk, Julie Lollar" userId="5bb84097-62b9-4de3-8e82-c36f17e9e135" providerId="ADAL" clId="{72CF25A0-954C-4C69-B7AB-82C5F61F39AA}" dt="2023-10-06T20:16:16.126" v="571" actId="478"/>
          <ac:spMkLst>
            <pc:docMk/>
            <pc:sldMk cId="776565510" sldId="324"/>
            <ac:spMk id="5" creationId="{CABF22F8-2CE3-EF04-924F-3F500F437387}"/>
          </ac:spMkLst>
        </pc:spChg>
        <pc:spChg chg="add del mod">
          <ac:chgData name="Hawk, Julie Lollar" userId="5bb84097-62b9-4de3-8e82-c36f17e9e135" providerId="ADAL" clId="{72CF25A0-954C-4C69-B7AB-82C5F61F39AA}" dt="2023-10-06T20:18:29.827" v="574" actId="931"/>
          <ac:spMkLst>
            <pc:docMk/>
            <pc:sldMk cId="776565510" sldId="324"/>
            <ac:spMk id="7" creationId="{5DBEA31C-9C09-F87B-EBE0-A33A934709BC}"/>
          </ac:spMkLst>
        </pc:spChg>
        <pc:picChg chg="add mod">
          <ac:chgData name="Hawk, Julie Lollar" userId="5bb84097-62b9-4de3-8e82-c36f17e9e135" providerId="ADAL" clId="{72CF25A0-954C-4C69-B7AB-82C5F61F39AA}" dt="2023-10-06T20:18:32.301" v="575" actId="27614"/>
          <ac:picMkLst>
            <pc:docMk/>
            <pc:sldMk cId="776565510" sldId="324"/>
            <ac:picMk id="9" creationId="{16ED0EF0-D934-3631-BEF5-D757EB524CA0}"/>
          </ac:picMkLst>
        </pc:picChg>
        <pc:picChg chg="del">
          <ac:chgData name="Hawk, Julie Lollar" userId="5bb84097-62b9-4de3-8e82-c36f17e9e135" providerId="ADAL" clId="{72CF25A0-954C-4C69-B7AB-82C5F61F39AA}" dt="2023-10-06T20:16:17.985" v="572" actId="478"/>
          <ac:picMkLst>
            <pc:docMk/>
            <pc:sldMk cId="776565510" sldId="324"/>
            <ac:picMk id="1026" creationId="{86564E0E-0B78-5000-42BC-14ECEB4A89B9}"/>
          </ac:picMkLst>
        </pc:picChg>
      </pc:sldChg>
      <pc:sldChg chg="modSp mod">
        <pc:chgData name="Hawk, Julie Lollar" userId="5bb84097-62b9-4de3-8e82-c36f17e9e135" providerId="ADAL" clId="{72CF25A0-954C-4C69-B7AB-82C5F61F39AA}" dt="2023-10-06T20:34:57.797" v="585" actId="20577"/>
        <pc:sldMkLst>
          <pc:docMk/>
          <pc:sldMk cId="214728680" sldId="325"/>
        </pc:sldMkLst>
        <pc:spChg chg="mod">
          <ac:chgData name="Hawk, Julie Lollar" userId="5bb84097-62b9-4de3-8e82-c36f17e9e135" providerId="ADAL" clId="{72CF25A0-954C-4C69-B7AB-82C5F61F39AA}" dt="2023-10-06T20:12:51.030" v="467" actId="115"/>
          <ac:spMkLst>
            <pc:docMk/>
            <pc:sldMk cId="214728680" sldId="325"/>
            <ac:spMk id="2" creationId="{0F89AC40-9BFA-E873-58EF-FF4FEC929EEF}"/>
          </ac:spMkLst>
        </pc:spChg>
        <pc:spChg chg="mod">
          <ac:chgData name="Hawk, Julie Lollar" userId="5bb84097-62b9-4de3-8e82-c36f17e9e135" providerId="ADAL" clId="{72CF25A0-954C-4C69-B7AB-82C5F61F39AA}" dt="2023-10-06T20:34:57.797" v="585" actId="20577"/>
          <ac:spMkLst>
            <pc:docMk/>
            <pc:sldMk cId="214728680" sldId="325"/>
            <ac:spMk id="3" creationId="{3FCE5B6F-5982-4B58-899C-CBE3E25185D3}"/>
          </ac:spMkLst>
        </pc:spChg>
      </pc:sldChg>
      <pc:sldChg chg="delSp modSp mod modNotesTx">
        <pc:chgData name="Hawk, Julie Lollar" userId="5bb84097-62b9-4de3-8e82-c36f17e9e135" providerId="ADAL" clId="{72CF25A0-954C-4C69-B7AB-82C5F61F39AA}" dt="2023-10-06T20:47:06.273" v="1056" actId="21"/>
        <pc:sldMkLst>
          <pc:docMk/>
          <pc:sldMk cId="2748093373" sldId="326"/>
        </pc:sldMkLst>
        <pc:spChg chg="mod">
          <ac:chgData name="Hawk, Julie Lollar" userId="5bb84097-62b9-4de3-8e82-c36f17e9e135" providerId="ADAL" clId="{72CF25A0-954C-4C69-B7AB-82C5F61F39AA}" dt="2023-10-06T20:39:32.551" v="664" actId="20577"/>
          <ac:spMkLst>
            <pc:docMk/>
            <pc:sldMk cId="2748093373" sldId="326"/>
            <ac:spMk id="2" creationId="{0F89AC40-9BFA-E873-58EF-FF4FEC929EEF}"/>
          </ac:spMkLst>
        </pc:spChg>
        <pc:spChg chg="mod">
          <ac:chgData name="Hawk, Julie Lollar" userId="5bb84097-62b9-4de3-8e82-c36f17e9e135" providerId="ADAL" clId="{72CF25A0-954C-4C69-B7AB-82C5F61F39AA}" dt="2023-10-06T20:41:11.615" v="887" actId="20577"/>
          <ac:spMkLst>
            <pc:docMk/>
            <pc:sldMk cId="2748093373" sldId="326"/>
            <ac:spMk id="3" creationId="{3FCE5B6F-5982-4B58-899C-CBE3E25185D3}"/>
          </ac:spMkLst>
        </pc:spChg>
        <pc:spChg chg="del mod">
          <ac:chgData name="Hawk, Julie Lollar" userId="5bb84097-62b9-4de3-8e82-c36f17e9e135" providerId="ADAL" clId="{72CF25A0-954C-4C69-B7AB-82C5F61F39AA}" dt="2023-10-06T20:47:06.273" v="1056" actId="21"/>
          <ac:spMkLst>
            <pc:docMk/>
            <pc:sldMk cId="2748093373" sldId="326"/>
            <ac:spMk id="5" creationId="{9339B1E2-2134-F4E9-99EA-F747B01685FC}"/>
          </ac:spMkLst>
        </pc:spChg>
      </pc:sldChg>
      <pc:sldChg chg="addSp delSp modSp mod ord delAnim modAnim">
        <pc:chgData name="Hawk, Julie Lollar" userId="5bb84097-62b9-4de3-8e82-c36f17e9e135" providerId="ADAL" clId="{72CF25A0-954C-4C69-B7AB-82C5F61F39AA}" dt="2023-10-06T20:47:54.045" v="1060" actId="20578"/>
        <pc:sldMkLst>
          <pc:docMk/>
          <pc:sldMk cId="2198616132" sldId="327"/>
        </pc:sldMkLst>
        <pc:spChg chg="mod">
          <ac:chgData name="Hawk, Julie Lollar" userId="5bb84097-62b9-4de3-8e82-c36f17e9e135" providerId="ADAL" clId="{72CF25A0-954C-4C69-B7AB-82C5F61F39AA}" dt="2023-10-06T19:56:47.418" v="268"/>
          <ac:spMkLst>
            <pc:docMk/>
            <pc:sldMk cId="2198616132" sldId="327"/>
            <ac:spMk id="2" creationId="{42870CA8-E102-296F-A63E-582B916DEA70}"/>
          </ac:spMkLst>
        </pc:spChg>
        <pc:spChg chg="del">
          <ac:chgData name="Hawk, Julie Lollar" userId="5bb84097-62b9-4de3-8e82-c36f17e9e135" providerId="ADAL" clId="{72CF25A0-954C-4C69-B7AB-82C5F61F39AA}" dt="2023-10-06T19:58:36.901" v="284" actId="21"/>
          <ac:spMkLst>
            <pc:docMk/>
            <pc:sldMk cId="2198616132" sldId="327"/>
            <ac:spMk id="6" creationId="{57C866FA-8617-2803-34A5-03E92EB11BAD}"/>
          </ac:spMkLst>
        </pc:spChg>
        <pc:spChg chg="del">
          <ac:chgData name="Hawk, Julie Lollar" userId="5bb84097-62b9-4de3-8e82-c36f17e9e135" providerId="ADAL" clId="{72CF25A0-954C-4C69-B7AB-82C5F61F39AA}" dt="2023-10-06T19:58:15.848" v="282" actId="478"/>
          <ac:spMkLst>
            <pc:docMk/>
            <pc:sldMk cId="2198616132" sldId="327"/>
            <ac:spMk id="7" creationId="{B7738465-CEDB-C2B2-A0EE-06A88324C40E}"/>
          </ac:spMkLst>
        </pc:spChg>
        <pc:spChg chg="add del mod">
          <ac:chgData name="Hawk, Julie Lollar" userId="5bb84097-62b9-4de3-8e82-c36f17e9e135" providerId="ADAL" clId="{72CF25A0-954C-4C69-B7AB-82C5F61F39AA}" dt="2023-10-06T20:04:21.244" v="457" actId="2711"/>
          <ac:spMkLst>
            <pc:docMk/>
            <pc:sldMk cId="2198616132" sldId="327"/>
            <ac:spMk id="8" creationId="{69D18CF0-0394-EE76-141E-906274454EC9}"/>
          </ac:spMkLst>
        </pc:spChg>
        <pc:spChg chg="add del mod">
          <ac:chgData name="Hawk, Julie Lollar" userId="5bb84097-62b9-4de3-8e82-c36f17e9e135" providerId="ADAL" clId="{72CF25A0-954C-4C69-B7AB-82C5F61F39AA}" dt="2023-10-06T19:58:48.582" v="289"/>
          <ac:spMkLst>
            <pc:docMk/>
            <pc:sldMk cId="2198616132" sldId="327"/>
            <ac:spMk id="9" creationId="{A45CD53D-E5CE-55AF-8F0A-B15932B652DA}"/>
          </ac:spMkLst>
        </pc:spChg>
        <pc:graphicFrameChg chg="del mod">
          <ac:chgData name="Hawk, Julie Lollar" userId="5bb84097-62b9-4de3-8e82-c36f17e9e135" providerId="ADAL" clId="{72CF25A0-954C-4C69-B7AB-82C5F61F39AA}" dt="2023-10-06T19:57:52.797" v="280" actId="478"/>
          <ac:graphicFrameMkLst>
            <pc:docMk/>
            <pc:sldMk cId="2198616132" sldId="327"/>
            <ac:graphicFrameMk id="5" creationId="{E17FA52B-0727-BB89-CFF4-2526ACF0DF46}"/>
          </ac:graphicFrameMkLst>
        </pc:graphicFrameChg>
      </pc:sldChg>
      <pc:sldChg chg="del">
        <pc:chgData name="Hawk, Julie Lollar" userId="5bb84097-62b9-4de3-8e82-c36f17e9e135" providerId="ADAL" clId="{72CF25A0-954C-4C69-B7AB-82C5F61F39AA}" dt="2023-10-06T18:49:00.675" v="194" actId="2696"/>
        <pc:sldMkLst>
          <pc:docMk/>
          <pc:sldMk cId="3811588299" sldId="328"/>
        </pc:sldMkLst>
      </pc:sldChg>
      <pc:sldChg chg="del">
        <pc:chgData name="Hawk, Julie Lollar" userId="5bb84097-62b9-4de3-8e82-c36f17e9e135" providerId="ADAL" clId="{72CF25A0-954C-4C69-B7AB-82C5F61F39AA}" dt="2023-10-06T20:28:36.790" v="576" actId="2696"/>
        <pc:sldMkLst>
          <pc:docMk/>
          <pc:sldMk cId="3655622676" sldId="329"/>
        </pc:sldMkLst>
      </pc:sldChg>
      <pc:sldChg chg="modSp mod">
        <pc:chgData name="Hawk, Julie Lollar" userId="5bb84097-62b9-4de3-8e82-c36f17e9e135" providerId="ADAL" clId="{72CF25A0-954C-4C69-B7AB-82C5F61F39AA}" dt="2023-10-06T20:42:29.141" v="902" actId="12"/>
        <pc:sldMkLst>
          <pc:docMk/>
          <pc:sldMk cId="2249481410" sldId="330"/>
        </pc:sldMkLst>
        <pc:spChg chg="mod">
          <ac:chgData name="Hawk, Julie Lollar" userId="5bb84097-62b9-4de3-8e82-c36f17e9e135" providerId="ADAL" clId="{72CF25A0-954C-4C69-B7AB-82C5F61F39AA}" dt="2023-10-06T20:35:30.647" v="636" actId="20577"/>
          <ac:spMkLst>
            <pc:docMk/>
            <pc:sldMk cId="2249481410" sldId="330"/>
            <ac:spMk id="2" creationId="{B606DD68-A7BA-D6F3-C02A-38B14069FCF2}"/>
          </ac:spMkLst>
        </pc:spChg>
        <pc:spChg chg="mod">
          <ac:chgData name="Hawk, Julie Lollar" userId="5bb84097-62b9-4de3-8e82-c36f17e9e135" providerId="ADAL" clId="{72CF25A0-954C-4C69-B7AB-82C5F61F39AA}" dt="2023-10-06T20:42:29.141" v="902" actId="12"/>
          <ac:spMkLst>
            <pc:docMk/>
            <pc:sldMk cId="2249481410" sldId="330"/>
            <ac:spMk id="3" creationId="{256AE5A7-00C1-E025-B2F2-673EC0CCE1ED}"/>
          </ac:spMkLst>
        </pc:spChg>
        <pc:picChg chg="mod">
          <ac:chgData name="Hawk, Julie Lollar" userId="5bb84097-62b9-4de3-8e82-c36f17e9e135" providerId="ADAL" clId="{72CF25A0-954C-4C69-B7AB-82C5F61F39AA}" dt="2023-10-06T20:36:40.895" v="641" actId="14100"/>
          <ac:picMkLst>
            <pc:docMk/>
            <pc:sldMk cId="2249481410" sldId="330"/>
            <ac:picMk id="1026" creationId="{628CA5A4-92A2-4CD9-4F17-9955A23ECD0F}"/>
          </ac:picMkLst>
        </pc:picChg>
      </pc:sldChg>
      <pc:sldChg chg="modSp mod">
        <pc:chgData name="Hawk, Julie Lollar" userId="5bb84097-62b9-4de3-8e82-c36f17e9e135" providerId="ADAL" clId="{72CF25A0-954C-4C69-B7AB-82C5F61F39AA}" dt="2023-10-06T20:45:51.702" v="1050" actId="255"/>
        <pc:sldMkLst>
          <pc:docMk/>
          <pc:sldMk cId="1801308647" sldId="331"/>
        </pc:sldMkLst>
        <pc:spChg chg="mod">
          <ac:chgData name="Hawk, Julie Lollar" userId="5bb84097-62b9-4de3-8e82-c36f17e9e135" providerId="ADAL" clId="{72CF25A0-954C-4C69-B7AB-82C5F61F39AA}" dt="2023-10-06T20:40:48.191" v="850"/>
          <ac:spMkLst>
            <pc:docMk/>
            <pc:sldMk cId="1801308647" sldId="331"/>
            <ac:spMk id="2" creationId="{AE93F135-B86E-6075-151E-4918852AA78E}"/>
          </ac:spMkLst>
        </pc:spChg>
        <pc:spChg chg="mod">
          <ac:chgData name="Hawk, Julie Lollar" userId="5bb84097-62b9-4de3-8e82-c36f17e9e135" providerId="ADAL" clId="{72CF25A0-954C-4C69-B7AB-82C5F61F39AA}" dt="2023-10-06T20:45:51.702" v="1050" actId="255"/>
          <ac:spMkLst>
            <pc:docMk/>
            <pc:sldMk cId="1801308647" sldId="331"/>
            <ac:spMk id="3" creationId="{7519EBA6-97FB-9EB1-E7BE-B19C08B1035D}"/>
          </ac:spMkLst>
        </pc:spChg>
      </pc:sldChg>
      <pc:sldChg chg="delSp modSp mod">
        <pc:chgData name="Hawk, Julie Lollar" userId="5bb84097-62b9-4de3-8e82-c36f17e9e135" providerId="ADAL" clId="{72CF25A0-954C-4C69-B7AB-82C5F61F39AA}" dt="2023-10-06T20:45:18.263" v="1046" actId="122"/>
        <pc:sldMkLst>
          <pc:docMk/>
          <pc:sldMk cId="2233175427" sldId="332"/>
        </pc:sldMkLst>
        <pc:spChg chg="mod">
          <ac:chgData name="Hawk, Julie Lollar" userId="5bb84097-62b9-4de3-8e82-c36f17e9e135" providerId="ADAL" clId="{72CF25A0-954C-4C69-B7AB-82C5F61F39AA}" dt="2023-10-06T20:44:16.002" v="1009" actId="20577"/>
          <ac:spMkLst>
            <pc:docMk/>
            <pc:sldMk cId="2233175427" sldId="332"/>
            <ac:spMk id="2" creationId="{1F824BDF-91C6-7C21-4EEC-D2A712E72BCF}"/>
          </ac:spMkLst>
        </pc:spChg>
        <pc:spChg chg="mod">
          <ac:chgData name="Hawk, Julie Lollar" userId="5bb84097-62b9-4de3-8e82-c36f17e9e135" providerId="ADAL" clId="{72CF25A0-954C-4C69-B7AB-82C5F61F39AA}" dt="2023-10-06T20:45:18.263" v="1046" actId="122"/>
          <ac:spMkLst>
            <pc:docMk/>
            <pc:sldMk cId="2233175427" sldId="332"/>
            <ac:spMk id="3" creationId="{FA652AD6-83D1-67C0-6B06-BD83B1BD481B}"/>
          </ac:spMkLst>
        </pc:spChg>
        <pc:picChg chg="del mod">
          <ac:chgData name="Hawk, Julie Lollar" userId="5bb84097-62b9-4de3-8e82-c36f17e9e135" providerId="ADAL" clId="{72CF25A0-954C-4C69-B7AB-82C5F61F39AA}" dt="2023-10-06T20:43:50.770" v="1006" actId="21"/>
          <ac:picMkLst>
            <pc:docMk/>
            <pc:sldMk cId="2233175427" sldId="332"/>
            <ac:picMk id="5" creationId="{315B193C-D065-D08F-FE1B-0A7FC6D17B25}"/>
          </ac:picMkLst>
        </pc:picChg>
      </pc:sldChg>
      <pc:sldChg chg="delSp modSp mod">
        <pc:chgData name="Hawk, Julie Lollar" userId="5bb84097-62b9-4de3-8e82-c36f17e9e135" providerId="ADAL" clId="{72CF25A0-954C-4C69-B7AB-82C5F61F39AA}" dt="2023-10-06T20:45:35.247" v="1049" actId="20577"/>
        <pc:sldMkLst>
          <pc:docMk/>
          <pc:sldMk cId="3965240920" sldId="333"/>
        </pc:sldMkLst>
        <pc:spChg chg="mod">
          <ac:chgData name="Hawk, Julie Lollar" userId="5bb84097-62b9-4de3-8e82-c36f17e9e135" providerId="ADAL" clId="{72CF25A0-954C-4C69-B7AB-82C5F61F39AA}" dt="2023-10-06T20:44:25.630" v="1022" actId="20577"/>
          <ac:spMkLst>
            <pc:docMk/>
            <pc:sldMk cId="3965240920" sldId="333"/>
            <ac:spMk id="2" creationId="{766E62AD-6A76-EAF6-9DE6-EFF9DA80F698}"/>
          </ac:spMkLst>
        </pc:spChg>
        <pc:spChg chg="mod">
          <ac:chgData name="Hawk, Julie Lollar" userId="5bb84097-62b9-4de3-8e82-c36f17e9e135" providerId="ADAL" clId="{72CF25A0-954C-4C69-B7AB-82C5F61F39AA}" dt="2023-10-06T20:45:35.247" v="1049" actId="20577"/>
          <ac:spMkLst>
            <pc:docMk/>
            <pc:sldMk cId="3965240920" sldId="333"/>
            <ac:spMk id="3" creationId="{D6059F90-FC02-09DA-505F-A1E51422B003}"/>
          </ac:spMkLst>
        </pc:spChg>
        <pc:picChg chg="del mod">
          <ac:chgData name="Hawk, Julie Lollar" userId="5bb84097-62b9-4de3-8e82-c36f17e9e135" providerId="ADAL" clId="{72CF25A0-954C-4C69-B7AB-82C5F61F39AA}" dt="2023-10-06T20:44:19.509" v="1011" actId="478"/>
          <ac:picMkLst>
            <pc:docMk/>
            <pc:sldMk cId="3965240920" sldId="333"/>
            <ac:picMk id="5" creationId="{9CAEF74F-31DC-D52B-A0AD-336C551241D2}"/>
          </ac:picMkLst>
        </pc:picChg>
      </pc:sldChg>
    </pc:docChg>
  </pc:docChgLst>
  <pc:docChgLst>
    <pc:chgData name="Hawk, Julie Lollar" userId="S::jhawk4@emory.edu::5bb84097-62b9-4de3-8e82-c36f17e9e135" providerId="AD" clId="Web-{3566FD37-34AC-091E-2ACD-A011501BE110}"/>
    <pc:docChg chg="modSld">
      <pc:chgData name="Hawk, Julie Lollar" userId="S::jhawk4@emory.edu::5bb84097-62b9-4de3-8e82-c36f17e9e135" providerId="AD" clId="Web-{3566FD37-34AC-091E-2ACD-A011501BE110}" dt="2023-10-09T14:08:48.803" v="1" actId="20577"/>
      <pc:docMkLst>
        <pc:docMk/>
      </pc:docMkLst>
      <pc:sldChg chg="modSp">
        <pc:chgData name="Hawk, Julie Lollar" userId="S::jhawk4@emory.edu::5bb84097-62b9-4de3-8e82-c36f17e9e135" providerId="AD" clId="Web-{3566FD37-34AC-091E-2ACD-A011501BE110}" dt="2023-10-09T14:08:48.803" v="1" actId="20577"/>
        <pc:sldMkLst>
          <pc:docMk/>
          <pc:sldMk cId="1801308647" sldId="331"/>
        </pc:sldMkLst>
        <pc:spChg chg="mod">
          <ac:chgData name="Hawk, Julie Lollar" userId="S::jhawk4@emory.edu::5bb84097-62b9-4de3-8e82-c36f17e9e135" providerId="AD" clId="Web-{3566FD37-34AC-091E-2ACD-A011501BE110}" dt="2023-10-09T14:08:48.803" v="1" actId="20577"/>
          <ac:spMkLst>
            <pc:docMk/>
            <pc:sldMk cId="1801308647" sldId="331"/>
            <ac:spMk id="2" creationId="{AE93F135-B86E-6075-151E-4918852AA7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10/9/2023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10/9/2023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3</a:t>
            </a:fld>
            <a:endParaRPr lang="en-US" altLang="en-US"/>
          </a:p>
        </p:txBody>
      </p:sp>
    </p:spTree>
    <p:extLst>
      <p:ext uri="{BB962C8B-B14F-4D97-AF65-F5344CB8AC3E}">
        <p14:creationId xmlns:p14="http://schemas.microsoft.com/office/powerpoint/2010/main" val="409852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6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8</a:t>
            </a:fld>
            <a:endParaRPr lang="en-US" altLang="en-US"/>
          </a:p>
        </p:txBody>
      </p:sp>
    </p:spTree>
    <p:extLst>
      <p:ext uri="{BB962C8B-B14F-4D97-AF65-F5344CB8AC3E}">
        <p14:creationId xmlns:p14="http://schemas.microsoft.com/office/powerpoint/2010/main" val="1775671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9</a:t>
            </a:fld>
            <a:endParaRPr lang="en-US" altLang="en-US"/>
          </a:p>
        </p:txBody>
      </p:sp>
    </p:spTree>
    <p:extLst>
      <p:ext uri="{BB962C8B-B14F-4D97-AF65-F5344CB8AC3E}">
        <p14:creationId xmlns:p14="http://schemas.microsoft.com/office/powerpoint/2010/main" val="220781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https://grants.nih.gov/grants/how-to-apply-application-guide/forms-h/career-forms-h.pdf</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Content: The mentor and co-mentor(s) (if applicable) must each document their role and willingness to participate in the project, and explain how they will contribute to the development of the candidate's research career. Each statement should include all of the following: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plan for the candidate's training and research career development. Include information not only about research, but also about other developmental activities, such as seminars, scientific meetings, training in RCR, and presentations. Discuss expectations for publications over the entire period of the proposed project. Define what aspects of the proposed research project the candidate will be allowed to continue to pursue as part of his/her independent research program.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source of anticipated support for the candidate’s research project for each year of the award period.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nature and extent of supervision and mentoring of the candidate, and commitment to the candidate's development that will occur during the award period.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candidate's anticipated teaching load for the award period (number and types of courses or seminars), clinical responsibilities, committee and administrative assignments, and the portion of time available for research. </a:t>
            </a:r>
          </a:p>
          <a:p>
            <a:pPr marL="342900" marR="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plan for transitioning the candidate from the mentored stage of his/her career to the independent investigator stage by the end of the project period of the award. Describe the mentor's (or co-mentor’s) previous experience as a mentor, including type of mentoring (e.g., graduate students, career development awardees, postdoctoral fellows), number of persons mentored, and career outcomes.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Note for co-mentor statements: Co-mentors must also address the nature of their role in the career development plan and how the responsibility for the candidate’s development is shared with the mentor. Describe respective areas of expertise and how they will be combined to enhance the candidate’s development. Also describe the nature of any resources that will be committed to this CDA.</a:t>
            </a:r>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10</a:t>
            </a:fld>
            <a:endParaRPr lang="en-US" altLang="en-US"/>
          </a:p>
        </p:txBody>
      </p:sp>
    </p:spTree>
    <p:extLst>
      <p:ext uri="{BB962C8B-B14F-4D97-AF65-F5344CB8AC3E}">
        <p14:creationId xmlns:p14="http://schemas.microsoft.com/office/powerpoint/2010/main" val="219593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87D280A-24D0-465F-A94B-0F07550C7CAF}" type="slidenum">
              <a:rPr lang="en-US" altLang="en-US" smtClean="0"/>
              <a:pPr>
                <a:defRPr/>
              </a:pPr>
              <a:t>13</a:t>
            </a:fld>
            <a:endParaRPr lang="en-US" altLang="en-US"/>
          </a:p>
        </p:txBody>
      </p:sp>
    </p:spTree>
    <p:extLst>
      <p:ext uri="{BB962C8B-B14F-4D97-AF65-F5344CB8AC3E}">
        <p14:creationId xmlns:p14="http://schemas.microsoft.com/office/powerpoint/2010/main" val="403824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a:p>
          <a:p>
            <a:r>
              <a:rPr lang="en-US"/>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55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3420D1E-F7A3-FE0A-FE41-3DE211A49E47}"/>
              </a:ext>
            </a:extLst>
          </p:cNvPr>
          <p:cNvSpPr txBox="1">
            <a:spLocks/>
          </p:cNvSpPr>
          <p:nvPr userDrawn="1"/>
        </p:nvSpPr>
        <p:spPr>
          <a:xfrm>
            <a:off x="7924800" y="6265334"/>
            <a:ext cx="762000" cy="364067"/>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E20FB9-7CF0-46D5-BDAE-DEB6A9E00030}"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135A02A3-C6A2-391D-140D-D4A85835C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1468"/>
            <a:ext cx="804545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3"/>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0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4AB430-6E44-9862-FD0A-04777402ADE0}"/>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B97634-696D-E310-999A-A95FDDA271F9}"/>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8C1F666E-63AD-EDEE-FFDB-C720E124B146}"/>
              </a:ext>
            </a:extLst>
          </p:cNvPr>
          <p:cNvSpPr>
            <a:spLocks noGrp="1"/>
          </p:cNvSpPr>
          <p:nvPr>
            <p:ph type="sldNum" sz="quarter" idx="4"/>
          </p:nvPr>
        </p:nvSpPr>
        <p:spPr>
          <a:xfrm>
            <a:off x="7924800" y="6356352"/>
            <a:ext cx="7620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212848-F37B-4127-AF2D-619C332E44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5" r:id="rId1"/>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form.jotform.com/232483603610146"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www.pedsresearch.org/bird/event/damon-runyon-physician-scientist-training-award"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pedsresearch.org/bird/event/american-society-of-transplantation-cda"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0" y="308008"/>
            <a:ext cx="9067800" cy="1608281"/>
          </a:xfrm>
        </p:spPr>
        <p:txBody>
          <a:bodyPr/>
          <a:lstStyle/>
          <a:p>
            <a:pPr>
              <a:lnSpc>
                <a:spcPct val="119000"/>
              </a:lnSpc>
              <a:spcBef>
                <a:spcPts val="0"/>
              </a:spcBef>
              <a:spcAft>
                <a:spcPts val="600"/>
              </a:spcAft>
            </a:pPr>
            <a:r>
              <a:rPr lang="en-US" sz="3600" b="1" dirty="0">
                <a:solidFill>
                  <a:schemeClr val="tx1"/>
                </a:solidFill>
                <a:cs typeface="Calibri"/>
              </a:rPr>
              <a:t>How to Talk to Your Division Chief</a:t>
            </a:r>
            <a:endParaRPr lang="en-US" sz="3600" b="1" dirty="0">
              <a:ln>
                <a:noFill/>
              </a:ln>
              <a:solidFill>
                <a:schemeClr val="tx1"/>
              </a:solidFill>
              <a:effectLst/>
              <a:cs typeface="Calibri"/>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dirty="0">
                <a:latin typeface="Arial"/>
                <a:cs typeface="Arial"/>
              </a:rPr>
              <a:t>10/8/2023</a:t>
            </a:r>
            <a:endParaRPr lang="en-US" altLang="en-US" sz="3200" dirty="0">
              <a:latin typeface="Arial" panose="020B0604020202020204" pitchFamily="34" charset="0"/>
              <a:cs typeface="Arial" panose="020B0604020202020204" pitchFamily="34" charset="0"/>
            </a:endParaRPr>
          </a:p>
          <a:p>
            <a:pPr eaLnBrk="1" hangingPunct="1">
              <a:buFont typeface="Arial" pitchFamily="34" charset="0"/>
              <a:buNone/>
              <a:defRPr/>
            </a:pPr>
            <a:endParaRPr lang="en-US" dirty="0"/>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a:xfrm>
            <a:off x="457200" y="152400"/>
            <a:ext cx="8429946" cy="990600"/>
          </a:xfrm>
        </p:spPr>
        <p:txBody>
          <a:bodyPr/>
          <a:lstStyle/>
          <a:p>
            <a:pPr marL="0" indent="0">
              <a:buNone/>
            </a:pPr>
            <a:r>
              <a:rPr lang="en-US" dirty="0"/>
              <a:t>Specific</a:t>
            </a:r>
            <a:r>
              <a:rPr lang="en-US" b="1" dirty="0"/>
              <a:t> </a:t>
            </a:r>
            <a:r>
              <a:rPr lang="en-US" dirty="0"/>
              <a:t>Requests</a:t>
            </a:r>
          </a:p>
        </p:txBody>
      </p:sp>
      <p:sp>
        <p:nvSpPr>
          <p:cNvPr id="3" name="Content Placeholder 2">
            <a:extLst>
              <a:ext uri="{FF2B5EF4-FFF2-40B4-BE49-F238E27FC236}">
                <a16:creationId xmlns:a16="http://schemas.microsoft.com/office/drawing/2014/main" id="{3FCE5B6F-5982-4B58-899C-CBE3E25185D3}"/>
              </a:ext>
            </a:extLst>
          </p:cNvPr>
          <p:cNvSpPr>
            <a:spLocks noGrp="1"/>
          </p:cNvSpPr>
          <p:nvPr>
            <p:ph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Request for funds – a project; a short-term course to enhance career/skills; travel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Letters of support – for a grant; nomination to a local or national committee or training program</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To discuss salary and sometimes benefits</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Help in resolving a conflict with a supervisor or peer</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If you are exploring other employment</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Help with manuscripts</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Help with grant applications</a:t>
            </a:r>
            <a:endParaRPr lang="en-US" sz="2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Responding to grant reviews, especially if it has to do with title and/or institutional commitment</a:t>
            </a:r>
            <a:endParaRPr lang="en-US" sz="2400" dirty="0">
              <a:effectLst/>
              <a:latin typeface="+mn-lt"/>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10</a:t>
            </a:fld>
            <a:endParaRPr lang="en-US">
              <a:solidFill>
                <a:prstClr val="white">
                  <a:lumMod val="50000"/>
                </a:prstClr>
              </a:solidFill>
            </a:endParaRPr>
          </a:p>
        </p:txBody>
      </p:sp>
    </p:spTree>
    <p:extLst>
      <p:ext uri="{BB962C8B-B14F-4D97-AF65-F5344CB8AC3E}">
        <p14:creationId xmlns:p14="http://schemas.microsoft.com/office/powerpoint/2010/main" val="21472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DD68-A7BA-D6F3-C02A-38B14069FCF2}"/>
              </a:ext>
            </a:extLst>
          </p:cNvPr>
          <p:cNvSpPr>
            <a:spLocks noGrp="1"/>
          </p:cNvSpPr>
          <p:nvPr>
            <p:ph type="title"/>
          </p:nvPr>
        </p:nvSpPr>
        <p:spPr/>
        <p:txBody>
          <a:bodyPr/>
          <a:lstStyle/>
          <a:p>
            <a:r>
              <a:rPr lang="en-US" dirty="0"/>
              <a:t>Email or Meeting?</a:t>
            </a:r>
          </a:p>
        </p:txBody>
      </p:sp>
      <p:sp>
        <p:nvSpPr>
          <p:cNvPr id="4" name="Slide Number Placeholder 3">
            <a:extLst>
              <a:ext uri="{FF2B5EF4-FFF2-40B4-BE49-F238E27FC236}">
                <a16:creationId xmlns:a16="http://schemas.microsoft.com/office/drawing/2014/main" id="{2DE13970-8ACF-D01F-29F6-A75A05762DF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11</a:t>
            </a:fld>
            <a:endParaRPr lang="en-US">
              <a:solidFill>
                <a:prstClr val="white">
                  <a:lumMod val="50000"/>
                </a:prstClr>
              </a:solidFill>
            </a:endParaRPr>
          </a:p>
        </p:txBody>
      </p:sp>
      <p:pic>
        <p:nvPicPr>
          <p:cNvPr id="9" name="Content Placeholder 8" descr="A cat wearing a tie&#10;&#10;Description automatically generated">
            <a:extLst>
              <a:ext uri="{FF2B5EF4-FFF2-40B4-BE49-F238E27FC236}">
                <a16:creationId xmlns:a16="http://schemas.microsoft.com/office/drawing/2014/main" id="{16ED0EF0-D934-3631-BEF5-D757EB524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1371600"/>
            <a:ext cx="4800600" cy="4800600"/>
          </a:xfrm>
        </p:spPr>
      </p:pic>
    </p:spTree>
    <p:extLst>
      <p:ext uri="{BB962C8B-B14F-4D97-AF65-F5344CB8AC3E}">
        <p14:creationId xmlns:p14="http://schemas.microsoft.com/office/powerpoint/2010/main" val="77656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DD68-A7BA-D6F3-C02A-38B14069FCF2}"/>
              </a:ext>
            </a:extLst>
          </p:cNvPr>
          <p:cNvSpPr>
            <a:spLocks noGrp="1"/>
          </p:cNvSpPr>
          <p:nvPr>
            <p:ph type="title"/>
          </p:nvPr>
        </p:nvSpPr>
        <p:spPr/>
        <p:txBody>
          <a:bodyPr/>
          <a:lstStyle/>
          <a:p>
            <a:r>
              <a:rPr lang="en-US" dirty="0"/>
              <a:t>Best Practices for Meeting with your Division Chief</a:t>
            </a:r>
          </a:p>
        </p:txBody>
      </p:sp>
      <p:sp>
        <p:nvSpPr>
          <p:cNvPr id="3" name="Content Placeholder 2">
            <a:extLst>
              <a:ext uri="{FF2B5EF4-FFF2-40B4-BE49-F238E27FC236}">
                <a16:creationId xmlns:a16="http://schemas.microsoft.com/office/drawing/2014/main" id="{256AE5A7-00C1-E025-B2F2-673EC0CCE1ED}"/>
              </a:ext>
            </a:extLst>
          </p:cNvPr>
          <p:cNvSpPr>
            <a:spLocks noGrp="1"/>
          </p:cNvSpPr>
          <p:nvPr>
            <p:ph idx="1"/>
          </p:nvPr>
        </p:nvSpPr>
        <p:spPr>
          <a:xfrm>
            <a:off x="380200" y="1294599"/>
            <a:ext cx="8229600" cy="4800600"/>
          </a:xfrm>
        </p:spPr>
        <p:txBody>
          <a:bodyPr/>
          <a:lstStyle/>
          <a:p>
            <a:pPr>
              <a:spcBef>
                <a:spcPts val="0"/>
              </a:spcBef>
              <a:spcAft>
                <a:spcPts val="0"/>
              </a:spcAft>
              <a:buFont typeface="Arial" panose="020B0604020202020204" pitchFamily="34" charset="0"/>
              <a:buChar char="•"/>
            </a:pPr>
            <a:endParaRPr lang="en-US" sz="2400" dirty="0">
              <a:effectLst/>
            </a:endParaRPr>
          </a:p>
          <a:p>
            <a:pPr marL="800100" marR="0" lvl="1" indent="-342900">
              <a:lnSpc>
                <a:spcPct val="107000"/>
              </a:lnSpc>
              <a:spcBef>
                <a:spcPts val="0"/>
              </a:spcBef>
              <a:spcAft>
                <a:spcPts val="0"/>
              </a:spcAft>
              <a:buSzPts val="1000"/>
              <a:buFont typeface="Arial" panose="020B0604020202020204" pitchFamily="34" charset="0"/>
              <a:buChar char="•"/>
              <a:tabLst>
                <a:tab pos="914400" algn="l"/>
              </a:tabLst>
            </a:pPr>
            <a:r>
              <a:rPr lang="en-US" sz="2400" dirty="0">
                <a:effectLst/>
                <a:latin typeface="+mn-lt"/>
                <a:ea typeface="Times New Roman" panose="02020603050405020304" pitchFamily="18" charset="0"/>
                <a:cs typeface="Times New Roman" panose="02020603050405020304" pitchFamily="18" charset="0"/>
              </a:rPr>
              <a:t>Prepare for the meeting - written agenda sent to them ahead of time for example</a:t>
            </a:r>
            <a:endParaRPr lang="en-US" sz="2400" dirty="0">
              <a:effectLst/>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SzPts val="1000"/>
              <a:buFont typeface="Arial" panose="020B0604020202020204" pitchFamily="34" charset="0"/>
              <a:buChar char="•"/>
              <a:tabLst>
                <a:tab pos="914400" algn="l"/>
              </a:tabLst>
            </a:pPr>
            <a:r>
              <a:rPr lang="en-US" sz="2400" dirty="0">
                <a:effectLst/>
                <a:latin typeface="+mn-lt"/>
                <a:ea typeface="Times New Roman" panose="02020603050405020304" pitchFamily="18" charset="0"/>
                <a:cs typeface="Times New Roman" panose="02020603050405020304" pitchFamily="18" charset="0"/>
              </a:rPr>
              <a:t>Don't be late</a:t>
            </a:r>
            <a:endParaRPr lang="en-US" sz="2400" dirty="0">
              <a:effectLst/>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SzPts val="1000"/>
              <a:buFont typeface="Arial" panose="020B0604020202020204" pitchFamily="34" charset="0"/>
              <a:buChar char="•"/>
              <a:tabLst>
                <a:tab pos="914400" algn="l"/>
              </a:tabLst>
            </a:pPr>
            <a:r>
              <a:rPr lang="en-US" sz="2400" dirty="0">
                <a:effectLst/>
                <a:latin typeface="+mn-lt"/>
                <a:ea typeface="Times New Roman" panose="02020603050405020304" pitchFamily="18" charset="0"/>
                <a:cs typeface="Times New Roman" panose="02020603050405020304" pitchFamily="18" charset="0"/>
              </a:rPr>
              <a:t>Be present and engaged during the meeting; turn off cell phone</a:t>
            </a:r>
            <a:endParaRPr lang="en-US" sz="2400" dirty="0">
              <a:effectLst/>
              <a:latin typeface="+mn-lt"/>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SzPts val="1000"/>
              <a:buFont typeface="Arial" panose="020B0604020202020204" pitchFamily="34" charset="0"/>
              <a:buChar char="•"/>
              <a:tabLst>
                <a:tab pos="914400" algn="l"/>
              </a:tabLst>
            </a:pPr>
            <a:r>
              <a:rPr lang="en-US" sz="2400" dirty="0">
                <a:effectLst/>
                <a:latin typeface="+mn-lt"/>
                <a:ea typeface="Times New Roman" panose="02020603050405020304" pitchFamily="18" charset="0"/>
                <a:cs typeface="Times New Roman" panose="02020603050405020304" pitchFamily="18" charset="0"/>
              </a:rPr>
              <a:t>Send a follow up email recapping the conversation and next steps</a:t>
            </a:r>
            <a:endParaRPr lang="en-US" sz="2400" dirty="0">
              <a:effectLst/>
              <a:latin typeface="+mn-lt"/>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2DE13970-8ACF-D01F-29F6-A75A05762DF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12</a:t>
            </a:fld>
            <a:endParaRPr lang="en-US">
              <a:solidFill>
                <a:prstClr val="white">
                  <a:lumMod val="50000"/>
                </a:prstClr>
              </a:solidFill>
            </a:endParaRPr>
          </a:p>
        </p:txBody>
      </p:sp>
      <p:pic>
        <p:nvPicPr>
          <p:cNvPr id="1026" name="Picture 2" descr="Boardroom with solid fill">
            <a:extLst>
              <a:ext uri="{FF2B5EF4-FFF2-40B4-BE49-F238E27FC236}">
                <a16:creationId xmlns:a16="http://schemas.microsoft.com/office/drawing/2014/main" id="{628CA5A4-92A2-4CD9-4F17-9955A23ECD0F}"/>
              </a:ext>
            </a:extLst>
          </p:cNvPr>
          <p:cNvPicPr>
            <a:picLocks noChangeAspect="1" noChangeArrowheads="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3588416" y="5035463"/>
            <a:ext cx="1600823" cy="167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8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a:xfrm>
            <a:off x="457200" y="152400"/>
            <a:ext cx="8429946" cy="990600"/>
          </a:xfrm>
        </p:spPr>
        <p:txBody>
          <a:bodyPr/>
          <a:lstStyle/>
          <a:p>
            <a:pPr marL="0" indent="0">
              <a:buNone/>
            </a:pPr>
            <a:r>
              <a:rPr lang="en-US" b="1" dirty="0"/>
              <a:t>General Dos and Don’ts</a:t>
            </a:r>
          </a:p>
        </p:txBody>
      </p:sp>
      <p:sp>
        <p:nvSpPr>
          <p:cNvPr id="3" name="Content Placeholder 2">
            <a:extLst>
              <a:ext uri="{FF2B5EF4-FFF2-40B4-BE49-F238E27FC236}">
                <a16:creationId xmlns:a16="http://schemas.microsoft.com/office/drawing/2014/main" id="{3FCE5B6F-5982-4B58-899C-CBE3E25185D3}"/>
              </a:ext>
            </a:extLst>
          </p:cNvPr>
          <p:cNvSpPr>
            <a:spLocks noGrp="1"/>
          </p:cNvSpPr>
          <p:nvPr>
            <p:ph idx="1"/>
          </p:nvPr>
        </p:nvSpPr>
        <p:spPr/>
        <p:txBody>
          <a:bodyPr/>
          <a:lstStyle/>
          <a:p>
            <a:r>
              <a:rPr lang="en-US" sz="2400" dirty="0"/>
              <a:t>What is appropriate for you Division Chief to help you with and what isn’t?</a:t>
            </a:r>
          </a:p>
          <a:p>
            <a:r>
              <a:rPr lang="en-US" sz="2400" dirty="0"/>
              <a:t>What do they need/want to know?</a:t>
            </a:r>
          </a:p>
          <a:p>
            <a:r>
              <a:rPr lang="en-US" sz="2400" dirty="0"/>
              <a:t>What do they WANT to help you with and what do they not want to help you with?</a:t>
            </a:r>
          </a:p>
          <a:p>
            <a:endParaRPr lang="en-US" dirty="0"/>
          </a:p>
        </p:txBody>
      </p:sp>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13</a:t>
            </a:fld>
            <a:endParaRPr lang="en-US">
              <a:solidFill>
                <a:prstClr val="white">
                  <a:lumMod val="50000"/>
                </a:prstClr>
              </a:solidFill>
            </a:endParaRPr>
          </a:p>
        </p:txBody>
      </p:sp>
    </p:spTree>
    <p:extLst>
      <p:ext uri="{BB962C8B-B14F-4D97-AF65-F5344CB8AC3E}">
        <p14:creationId xmlns:p14="http://schemas.microsoft.com/office/powerpoint/2010/main" val="2748093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F135-B86E-6075-151E-4918852AA78E}"/>
              </a:ext>
            </a:extLst>
          </p:cNvPr>
          <p:cNvSpPr>
            <a:spLocks noGrp="1"/>
          </p:cNvSpPr>
          <p:nvPr>
            <p:ph type="title"/>
          </p:nvPr>
        </p:nvSpPr>
        <p:spPr/>
        <p:txBody>
          <a:bodyPr/>
          <a:lstStyle/>
          <a:p>
            <a:r>
              <a:rPr lang="en-US" dirty="0">
                <a:latin typeface="Rockwell"/>
              </a:rPr>
              <a:t>Following the chain of command </a:t>
            </a:r>
            <a:endParaRPr lang="en-US" dirty="0"/>
          </a:p>
        </p:txBody>
      </p:sp>
      <p:sp>
        <p:nvSpPr>
          <p:cNvPr id="3" name="Content Placeholder 2">
            <a:extLst>
              <a:ext uri="{FF2B5EF4-FFF2-40B4-BE49-F238E27FC236}">
                <a16:creationId xmlns:a16="http://schemas.microsoft.com/office/drawing/2014/main" id="{7519EBA6-97FB-9EB1-E7BE-B19C08B1035D}"/>
              </a:ext>
            </a:extLst>
          </p:cNvPr>
          <p:cNvSpPr>
            <a:spLocks noGrp="1"/>
          </p:cNvSpPr>
          <p:nvPr>
            <p:ph idx="1"/>
          </p:nvPr>
        </p:nvSpPr>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latin typeface="+mn-lt"/>
                <a:ea typeface="Times New Roman" panose="02020603050405020304" pitchFamily="18" charset="0"/>
                <a:cs typeface="Times New Roman" panose="02020603050405020304" pitchFamily="18" charset="0"/>
              </a:rPr>
              <a:t>G</a:t>
            </a:r>
            <a:r>
              <a:rPr lang="en-US" sz="2400" dirty="0">
                <a:effectLst/>
                <a:latin typeface="+mn-lt"/>
                <a:ea typeface="Times New Roman" panose="02020603050405020304" pitchFamily="18" charset="0"/>
                <a:cs typeface="Times New Roman" panose="02020603050405020304" pitchFamily="18" charset="0"/>
              </a:rPr>
              <a:t>o to others first? </a:t>
            </a:r>
          </a:p>
          <a:p>
            <a:pPr marL="609603" lvl="1"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Administrator? </a:t>
            </a:r>
          </a:p>
          <a:p>
            <a:pPr marL="609603" lvl="1"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mn-lt"/>
                <a:ea typeface="Times New Roman" panose="02020603050405020304" pitchFamily="18" charset="0"/>
                <a:cs typeface="Times New Roman" panose="02020603050405020304" pitchFamily="18" charset="0"/>
              </a:rPr>
              <a:t>HR? (and if so, the situation probably depends so in what circumstances should you go to others first?)</a:t>
            </a:r>
            <a:endParaRPr lang="en-US" sz="24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7C7AF1-79CA-3DB6-B01F-47458B563B20}"/>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14</a:t>
            </a:fld>
            <a:endParaRPr lang="en-US">
              <a:solidFill>
                <a:prstClr val="white">
                  <a:lumMod val="50000"/>
                </a:prstClr>
              </a:solidFill>
            </a:endParaRPr>
          </a:p>
        </p:txBody>
      </p:sp>
      <p:pic>
        <p:nvPicPr>
          <p:cNvPr id="5" name="Picture 2" descr="Mix icon for panelist 6219226 Vector Art at Vecteezy">
            <a:extLst>
              <a:ext uri="{FF2B5EF4-FFF2-40B4-BE49-F238E27FC236}">
                <a16:creationId xmlns:a16="http://schemas.microsoft.com/office/drawing/2014/main" id="{D5E3F788-04D0-6D79-B642-E56261DD65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6878" y="3859155"/>
            <a:ext cx="2657156" cy="242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0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4BDF-91C6-7C21-4EEC-D2A712E72BCF}"/>
              </a:ext>
            </a:extLst>
          </p:cNvPr>
          <p:cNvSpPr>
            <a:spLocks noGrp="1"/>
          </p:cNvSpPr>
          <p:nvPr>
            <p:ph type="title"/>
          </p:nvPr>
        </p:nvSpPr>
        <p:spPr/>
        <p:txBody>
          <a:bodyPr/>
          <a:lstStyle/>
          <a:p>
            <a:r>
              <a:rPr lang="en-US" dirty="0"/>
              <a:t>For the K Awardees</a:t>
            </a:r>
          </a:p>
        </p:txBody>
      </p:sp>
      <p:sp>
        <p:nvSpPr>
          <p:cNvPr id="3" name="Content Placeholder 2">
            <a:extLst>
              <a:ext uri="{FF2B5EF4-FFF2-40B4-BE49-F238E27FC236}">
                <a16:creationId xmlns:a16="http://schemas.microsoft.com/office/drawing/2014/main" id="{FA652AD6-83D1-67C0-6B06-BD83B1BD481B}"/>
              </a:ext>
            </a:extLst>
          </p:cNvPr>
          <p:cNvSpPr>
            <a:spLocks noGrp="1"/>
          </p:cNvSpPr>
          <p:nvPr>
            <p:ph idx="1"/>
          </p:nvPr>
        </p:nvSpPr>
        <p:spPr>
          <a:xfrm>
            <a:off x="192505" y="1396652"/>
            <a:ext cx="8494295" cy="4800600"/>
          </a:xfrm>
        </p:spPr>
        <p:txBody>
          <a:bodyPr/>
          <a:lstStyle/>
          <a:p>
            <a:pPr marL="457200" lvl="1" indent="0">
              <a:spcBef>
                <a:spcPts val="0"/>
              </a:spcBef>
              <a:spcAft>
                <a:spcPts val="0"/>
              </a:spcAft>
              <a:buNone/>
            </a:pPr>
            <a:r>
              <a:rPr lang="en-US" sz="4800" dirty="0">
                <a:effectLst/>
                <a:ea typeface="Calibri" panose="020F0502020204030204" pitchFamily="34" charset="0"/>
                <a:cs typeface="Times New Roman" panose="02020603050405020304" pitchFamily="18" charset="0"/>
              </a:rPr>
              <a:t>What is the best thing you learned from your chief?</a:t>
            </a:r>
            <a:endParaRPr lang="en-US" sz="4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058454B-8BC9-1FCE-DA29-520102C5AE12}"/>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15</a:t>
            </a:fld>
            <a:endParaRPr lang="en-US">
              <a:solidFill>
                <a:prstClr val="white">
                  <a:lumMod val="50000"/>
                </a:prstClr>
              </a:solidFill>
            </a:endParaRPr>
          </a:p>
        </p:txBody>
      </p:sp>
    </p:spTree>
    <p:extLst>
      <p:ext uri="{BB962C8B-B14F-4D97-AF65-F5344CB8AC3E}">
        <p14:creationId xmlns:p14="http://schemas.microsoft.com/office/powerpoint/2010/main" val="223317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62AD-6A76-EAF6-9DE6-EFF9DA80F698}"/>
              </a:ext>
            </a:extLst>
          </p:cNvPr>
          <p:cNvSpPr>
            <a:spLocks noGrp="1"/>
          </p:cNvSpPr>
          <p:nvPr>
            <p:ph type="title"/>
          </p:nvPr>
        </p:nvSpPr>
        <p:spPr/>
        <p:txBody>
          <a:bodyPr/>
          <a:lstStyle/>
          <a:p>
            <a:r>
              <a:rPr lang="en-US" dirty="0"/>
              <a:t>To Chiefs</a:t>
            </a:r>
          </a:p>
        </p:txBody>
      </p:sp>
      <p:sp>
        <p:nvSpPr>
          <p:cNvPr id="3" name="Content Placeholder 2">
            <a:extLst>
              <a:ext uri="{FF2B5EF4-FFF2-40B4-BE49-F238E27FC236}">
                <a16:creationId xmlns:a16="http://schemas.microsoft.com/office/drawing/2014/main" id="{D6059F90-FC02-09DA-505F-A1E51422B003}"/>
              </a:ext>
            </a:extLst>
          </p:cNvPr>
          <p:cNvSpPr>
            <a:spLocks noGrp="1"/>
          </p:cNvSpPr>
          <p:nvPr>
            <p:ph idx="1"/>
          </p:nvPr>
        </p:nvSpPr>
        <p:spPr/>
        <p:txBody>
          <a:bodyPr/>
          <a:lstStyle/>
          <a:p>
            <a:pPr marL="0" marR="0" lvl="0" indent="0">
              <a:lnSpc>
                <a:spcPct val="107000"/>
              </a:lnSpc>
              <a:spcBef>
                <a:spcPts val="0"/>
              </a:spcBef>
              <a:spcAft>
                <a:spcPts val="0"/>
              </a:spcAft>
              <a:buSzPts val="1000"/>
              <a:buNone/>
              <a:tabLst>
                <a:tab pos="457200" algn="l"/>
              </a:tabLst>
            </a:pPr>
            <a:r>
              <a:rPr lang="en-US" sz="4800" dirty="0">
                <a:effectLst/>
                <a:latin typeface="+mn-lt"/>
                <a:ea typeface="Times New Roman" panose="02020603050405020304" pitchFamily="18" charset="0"/>
                <a:cs typeface="Times New Roman" panose="02020603050405020304" pitchFamily="18" charset="0"/>
              </a:rPr>
              <a:t>What do you know now that you wish you knew when you were just starting out in academic medicine?</a:t>
            </a:r>
            <a:endParaRPr lang="en-US" sz="4800" dirty="0">
              <a:effectLst/>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2B63E76-FC1B-5EDD-0FF5-DF353F75DCDF}"/>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16</a:t>
            </a:fld>
            <a:endParaRPr lang="en-US">
              <a:solidFill>
                <a:prstClr val="white">
                  <a:lumMod val="50000"/>
                </a:prstClr>
              </a:solidFill>
            </a:endParaRPr>
          </a:p>
        </p:txBody>
      </p:sp>
    </p:spTree>
    <p:extLst>
      <p:ext uri="{BB962C8B-B14F-4D97-AF65-F5344CB8AC3E}">
        <p14:creationId xmlns:p14="http://schemas.microsoft.com/office/powerpoint/2010/main" val="396524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3</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
        <p:nvSpPr>
          <p:cNvPr id="3" name="Star: 5 Points 2">
            <a:extLst>
              <a:ext uri="{FF2B5EF4-FFF2-40B4-BE49-F238E27FC236}">
                <a16:creationId xmlns:a16="http://schemas.microsoft.com/office/drawing/2014/main" id="{32AC9EE8-F874-7479-3B6C-8AD7C823F0CB}"/>
              </a:ext>
            </a:extLst>
          </p:cNvPr>
          <p:cNvSpPr/>
          <p:nvPr/>
        </p:nvSpPr>
        <p:spPr>
          <a:xfrm>
            <a:off x="1357161" y="1143000"/>
            <a:ext cx="6150543" cy="5257801"/>
          </a:xfrm>
          <a:prstGeom prst="star5">
            <a:avLst/>
          </a:prstGeom>
          <a:solidFill>
            <a:srgbClr val="7030A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September Winner:</a:t>
            </a:r>
          </a:p>
          <a:p>
            <a:pPr algn="ctr"/>
            <a:r>
              <a:rPr lang="en-US" sz="2800" b="1" dirty="0">
                <a:solidFill>
                  <a:srgbClr val="FFFF00"/>
                </a:solidFill>
              </a:rPr>
              <a:t>Michael Hochman</a:t>
            </a:r>
          </a:p>
        </p:txBody>
      </p:sp>
    </p:spTree>
    <p:extLst>
      <p:ext uri="{BB962C8B-B14F-4D97-AF65-F5344CB8AC3E}">
        <p14:creationId xmlns:p14="http://schemas.microsoft.com/office/powerpoint/2010/main" val="25876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algn="ctr" fontAlgn="ctr">
              <a:lnSpc>
                <a:spcPts val="2100"/>
              </a:lnSpc>
              <a:spcBef>
                <a:spcPts val="0"/>
              </a:spcBef>
              <a:spcAft>
                <a:spcPts val="0"/>
              </a:spcAft>
            </a:pPr>
            <a:r>
              <a:rPr lang="en-US" dirty="0">
                <a:latin typeface="Rockwell"/>
              </a:rPr>
              <a:t>K-Club Special: </a:t>
            </a:r>
            <a:br>
              <a:rPr lang="en-US" dirty="0">
                <a:latin typeface="Rockwell"/>
              </a:rPr>
            </a:br>
            <a:r>
              <a:rPr lang="en-US" i="0" u="none" strike="noStrike" baseline="0" dirty="0"/>
              <a:t>GEORGIA CTSA KL2 Program Application Workshop</a:t>
            </a:r>
            <a:endParaRPr lang="en-US" dirty="0">
              <a:effectLst/>
            </a:endParaRPr>
          </a:p>
        </p:txBody>
      </p:sp>
      <p:sp>
        <p:nvSpPr>
          <p:cNvPr id="3" name="Content Placeholder 2"/>
          <p:cNvSpPr>
            <a:spLocks noGrp="1"/>
          </p:cNvSpPr>
          <p:nvPr>
            <p:ph idx="1"/>
          </p:nvPr>
        </p:nvSpPr>
        <p:spPr>
          <a:xfrm>
            <a:off x="533429" y="1483311"/>
            <a:ext cx="8229571" cy="3837836"/>
          </a:xfrm>
        </p:spPr>
        <p:txBody>
          <a:bodyPr/>
          <a:lstStyle/>
          <a:p>
            <a:pPr marL="228600" indent="-228600" fontAlgn="ctr">
              <a:lnSpc>
                <a:spcPts val="1950"/>
              </a:lnSpc>
              <a:spcBef>
                <a:spcPts val="0"/>
              </a:spcBef>
              <a:spcAft>
                <a:spcPts val="0"/>
              </a:spcAft>
            </a:pPr>
            <a:r>
              <a:rPr lang="en-US" sz="2000" dirty="0"/>
              <a:t>The Georgia CTSA KL2 </a:t>
            </a:r>
            <a:r>
              <a:rPr lang="en-US" sz="2000" dirty="0">
                <a:solidFill>
                  <a:srgbClr val="FF0000"/>
                </a:solidFill>
              </a:rPr>
              <a:t>(Grant proposal is due February 1, 2024)</a:t>
            </a:r>
          </a:p>
          <a:p>
            <a:pPr marL="533407" lvl="2" indent="0" fontAlgn="ctr">
              <a:lnSpc>
                <a:spcPts val="1950"/>
              </a:lnSpc>
              <a:spcBef>
                <a:spcPts val="0"/>
              </a:spcBef>
              <a:spcAft>
                <a:spcPts val="0"/>
              </a:spcAft>
              <a:buNone/>
            </a:pPr>
            <a:r>
              <a:rPr lang="en-US" sz="2000" dirty="0"/>
              <a:t>Junior faculty from a wide variety of disciplines at the Georgia CTSA partner institutions: Emory University, Morehouse School of Medicine, Georgia Tech, and the University of Georgia. Per NIH rules, applicants must be U.S. Citizens or Permanent Residents</a:t>
            </a:r>
          </a:p>
          <a:p>
            <a:pPr marL="533407" lvl="2" indent="0" fontAlgn="ctr">
              <a:lnSpc>
                <a:spcPts val="1950"/>
              </a:lnSpc>
              <a:spcBef>
                <a:spcPts val="0"/>
              </a:spcBef>
              <a:spcAft>
                <a:spcPts val="0"/>
              </a:spcAft>
              <a:buNone/>
            </a:pPr>
            <a:endParaRPr lang="en-US" sz="2000" b="0" i="0" dirty="0">
              <a:effectLst/>
              <a:ea typeface="+mj-lt"/>
              <a:cs typeface="+mj-lt"/>
            </a:endParaRPr>
          </a:p>
          <a:p>
            <a:pPr marL="228600" indent="-228600" fontAlgn="ctr">
              <a:lnSpc>
                <a:spcPts val="1950"/>
              </a:lnSpc>
              <a:spcBef>
                <a:spcPts val="0"/>
              </a:spcBef>
              <a:spcAft>
                <a:spcPts val="0"/>
              </a:spcAft>
            </a:pPr>
            <a:r>
              <a:rPr lang="en-US" sz="2000" dirty="0">
                <a:ea typeface="+mj-lt"/>
                <a:cs typeface="+mj-lt"/>
              </a:rPr>
              <a:t>Free workshop in two parts</a:t>
            </a:r>
            <a:r>
              <a:rPr lang="en-US" sz="2000" b="0" i="0" dirty="0">
                <a:effectLst/>
                <a:ea typeface="+mj-lt"/>
                <a:cs typeface="+mj-lt"/>
              </a:rPr>
              <a:t> that will provide a detailed review of the application process and advice on how to put together a competitive application</a:t>
            </a:r>
          </a:p>
          <a:p>
            <a:pPr marL="0" indent="0" fontAlgn="ctr">
              <a:lnSpc>
                <a:spcPts val="1950"/>
              </a:lnSpc>
              <a:spcBef>
                <a:spcPts val="0"/>
              </a:spcBef>
              <a:spcAft>
                <a:spcPts val="0"/>
              </a:spcAft>
              <a:buNone/>
            </a:pPr>
            <a:endParaRPr lang="en-US" sz="2000" dirty="0">
              <a:solidFill>
                <a:srgbClr val="000000"/>
              </a:solidFill>
              <a:ea typeface="+mj-lt"/>
              <a:cs typeface="+mj-lt"/>
            </a:endParaRPr>
          </a:p>
          <a:p>
            <a:pPr marL="0" indent="0" fontAlgn="ctr">
              <a:lnSpc>
                <a:spcPts val="1950"/>
              </a:lnSpc>
              <a:spcBef>
                <a:spcPts val="0"/>
              </a:spcBef>
              <a:spcAft>
                <a:spcPts val="0"/>
              </a:spcAft>
              <a:buNone/>
            </a:pPr>
            <a:r>
              <a:rPr lang="en-US" sz="2000" b="1" dirty="0">
                <a:solidFill>
                  <a:srgbClr val="000000"/>
                </a:solidFill>
                <a:cs typeface="Calibri"/>
              </a:rPr>
              <a:t>	Part 1: October 19, 2023 9:30-11:30 am </a:t>
            </a:r>
            <a:r>
              <a:rPr lang="en-US" sz="2000" dirty="0">
                <a:solidFill>
                  <a:srgbClr val="000000"/>
                </a:solidFill>
                <a:cs typeface="Calibri"/>
              </a:rPr>
              <a:t>(hybrid format, though in 	person attendance is recommended)</a:t>
            </a:r>
          </a:p>
          <a:p>
            <a:pPr marL="0" indent="0" fontAlgn="ctr">
              <a:lnSpc>
                <a:spcPts val="1950"/>
              </a:lnSpc>
              <a:spcBef>
                <a:spcPts val="0"/>
              </a:spcBef>
              <a:spcAft>
                <a:spcPts val="0"/>
              </a:spcAft>
              <a:buNone/>
            </a:pPr>
            <a:r>
              <a:rPr lang="en-US" sz="2000" b="1" dirty="0">
                <a:solidFill>
                  <a:srgbClr val="000000"/>
                </a:solidFill>
                <a:cs typeface="Calibri"/>
              </a:rPr>
              <a:t>	Part 2: October 26, 2023 9:30-11:30 am</a:t>
            </a:r>
            <a:r>
              <a:rPr lang="en-US" sz="2000" dirty="0">
                <a:solidFill>
                  <a:srgbClr val="000000"/>
                </a:solidFill>
                <a:cs typeface="Calibri"/>
              </a:rPr>
              <a:t> (hybrid format, though in 	person attendance is recommended)</a:t>
            </a:r>
            <a:endParaRPr lang="en-US" sz="2000" dirty="0">
              <a:solidFill>
                <a:schemeClr val="tx1"/>
              </a:solidFill>
              <a:cs typeface="Calibri"/>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4105933762"/>
              </p:ext>
            </p:extLst>
          </p:nvPr>
        </p:nvGraphicFramePr>
        <p:xfrm>
          <a:off x="1657349" y="5778046"/>
          <a:ext cx="5829300" cy="622755"/>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622755">
                <a:tc>
                  <a:txBody>
                    <a:bodyPr/>
                    <a:lstStyle/>
                    <a:p>
                      <a:pPr lvl="0" algn="ctr">
                        <a:buNone/>
                      </a:pPr>
                      <a:r>
                        <a:rPr lang="en-US" sz="1800" dirty="0">
                          <a:hlinkClick r:id="rId3"/>
                        </a:rPr>
                        <a:t>More Information Here</a:t>
                      </a:r>
                      <a:endParaRPr lang="en-US" sz="1800" dirty="0"/>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7535"/>
            <a:ext cx="8519433" cy="690106"/>
          </a:xfrm>
        </p:spPr>
        <p:txBody>
          <a:bodyPr/>
          <a:lstStyle/>
          <a:p>
            <a:pPr algn="ctr"/>
            <a:r>
              <a:rPr lang="en-US" dirty="0">
                <a:latin typeface="Rockwell"/>
              </a:rPr>
              <a:t>K-Club Special: </a:t>
            </a:r>
            <a:br>
              <a:rPr lang="en-US" dirty="0">
                <a:latin typeface="Rockwell"/>
              </a:rPr>
            </a:br>
            <a:r>
              <a:rPr lang="en-US" dirty="0">
                <a:latin typeface="Rockwell"/>
              </a:rPr>
              <a:t>Damon Runyon Physician-Scientist Training Award</a:t>
            </a:r>
            <a:endParaRPr lang="en-US" sz="2800" dirty="0"/>
          </a:p>
        </p:txBody>
      </p:sp>
      <p:sp>
        <p:nvSpPr>
          <p:cNvPr id="3" name="Content Placeholder 2"/>
          <p:cNvSpPr>
            <a:spLocks noGrp="1"/>
          </p:cNvSpPr>
          <p:nvPr>
            <p:ph idx="1"/>
          </p:nvPr>
        </p:nvSpPr>
        <p:spPr>
          <a:xfrm>
            <a:off x="457200" y="1290094"/>
            <a:ext cx="8305800" cy="3582531"/>
          </a:xfrm>
        </p:spPr>
        <p:txBody>
          <a:bodyPr/>
          <a:lstStyle/>
          <a:p>
            <a:r>
              <a:rPr lang="en-US" sz="2000" b="0" i="0" dirty="0">
                <a:solidFill>
                  <a:srgbClr val="333333"/>
                </a:solidFill>
                <a:effectLst/>
                <a:latin typeface="azo-sans-web"/>
              </a:rPr>
              <a:t>Physician-scientist applicants (MDs and DOs only) must have completed their residencies and clinical training, be U.S. Specialty Board eligible prior to the award start date, and be able to devote at least 80% of their time and effort to research. MD/PhDs are not eligible to apply. Applicants cannot be pursuing a PhD.</a:t>
            </a:r>
          </a:p>
          <a:p>
            <a:r>
              <a:rPr lang="en-US" sz="2000" b="0" i="0" dirty="0">
                <a:solidFill>
                  <a:srgbClr val="333333"/>
                </a:solidFill>
                <a:effectLst/>
                <a:latin typeface="azo-sans-web"/>
              </a:rPr>
              <a:t>Candidates must apply with a Mentor. </a:t>
            </a:r>
            <a:endParaRPr lang="en-US" sz="2000" dirty="0">
              <a:solidFill>
                <a:srgbClr val="333333"/>
              </a:solidFill>
              <a:latin typeface="azo-sans-web"/>
            </a:endParaRPr>
          </a:p>
          <a:p>
            <a:r>
              <a:rPr lang="en-US" sz="2000" b="0" i="0" dirty="0">
                <a:solidFill>
                  <a:srgbClr val="333333"/>
                </a:solidFill>
                <a:effectLst/>
                <a:latin typeface="azo-sans-web"/>
              </a:rPr>
              <a:t>This award will provide a funding source that will enable these individuals to pursue research intensively (at least 80% effort) for up to four years, while, if they wish to maintain their clinical skills, continuing to be clinically active (no more than 20% effort). In addition, the Foundation will retire up to $100,000 of any medical school debt still owed by an award recipient.</a:t>
            </a:r>
            <a:endParaRPr lang="en-US" sz="2000" b="1" dirty="0">
              <a:solidFill>
                <a:schemeClr val="tx1"/>
              </a:solidFill>
            </a:endParaRPr>
          </a:p>
          <a:p>
            <a:pPr marL="0" indent="0">
              <a:buNone/>
            </a:pPr>
            <a:endParaRPr lang="en-US" sz="2000" b="1" dirty="0">
              <a:solidFill>
                <a:schemeClr val="tx1"/>
              </a:solidFill>
            </a:endParaRPr>
          </a:p>
          <a:p>
            <a:pPr marL="0" indent="0">
              <a:buNone/>
            </a:pPr>
            <a:r>
              <a:rPr lang="en-US" sz="2000" b="1" dirty="0">
                <a:solidFill>
                  <a:schemeClr val="tx1"/>
                </a:solidFill>
              </a:rPr>
              <a:t>Deadline: December 1, 2023</a:t>
            </a: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5</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426335628"/>
              </p:ext>
            </p:extLst>
          </p:nvPr>
        </p:nvGraphicFramePr>
        <p:xfrm>
          <a:off x="584084" y="6025104"/>
          <a:ext cx="7975832" cy="690107"/>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90107">
                <a:tc>
                  <a:txBody>
                    <a:bodyPr/>
                    <a:lstStyle/>
                    <a:p>
                      <a:pPr lvl="0" algn="ctr">
                        <a:buNone/>
                      </a:pPr>
                      <a:r>
                        <a:rPr lang="en-US" sz="1800" dirty="0">
                          <a:hlinkClick r:id="rId3"/>
                        </a:rPr>
                        <a:t>More Information Here</a:t>
                      </a:r>
                      <a:endParaRPr lang="en-US" sz="18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532660"/>
            <a:ext cx="9043416" cy="690106"/>
          </a:xfrm>
        </p:spPr>
        <p:txBody>
          <a:bodyPr/>
          <a:lstStyle/>
          <a:p>
            <a:pPr algn="ctr"/>
            <a:r>
              <a:rPr lang="en-US" dirty="0">
                <a:latin typeface="Rockwell"/>
              </a:rPr>
              <a:t>K-Club Special: </a:t>
            </a:r>
            <a:br>
              <a:rPr lang="en-US" dirty="0">
                <a:latin typeface="Rockwell"/>
              </a:rPr>
            </a:br>
            <a:r>
              <a:rPr lang="en-US" dirty="0">
                <a:latin typeface="Rockwell"/>
              </a:rPr>
              <a:t>American Society of Transplantation Career Development Grant</a:t>
            </a:r>
            <a:br>
              <a:rPr lang="en-US" sz="2800" dirty="0"/>
            </a:br>
            <a:endParaRPr lang="en-US" sz="2800" dirty="0"/>
          </a:p>
        </p:txBody>
      </p:sp>
      <p:sp>
        <p:nvSpPr>
          <p:cNvPr id="3" name="Content Placeholder 2"/>
          <p:cNvSpPr>
            <a:spLocks noGrp="1"/>
          </p:cNvSpPr>
          <p:nvPr>
            <p:ph idx="1"/>
          </p:nvPr>
        </p:nvSpPr>
        <p:spPr>
          <a:xfrm>
            <a:off x="457200" y="1222766"/>
            <a:ext cx="7937384" cy="3983242"/>
          </a:xfrm>
        </p:spPr>
        <p:txBody>
          <a:bodyPr/>
          <a:lstStyle/>
          <a:p>
            <a:r>
              <a:rPr lang="en-US" sz="2000" b="0" i="0" dirty="0">
                <a:solidFill>
                  <a:srgbClr val="333333"/>
                </a:solidFill>
                <a:effectLst/>
                <a:latin typeface="+mn-lt"/>
              </a:rPr>
              <a:t>The purpose of these grants is to foster the training of early career investigators who have the potential to contribute to transplant science/immunobiology and/or treatment of transplant recipients. The grants encourage continued commitment of high-quality applicants to their careers in transplantation. Proposals must be in basic biomedical, disease-oriented, or translational research. </a:t>
            </a:r>
          </a:p>
          <a:p>
            <a:r>
              <a:rPr lang="en-US" sz="2000" b="0" i="0" dirty="0">
                <a:solidFill>
                  <a:srgbClr val="333333"/>
                </a:solidFill>
                <a:effectLst/>
                <a:latin typeface="+mn-lt"/>
              </a:rPr>
              <a:t>Only applications supporting research directly related to solid organ transplantation will be considered. Applications are accepted in basic, clinical, and translational research. </a:t>
            </a:r>
          </a:p>
          <a:p>
            <a:r>
              <a:rPr lang="en-US" sz="2000" b="0" i="0" dirty="0">
                <a:solidFill>
                  <a:srgbClr val="333333"/>
                </a:solidFill>
                <a:effectLst/>
                <a:latin typeface="+mn-lt"/>
              </a:rPr>
              <a:t>$75,000 a year for one or two years as budget allows. </a:t>
            </a:r>
          </a:p>
          <a:p>
            <a:pPr marL="0" indent="0">
              <a:buNone/>
            </a:pPr>
            <a:endParaRPr lang="en-US" sz="1600" b="1" dirty="0">
              <a:solidFill>
                <a:schemeClr val="tx1"/>
              </a:solidFill>
            </a:endParaRPr>
          </a:p>
          <a:p>
            <a:pPr marL="0" indent="0">
              <a:buNone/>
            </a:pPr>
            <a:r>
              <a:rPr lang="en-US" sz="2000" b="1" dirty="0">
                <a:solidFill>
                  <a:schemeClr val="tx1"/>
                </a:solidFill>
              </a:rPr>
              <a:t>Deadline: December 1, 2023</a:t>
            </a: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6</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3028408532"/>
              </p:ext>
            </p:extLst>
          </p:nvPr>
        </p:nvGraphicFramePr>
        <p:xfrm>
          <a:off x="584084" y="6048260"/>
          <a:ext cx="7975832" cy="666951"/>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66951">
                <a:tc>
                  <a:txBody>
                    <a:bodyPr/>
                    <a:lstStyle/>
                    <a:p>
                      <a:pPr lvl="0" algn="ctr">
                        <a:buNone/>
                      </a:pPr>
                      <a:r>
                        <a:rPr lang="en-US" sz="1800" dirty="0">
                          <a:hlinkClick r:id="rId3"/>
                        </a:rPr>
                        <a:t>More information here</a:t>
                      </a:r>
                      <a:endParaRPr lang="en-US" sz="1800" b="0" u="none" dirty="0">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71895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BE6-753F-1DCB-07BA-245950FA4EDF}"/>
              </a:ext>
            </a:extLst>
          </p:cNvPr>
          <p:cNvSpPr>
            <a:spLocks noGrp="1"/>
          </p:cNvSpPr>
          <p:nvPr>
            <p:ph type="title"/>
          </p:nvPr>
        </p:nvSpPr>
        <p:spPr/>
        <p:txBody>
          <a:bodyPr/>
          <a:lstStyle/>
          <a:p>
            <a:r>
              <a:rPr lang="en-US" dirty="0"/>
              <a:t>Today’s K-Club</a:t>
            </a:r>
          </a:p>
        </p:txBody>
      </p:sp>
      <p:pic>
        <p:nvPicPr>
          <p:cNvPr id="6" name="Content Placeholder 5">
            <a:extLst>
              <a:ext uri="{FF2B5EF4-FFF2-40B4-BE49-F238E27FC236}">
                <a16:creationId xmlns:a16="http://schemas.microsoft.com/office/drawing/2014/main" id="{5A5190C9-3663-E5F1-ABBC-0783BED226D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13034" y="1371600"/>
            <a:ext cx="6917932" cy="5334000"/>
          </a:xfrm>
        </p:spPr>
      </p:pic>
      <p:sp>
        <p:nvSpPr>
          <p:cNvPr id="4" name="Slide Number Placeholder 3">
            <a:extLst>
              <a:ext uri="{FF2B5EF4-FFF2-40B4-BE49-F238E27FC236}">
                <a16:creationId xmlns:a16="http://schemas.microsoft.com/office/drawing/2014/main" id="{FC2E1D7E-F00A-5348-AB03-89547799FA25}"/>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7</a:t>
            </a:fld>
            <a:endParaRPr lang="en-US">
              <a:solidFill>
                <a:prstClr val="white">
                  <a:lumMod val="50000"/>
                </a:prstClr>
              </a:solidFill>
            </a:endParaRPr>
          </a:p>
        </p:txBody>
      </p:sp>
    </p:spTree>
    <p:extLst>
      <p:ext uri="{BB962C8B-B14F-4D97-AF65-F5344CB8AC3E}">
        <p14:creationId xmlns:p14="http://schemas.microsoft.com/office/powerpoint/2010/main" val="231999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C40-9BFA-E873-58EF-FF4FEC929EEF}"/>
              </a:ext>
            </a:extLst>
          </p:cNvPr>
          <p:cNvSpPr>
            <a:spLocks noGrp="1"/>
          </p:cNvSpPr>
          <p:nvPr>
            <p:ph type="title"/>
          </p:nvPr>
        </p:nvSpPr>
        <p:spPr/>
        <p:txBody>
          <a:bodyPr/>
          <a:lstStyle/>
          <a:p>
            <a:r>
              <a:rPr lang="en-US" dirty="0"/>
              <a:t>What should prompt you to contact your Chief?</a:t>
            </a:r>
          </a:p>
        </p:txBody>
      </p:sp>
      <p:pic>
        <p:nvPicPr>
          <p:cNvPr id="7" name="Content Placeholder 6" descr="Rectangle speech bubble">
            <a:extLst>
              <a:ext uri="{FF2B5EF4-FFF2-40B4-BE49-F238E27FC236}">
                <a16:creationId xmlns:a16="http://schemas.microsoft.com/office/drawing/2014/main" id="{C8B61943-C746-70CF-79CD-8F7A19AF659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5133" y="1569289"/>
            <a:ext cx="8627867" cy="4772417"/>
          </a:xfrm>
        </p:spPr>
      </p:pic>
      <p:sp>
        <p:nvSpPr>
          <p:cNvPr id="4" name="Slide Number Placeholder 3">
            <a:extLst>
              <a:ext uri="{FF2B5EF4-FFF2-40B4-BE49-F238E27FC236}">
                <a16:creationId xmlns:a16="http://schemas.microsoft.com/office/drawing/2014/main" id="{3C905796-77CC-EFE6-8616-2F010AA91C5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8</a:t>
            </a:fld>
            <a:endParaRPr lang="en-US">
              <a:solidFill>
                <a:prstClr val="white">
                  <a:lumMod val="50000"/>
                </a:prstClr>
              </a:solidFill>
            </a:endParaRPr>
          </a:p>
        </p:txBody>
      </p:sp>
      <p:sp>
        <p:nvSpPr>
          <p:cNvPr id="13" name="TextBox 12">
            <a:extLst>
              <a:ext uri="{FF2B5EF4-FFF2-40B4-BE49-F238E27FC236}">
                <a16:creationId xmlns:a16="http://schemas.microsoft.com/office/drawing/2014/main" id="{969A598E-D92D-06E7-721E-329D1F5E640C}"/>
              </a:ext>
            </a:extLst>
          </p:cNvPr>
          <p:cNvSpPr txBox="1"/>
          <p:nvPr/>
        </p:nvSpPr>
        <p:spPr>
          <a:xfrm>
            <a:off x="1791222" y="2179529"/>
            <a:ext cx="5937337"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mj-lt"/>
              </a:rPr>
              <a:t>Periodic Updates</a:t>
            </a:r>
          </a:p>
          <a:p>
            <a:pPr marL="285750" indent="-285750">
              <a:buFont typeface="Arial" panose="020B0604020202020204" pitchFamily="34" charset="0"/>
              <a:buChar char="•"/>
            </a:pPr>
            <a:r>
              <a:rPr lang="en-US" sz="3600" dirty="0">
                <a:latin typeface="+mj-lt"/>
              </a:rPr>
              <a:t>Career Development/Mentoring</a:t>
            </a:r>
          </a:p>
          <a:p>
            <a:pPr marL="285750" indent="-285750">
              <a:buFont typeface="Arial" panose="020B0604020202020204" pitchFamily="34" charset="0"/>
              <a:buChar char="•"/>
            </a:pPr>
            <a:r>
              <a:rPr lang="en-US" sz="3600" dirty="0">
                <a:latin typeface="+mj-lt"/>
              </a:rPr>
              <a:t>Specific Requests </a:t>
            </a:r>
          </a:p>
        </p:txBody>
      </p:sp>
    </p:spTree>
    <p:extLst>
      <p:ext uri="{BB962C8B-B14F-4D97-AF65-F5344CB8AC3E}">
        <p14:creationId xmlns:p14="http://schemas.microsoft.com/office/powerpoint/2010/main" val="296084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0CA8-E102-296F-A63E-582B916DEA70}"/>
              </a:ext>
            </a:extLst>
          </p:cNvPr>
          <p:cNvSpPr>
            <a:spLocks noGrp="1"/>
          </p:cNvSpPr>
          <p:nvPr>
            <p:ph type="title"/>
          </p:nvPr>
        </p:nvSpPr>
        <p:spPr/>
        <p:txBody>
          <a:bodyPr/>
          <a:lstStyle/>
          <a:p>
            <a:r>
              <a:rPr lang="en-US" dirty="0"/>
              <a:t>Career development/mentoring:</a:t>
            </a:r>
          </a:p>
        </p:txBody>
      </p:sp>
      <p:sp>
        <p:nvSpPr>
          <p:cNvPr id="4" name="Slide Number Placeholder 3">
            <a:extLst>
              <a:ext uri="{FF2B5EF4-FFF2-40B4-BE49-F238E27FC236}">
                <a16:creationId xmlns:a16="http://schemas.microsoft.com/office/drawing/2014/main" id="{0BF18555-5634-76F8-7453-4B473749DBED}"/>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9</a:t>
            </a:fld>
            <a:endParaRPr lang="en-US">
              <a:solidFill>
                <a:prstClr val="white">
                  <a:lumMod val="50000"/>
                </a:prstClr>
              </a:solidFill>
            </a:endParaRPr>
          </a:p>
        </p:txBody>
      </p:sp>
      <p:sp>
        <p:nvSpPr>
          <p:cNvPr id="8" name="Content Placeholder 7">
            <a:extLst>
              <a:ext uri="{FF2B5EF4-FFF2-40B4-BE49-F238E27FC236}">
                <a16:creationId xmlns:a16="http://schemas.microsoft.com/office/drawing/2014/main" id="{69D18CF0-0394-EE76-141E-906274454EC9}"/>
              </a:ext>
            </a:extLst>
          </p:cNvPr>
          <p:cNvSpPr>
            <a:spLocks noGrp="1"/>
          </p:cNvSpPr>
          <p:nvPr>
            <p:ph idx="1"/>
          </p:nvPr>
        </p:nvSpPr>
        <p:spPr>
          <a:xfrm>
            <a:off x="457200" y="1929008"/>
            <a:ext cx="8229600" cy="3945699"/>
          </a:xfrm>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dirty="0">
                <a:effectLst/>
                <a:ea typeface="Times New Roman" panose="02020603050405020304" pitchFamily="18" charset="0"/>
                <a:cs typeface="Times New Roman" panose="02020603050405020304" pitchFamily="18" charset="0"/>
              </a:rPr>
              <a:t>Navigating work-life balance and the stress of an academic career</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dirty="0">
                <a:effectLst/>
                <a:ea typeface="Times New Roman" panose="02020603050405020304" pitchFamily="18" charset="0"/>
                <a:cs typeface="Times New Roman" panose="02020603050405020304" pitchFamily="18" charset="0"/>
              </a:rPr>
              <a:t>Advice about a change in career focus and/or a change in academic track</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dirty="0">
                <a:effectLst/>
                <a:ea typeface="Times New Roman" panose="02020603050405020304" pitchFamily="18" charset="0"/>
                <a:cs typeface="Times New Roman" panose="02020603050405020304" pitchFamily="18" charset="0"/>
              </a:rPr>
              <a:t>Request for a change in FTE or FTE allocation</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dirty="0">
                <a:effectLst/>
                <a:ea typeface="Times New Roman" panose="02020603050405020304" pitchFamily="18" charset="0"/>
                <a:cs typeface="Times New Roman" panose="02020603050405020304" pitchFamily="18" charset="0"/>
              </a:rPr>
              <a:t>Promotion - how often should you be discussing this?</a:t>
            </a: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800" dirty="0">
                <a:effectLst/>
                <a:ea typeface="Times New Roman" panose="02020603050405020304" pitchFamily="18" charset="0"/>
                <a:cs typeface="Times New Roman" panose="02020603050405020304" pitchFamily="18" charset="0"/>
              </a:rPr>
              <a:t>Help finding a mentor</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98616132"/>
      </p:ext>
    </p:extLst>
  </p:cSld>
  <p:clrMapOvr>
    <a:masterClrMapping/>
  </p:clrMapOvr>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265B9F-E978-4EB2-977A-BFAE949BB9CF}">
  <we:reference id="4b785c87-866c-4bad-85d8-5d1ae467ac9a" version="3.5.0.0" store="EXCatalog" storeType="EXCatalog"/>
  <we:alternateReferences>
    <we:reference id="WA104381909" version="3.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SharedWithUsers xmlns="088a615d-93b3-4585-befa-6f7c43af0c8a">
      <UserInfo>
        <DisplayName>Heilman, Stacy Stephans</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8" ma:contentTypeDescription="Create a new document." ma:contentTypeScope="" ma:versionID="2896a541c28e135c73a85465d7ddce08">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39901f2ee6077eea0b9a4f95ee3cbc44"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532950-09ED-4100-B30D-E6BA8ED24B10}">
  <ds:schemaRefs>
    <ds:schemaRef ds:uri="http://schemas.microsoft.com/sharepoint/v3/contenttype/forms"/>
  </ds:schemaRefs>
</ds:datastoreItem>
</file>

<file path=customXml/itemProps2.xml><?xml version="1.0" encoding="utf-8"?>
<ds:datastoreItem xmlns:ds="http://schemas.openxmlformats.org/officeDocument/2006/customXml" ds:itemID="{F9AB3B1E-F9FE-48F0-B160-19559A9D5409}">
  <ds:schemaRefs>
    <ds:schemaRef ds:uri="8420ee14-ecd2-4450-96d7-5e402d222d8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88a615d-93b3-4585-befa-6f7c43af0c8a"/>
    <ds:schemaRef ds:uri="http://www.w3.org/XML/1998/namespace"/>
    <ds:schemaRef ds:uri="http://purl.org/dc/dcmitype/"/>
  </ds:schemaRefs>
</ds:datastoreItem>
</file>

<file path=customXml/itemProps3.xml><?xml version="1.0" encoding="utf-8"?>
<ds:datastoreItem xmlns:ds="http://schemas.openxmlformats.org/officeDocument/2006/customXml" ds:itemID="{B0BD8154-DA06-4006-8DEA-77B31914D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0ee14-ecd2-4450-96d7-5e402d222d82"/>
    <ds:schemaRef ds:uri="088a615d-93b3-4585-befa-6f7c43af0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2184</TotalTime>
  <Words>1159</Words>
  <Application>Microsoft Office PowerPoint</Application>
  <PresentationFormat>On-screen Show (4:3)</PresentationFormat>
  <Paragraphs>102</Paragraphs>
  <Slides>16</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Archer Semibold</vt:lpstr>
      <vt:lpstr>Arial</vt:lpstr>
      <vt:lpstr>Arial Rounded MT Bold</vt:lpstr>
      <vt:lpstr>azo-sans-web</vt:lpstr>
      <vt:lpstr>Calibri</vt:lpstr>
      <vt:lpstr>Rockwell</vt:lpstr>
      <vt:lpstr>Symbol</vt:lpstr>
      <vt:lpstr>Times New Roman</vt:lpstr>
      <vt:lpstr>Tw Cen MT</vt:lpstr>
      <vt:lpstr>1_EMORY+CHOA_PPT_template</vt:lpstr>
      <vt:lpstr>2012 Template</vt:lpstr>
      <vt:lpstr>1_2012 Template</vt:lpstr>
      <vt:lpstr>1_EMORY+CHOA_PPT_template</vt:lpstr>
      <vt:lpstr>How to Talk to Your Division Chief</vt:lpstr>
      <vt:lpstr>Survey Drawing</vt:lpstr>
      <vt:lpstr>Survey Drawing</vt:lpstr>
      <vt:lpstr>K-Club Special:  GEORGIA CTSA KL2 Program Application Workshop</vt:lpstr>
      <vt:lpstr>K-Club Special:  Damon Runyon Physician-Scientist Training Award</vt:lpstr>
      <vt:lpstr>K-Club Special:  American Society of Transplantation Career Development Grant </vt:lpstr>
      <vt:lpstr>Today’s K-Club</vt:lpstr>
      <vt:lpstr>What should prompt you to contact your Chief?</vt:lpstr>
      <vt:lpstr>Career development/mentoring:</vt:lpstr>
      <vt:lpstr>Specific Requests</vt:lpstr>
      <vt:lpstr>Email or Meeting?</vt:lpstr>
      <vt:lpstr>Best Practices for Meeting with your Division Chief</vt:lpstr>
      <vt:lpstr>General Dos and Don’ts</vt:lpstr>
      <vt:lpstr>Following the chain of command </vt:lpstr>
      <vt:lpstr>For the K Awardees</vt:lpstr>
      <vt:lpstr>To Chiefs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Heilman, Stacy Stephans</cp:lastModifiedBy>
  <cp:revision>13</cp:revision>
  <dcterms:created xsi:type="dcterms:W3CDTF">2021-02-08T15:52:20Z</dcterms:created>
  <dcterms:modified xsi:type="dcterms:W3CDTF">2023-10-09T15:42:41Z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y fmtid="{D5CDD505-2E9C-101B-9397-08002B2CF9AE}" pid="3" name="MediaServiceImageTags">
    <vt:lpwstr/>
  </property>
</Properties>
</file>