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35" r:id="rId2"/>
    <p:sldMasterId id="2147483748" r:id="rId3"/>
    <p:sldMasterId id="2147483774" r:id="rId4"/>
    <p:sldMasterId id="2147483813" r:id="rId5"/>
    <p:sldMasterId id="2147483826" r:id="rId6"/>
    <p:sldMasterId id="2147483839" r:id="rId7"/>
    <p:sldMasterId id="2147483852" r:id="rId8"/>
    <p:sldMasterId id="2147483865" r:id="rId9"/>
    <p:sldMasterId id="2147483878" r:id="rId10"/>
    <p:sldMasterId id="2147483891" r:id="rId11"/>
    <p:sldMasterId id="2147485726" r:id="rId12"/>
    <p:sldMasterId id="2147485732" r:id="rId13"/>
  </p:sldMasterIdLst>
  <p:notesMasterIdLst>
    <p:notesMasterId r:id="rId51"/>
  </p:notesMasterIdLst>
  <p:handoutMasterIdLst>
    <p:handoutMasterId r:id="rId52"/>
  </p:handoutMasterIdLst>
  <p:sldIdLst>
    <p:sldId id="280" r:id="rId14"/>
    <p:sldId id="307" r:id="rId15"/>
    <p:sldId id="319" r:id="rId16"/>
    <p:sldId id="258" r:id="rId17"/>
    <p:sldId id="257" r:id="rId18"/>
    <p:sldId id="321" r:id="rId19"/>
    <p:sldId id="347" r:id="rId20"/>
    <p:sldId id="400" r:id="rId21"/>
    <p:sldId id="439" r:id="rId22"/>
    <p:sldId id="440" r:id="rId23"/>
    <p:sldId id="441" r:id="rId24"/>
    <p:sldId id="442" r:id="rId25"/>
    <p:sldId id="443" r:id="rId26"/>
    <p:sldId id="444" r:id="rId27"/>
    <p:sldId id="401" r:id="rId28"/>
    <p:sldId id="402" r:id="rId29"/>
    <p:sldId id="438" r:id="rId30"/>
    <p:sldId id="403" r:id="rId31"/>
    <p:sldId id="404" r:id="rId32"/>
    <p:sldId id="405" r:id="rId33"/>
    <p:sldId id="406" r:id="rId34"/>
    <p:sldId id="407" r:id="rId35"/>
    <p:sldId id="408" r:id="rId36"/>
    <p:sldId id="409" r:id="rId37"/>
    <p:sldId id="410" r:id="rId38"/>
    <p:sldId id="411" r:id="rId39"/>
    <p:sldId id="422" r:id="rId40"/>
    <p:sldId id="424" r:id="rId41"/>
    <p:sldId id="425" r:id="rId42"/>
    <p:sldId id="427" r:id="rId43"/>
    <p:sldId id="430" r:id="rId44"/>
    <p:sldId id="432" r:id="rId45"/>
    <p:sldId id="436" r:id="rId46"/>
    <p:sldId id="431" r:id="rId47"/>
    <p:sldId id="433" r:id="rId48"/>
    <p:sldId id="434" r:id="rId49"/>
    <p:sldId id="435"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67" autoAdjust="0"/>
  </p:normalViewPr>
  <p:slideViewPr>
    <p:cSldViewPr>
      <p:cViewPr varScale="1">
        <p:scale>
          <a:sx n="104" d="100"/>
          <a:sy n="104" d="100"/>
        </p:scale>
        <p:origin x="110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31F60ED-0BFE-ABB6-6A66-8D755055A89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82947" name="Rectangle 3">
            <a:extLst>
              <a:ext uri="{FF2B5EF4-FFF2-40B4-BE49-F238E27FC236}">
                <a16:creationId xmlns:a16="http://schemas.microsoft.com/office/drawing/2014/main" id="{1D7AD117-676C-03D4-3B18-699C00A250D9}"/>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82948" name="Rectangle 4">
            <a:extLst>
              <a:ext uri="{FF2B5EF4-FFF2-40B4-BE49-F238E27FC236}">
                <a16:creationId xmlns:a16="http://schemas.microsoft.com/office/drawing/2014/main" id="{FC7B6B3C-56FF-ADE6-3D6D-657845632F84}"/>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82949" name="Rectangle 5">
            <a:extLst>
              <a:ext uri="{FF2B5EF4-FFF2-40B4-BE49-F238E27FC236}">
                <a16:creationId xmlns:a16="http://schemas.microsoft.com/office/drawing/2014/main" id="{2499CAFB-EC9F-49D8-8FBA-151E5C0754D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598338B5-BEBA-4B44-8AD3-C1078EB31A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F93F37C-56EF-11A1-9516-2A35AAE7B77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6387" name="Rectangle 3">
            <a:extLst>
              <a:ext uri="{FF2B5EF4-FFF2-40B4-BE49-F238E27FC236}">
                <a16:creationId xmlns:a16="http://schemas.microsoft.com/office/drawing/2014/main" id="{1AED96A7-CFE9-1AAE-1FDB-67990ED656B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3556" name="Rectangle 4">
            <a:extLst>
              <a:ext uri="{FF2B5EF4-FFF2-40B4-BE49-F238E27FC236}">
                <a16:creationId xmlns:a16="http://schemas.microsoft.com/office/drawing/2014/main" id="{DE24EB98-107C-16C8-CAC3-DE153984759E}"/>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9CA452D1-A0E0-CED1-F855-6782A2712ED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id="{15201830-F090-6DEC-323B-3EAC087EE5A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6391" name="Rectangle 7">
            <a:extLst>
              <a:ext uri="{FF2B5EF4-FFF2-40B4-BE49-F238E27FC236}">
                <a16:creationId xmlns:a16="http://schemas.microsoft.com/office/drawing/2014/main" id="{06831080-FFFC-520F-E034-43C6FAF8DC6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6183E3B0-D6EB-4372-8D49-E63D6BEF362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106D10A-9E57-4931-AB59-7F95947A1540}"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000" b="0" i="1" u="none" strike="noStrike" kern="1200" cap="none" spc="0" normalizeH="0" baseline="0" noProof="0">
              <a:ln>
                <a:noFill/>
              </a:ln>
              <a:solidFill>
                <a:prstClr val="black"/>
              </a:solidFill>
              <a:effectLst/>
              <a:uLnTx/>
              <a:uFillTx/>
              <a:latin typeface="Times New Roman"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8040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9852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9890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9890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7">
            <a:extLst>
              <a:ext uri="{FF2B5EF4-FFF2-40B4-BE49-F238E27FC236}">
                <a16:creationId xmlns:a16="http://schemas.microsoft.com/office/drawing/2014/main" id="{5483D6DB-8D45-2A14-E40A-A12FFA71AAA4}"/>
              </a:ext>
            </a:extLst>
          </p:cNvPr>
          <p:cNvSpPr>
            <a:spLocks noChangeShapeType="1"/>
          </p:cNvSpPr>
          <p:nvPr/>
        </p:nvSpPr>
        <p:spPr bwMode="auto">
          <a:xfrm>
            <a:off x="228600" y="990600"/>
            <a:ext cx="8610600" cy="0"/>
          </a:xfrm>
          <a:prstGeom prst="line">
            <a:avLst/>
          </a:prstGeom>
          <a:noFill/>
          <a:ln w="666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8">
            <a:extLst>
              <a:ext uri="{FF2B5EF4-FFF2-40B4-BE49-F238E27FC236}">
                <a16:creationId xmlns:a16="http://schemas.microsoft.com/office/drawing/2014/main" id="{3E1EB817-F5D7-B152-76EA-9029D0FC7F7D}"/>
              </a:ext>
            </a:extLst>
          </p:cNvPr>
          <p:cNvGrpSpPr>
            <a:grpSpLocks/>
          </p:cNvGrpSpPr>
          <p:nvPr/>
        </p:nvGrpSpPr>
        <p:grpSpPr bwMode="auto">
          <a:xfrm>
            <a:off x="228600" y="1447800"/>
            <a:ext cx="2286000" cy="2514600"/>
            <a:chOff x="144" y="912"/>
            <a:chExt cx="1440" cy="1584"/>
          </a:xfrm>
        </p:grpSpPr>
        <p:sp>
          <p:nvSpPr>
            <p:cNvPr id="4" name="Rectangle 9">
              <a:extLst>
                <a:ext uri="{FF2B5EF4-FFF2-40B4-BE49-F238E27FC236}">
                  <a16:creationId xmlns:a16="http://schemas.microsoft.com/office/drawing/2014/main" id="{D1DFC6D6-10B3-2BB4-0749-DDBDFD31443D}"/>
                </a:ext>
              </a:extLst>
            </p:cNvPr>
            <p:cNvSpPr>
              <a:spLocks noChangeArrowheads="1"/>
            </p:cNvSpPr>
            <p:nvPr/>
          </p:nvSpPr>
          <p:spPr bwMode="auto">
            <a:xfrm>
              <a:off x="960" y="912"/>
              <a:ext cx="52" cy="97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5" name="Rectangle 10">
              <a:extLst>
                <a:ext uri="{FF2B5EF4-FFF2-40B4-BE49-F238E27FC236}">
                  <a16:creationId xmlns:a16="http://schemas.microsoft.com/office/drawing/2014/main" id="{90E31650-F817-DDE6-3BD6-CA98EADD4F6D}"/>
                </a:ext>
              </a:extLst>
            </p:cNvPr>
            <p:cNvSpPr>
              <a:spLocks noChangeArrowheads="1"/>
            </p:cNvSpPr>
            <p:nvPr/>
          </p:nvSpPr>
          <p:spPr bwMode="auto">
            <a:xfrm>
              <a:off x="844" y="912"/>
              <a:ext cx="52" cy="8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6" name="Rectangle 11">
              <a:extLst>
                <a:ext uri="{FF2B5EF4-FFF2-40B4-BE49-F238E27FC236}">
                  <a16:creationId xmlns:a16="http://schemas.microsoft.com/office/drawing/2014/main" id="{666B025D-9A03-7F31-0038-086C14E2E4FE}"/>
                </a:ext>
              </a:extLst>
            </p:cNvPr>
            <p:cNvSpPr>
              <a:spLocks noChangeArrowheads="1"/>
            </p:cNvSpPr>
            <p:nvPr/>
          </p:nvSpPr>
          <p:spPr bwMode="auto">
            <a:xfrm>
              <a:off x="727" y="912"/>
              <a:ext cx="52" cy="7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7" name="Rectangle 12">
              <a:extLst>
                <a:ext uri="{FF2B5EF4-FFF2-40B4-BE49-F238E27FC236}">
                  <a16:creationId xmlns:a16="http://schemas.microsoft.com/office/drawing/2014/main" id="{4B0DAB0B-48D8-56F5-7207-417085074446}"/>
                </a:ext>
              </a:extLst>
            </p:cNvPr>
            <p:cNvSpPr>
              <a:spLocks noChangeArrowheads="1"/>
            </p:cNvSpPr>
            <p:nvPr/>
          </p:nvSpPr>
          <p:spPr bwMode="auto">
            <a:xfrm>
              <a:off x="610" y="912"/>
              <a:ext cx="52" cy="612"/>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8" name="Rectangle 13">
              <a:extLst>
                <a:ext uri="{FF2B5EF4-FFF2-40B4-BE49-F238E27FC236}">
                  <a16:creationId xmlns:a16="http://schemas.microsoft.com/office/drawing/2014/main" id="{5732E182-13F2-CACF-A860-F209D3C6E20F}"/>
                </a:ext>
              </a:extLst>
            </p:cNvPr>
            <p:cNvSpPr>
              <a:spLocks noChangeArrowheads="1"/>
            </p:cNvSpPr>
            <p:nvPr/>
          </p:nvSpPr>
          <p:spPr bwMode="auto">
            <a:xfrm>
              <a:off x="494" y="912"/>
              <a:ext cx="52" cy="493"/>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9" name="Rectangle 14">
              <a:extLst>
                <a:ext uri="{FF2B5EF4-FFF2-40B4-BE49-F238E27FC236}">
                  <a16:creationId xmlns:a16="http://schemas.microsoft.com/office/drawing/2014/main" id="{85093ABB-AB6E-72CC-2DAA-132FDBA80AF3}"/>
                </a:ext>
              </a:extLst>
            </p:cNvPr>
            <p:cNvSpPr>
              <a:spLocks noChangeArrowheads="1"/>
            </p:cNvSpPr>
            <p:nvPr/>
          </p:nvSpPr>
          <p:spPr bwMode="auto">
            <a:xfrm>
              <a:off x="377" y="912"/>
              <a:ext cx="52" cy="3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0" name="Rectangle 15">
              <a:extLst>
                <a:ext uri="{FF2B5EF4-FFF2-40B4-BE49-F238E27FC236}">
                  <a16:creationId xmlns:a16="http://schemas.microsoft.com/office/drawing/2014/main" id="{EB84274D-7A99-5571-C992-00F82A748662}"/>
                </a:ext>
              </a:extLst>
            </p:cNvPr>
            <p:cNvSpPr>
              <a:spLocks noChangeArrowheads="1"/>
            </p:cNvSpPr>
            <p:nvPr/>
          </p:nvSpPr>
          <p:spPr bwMode="auto">
            <a:xfrm>
              <a:off x="260" y="912"/>
              <a:ext cx="52" cy="24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1" name="Rectangle 16">
              <a:extLst>
                <a:ext uri="{FF2B5EF4-FFF2-40B4-BE49-F238E27FC236}">
                  <a16:creationId xmlns:a16="http://schemas.microsoft.com/office/drawing/2014/main" id="{2CEA29C1-2B67-19DE-BB55-F9794B8C1108}"/>
                </a:ext>
              </a:extLst>
            </p:cNvPr>
            <p:cNvSpPr>
              <a:spLocks noChangeArrowheads="1"/>
            </p:cNvSpPr>
            <p:nvPr/>
          </p:nvSpPr>
          <p:spPr bwMode="auto">
            <a:xfrm>
              <a:off x="144" y="912"/>
              <a:ext cx="52" cy="125"/>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2" name="Rectangle 17">
              <a:extLst>
                <a:ext uri="{FF2B5EF4-FFF2-40B4-BE49-F238E27FC236}">
                  <a16:creationId xmlns:a16="http://schemas.microsoft.com/office/drawing/2014/main" id="{C7267C07-5F03-8F88-D04F-982E08F72798}"/>
                </a:ext>
              </a:extLst>
            </p:cNvPr>
            <p:cNvSpPr>
              <a:spLocks noChangeArrowheads="1"/>
            </p:cNvSpPr>
            <p:nvPr/>
          </p:nvSpPr>
          <p:spPr bwMode="auto">
            <a:xfrm>
              <a:off x="1077" y="912"/>
              <a:ext cx="49" cy="1098"/>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3" name="Rectangle 18">
              <a:extLst>
                <a:ext uri="{FF2B5EF4-FFF2-40B4-BE49-F238E27FC236}">
                  <a16:creationId xmlns:a16="http://schemas.microsoft.com/office/drawing/2014/main" id="{9761C550-47A2-6D6E-E9B1-E1ABCA7DA98A}"/>
                </a:ext>
              </a:extLst>
            </p:cNvPr>
            <p:cNvSpPr>
              <a:spLocks noChangeArrowheads="1"/>
            </p:cNvSpPr>
            <p:nvPr/>
          </p:nvSpPr>
          <p:spPr bwMode="auto">
            <a:xfrm>
              <a:off x="1191" y="912"/>
              <a:ext cx="49" cy="1223"/>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4" name="Rectangle 19">
              <a:extLst>
                <a:ext uri="{FF2B5EF4-FFF2-40B4-BE49-F238E27FC236}">
                  <a16:creationId xmlns:a16="http://schemas.microsoft.com/office/drawing/2014/main" id="{642D5A5C-B6C7-B2CD-2DBA-2375992EBA87}"/>
                </a:ext>
              </a:extLst>
            </p:cNvPr>
            <p:cNvSpPr>
              <a:spLocks noChangeArrowheads="1"/>
            </p:cNvSpPr>
            <p:nvPr/>
          </p:nvSpPr>
          <p:spPr bwMode="auto">
            <a:xfrm>
              <a:off x="1304" y="912"/>
              <a:ext cx="49" cy="134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5" name="Rectangle 20">
              <a:extLst>
                <a:ext uri="{FF2B5EF4-FFF2-40B4-BE49-F238E27FC236}">
                  <a16:creationId xmlns:a16="http://schemas.microsoft.com/office/drawing/2014/main" id="{4E9CA6A4-6F8D-01E9-923E-598BC79D1E7E}"/>
                </a:ext>
              </a:extLst>
            </p:cNvPr>
            <p:cNvSpPr>
              <a:spLocks noChangeArrowheads="1"/>
            </p:cNvSpPr>
            <p:nvPr/>
          </p:nvSpPr>
          <p:spPr bwMode="auto">
            <a:xfrm>
              <a:off x="1418" y="912"/>
              <a:ext cx="52" cy="1466"/>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6" name="Rectangle 21">
              <a:extLst>
                <a:ext uri="{FF2B5EF4-FFF2-40B4-BE49-F238E27FC236}">
                  <a16:creationId xmlns:a16="http://schemas.microsoft.com/office/drawing/2014/main" id="{982F9313-AF33-761A-FEF4-609EB0F9758A}"/>
                </a:ext>
              </a:extLst>
            </p:cNvPr>
            <p:cNvSpPr>
              <a:spLocks noChangeArrowheads="1"/>
            </p:cNvSpPr>
            <p:nvPr/>
          </p:nvSpPr>
          <p:spPr bwMode="auto">
            <a:xfrm>
              <a:off x="1535" y="912"/>
              <a:ext cx="49" cy="158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grpSp>
      <p:sp>
        <p:nvSpPr>
          <p:cNvPr id="190466" name="Rectangle 2"/>
          <p:cNvSpPr>
            <a:spLocks noGrp="1" noChangeArrowheads="1"/>
          </p:cNvSpPr>
          <p:nvPr>
            <p:ph type="ctrTitle"/>
          </p:nvPr>
        </p:nvSpPr>
        <p:spPr>
          <a:xfrm>
            <a:off x="2895600" y="1371600"/>
            <a:ext cx="5867400" cy="2286000"/>
          </a:xfrm>
        </p:spPr>
        <p:txBody>
          <a:bodyPr/>
          <a:lstStyle>
            <a:lvl1pPr>
              <a:defRPr/>
            </a:lvl1pPr>
          </a:lstStyle>
          <a:p>
            <a:r>
              <a:rPr lang="en-US"/>
              <a:t>Click to edit Master title style</a:t>
            </a:r>
          </a:p>
        </p:txBody>
      </p:sp>
      <p:sp>
        <p:nvSpPr>
          <p:cNvPr id="190467" name="Rectangle 3"/>
          <p:cNvSpPr>
            <a:spLocks noGrp="1" noChangeArrowheads="1"/>
          </p:cNvSpPr>
          <p:nvPr>
            <p:ph type="subTitle" idx="1"/>
          </p:nvPr>
        </p:nvSpPr>
        <p:spPr>
          <a:xfrm>
            <a:off x="2971800" y="4267200"/>
            <a:ext cx="5791200" cy="1447800"/>
          </a:xfrm>
        </p:spPr>
        <p:txBody>
          <a:bodyPr/>
          <a:lstStyle>
            <a:lvl1pPr marL="0" indent="0" algn="ctr">
              <a:buFont typeface="Wingdings" pitchFamily="2" charset="2"/>
              <a:buNone/>
              <a:defRPr/>
            </a:lvl1pPr>
          </a:lstStyle>
          <a:p>
            <a:r>
              <a:rPr lang="en-US"/>
              <a:t>Click to edit Master subtitle style</a:t>
            </a:r>
          </a:p>
        </p:txBody>
      </p:sp>
      <p:sp>
        <p:nvSpPr>
          <p:cNvPr id="17" name="Rectangle 4">
            <a:extLst>
              <a:ext uri="{FF2B5EF4-FFF2-40B4-BE49-F238E27FC236}">
                <a16:creationId xmlns:a16="http://schemas.microsoft.com/office/drawing/2014/main" id="{E66096AD-7729-A767-49A7-55CC60579ED5}"/>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8" name="Rectangle 5">
            <a:extLst>
              <a:ext uri="{FF2B5EF4-FFF2-40B4-BE49-F238E27FC236}">
                <a16:creationId xmlns:a16="http://schemas.microsoft.com/office/drawing/2014/main" id="{8CF1C87F-E095-242E-C328-81604425AF13}"/>
              </a:ext>
            </a:extLst>
          </p:cNvPr>
          <p:cNvSpPr>
            <a:spLocks noGrp="1" noChangeArrowheads="1"/>
          </p:cNvSpPr>
          <p:nvPr>
            <p:ph type="ftr" sz="quarter" idx="11"/>
          </p:nvPr>
        </p:nvSpPr>
        <p:spPr/>
        <p:txBody>
          <a:bodyPr/>
          <a:lstStyle>
            <a:lvl1pPr>
              <a:defRPr/>
            </a:lvl1pPr>
          </a:lstStyle>
          <a:p>
            <a:pPr>
              <a:defRPr/>
            </a:pPr>
            <a:endParaRPr lang="en-US"/>
          </a:p>
        </p:txBody>
      </p:sp>
      <p:sp>
        <p:nvSpPr>
          <p:cNvPr id="19" name="Rectangle 6">
            <a:extLst>
              <a:ext uri="{FF2B5EF4-FFF2-40B4-BE49-F238E27FC236}">
                <a16:creationId xmlns:a16="http://schemas.microsoft.com/office/drawing/2014/main" id="{8AA4CE54-FA06-390A-3543-9A1296551F56}"/>
              </a:ext>
            </a:extLst>
          </p:cNvPr>
          <p:cNvSpPr>
            <a:spLocks noGrp="1" noChangeArrowheads="1"/>
          </p:cNvSpPr>
          <p:nvPr>
            <p:ph type="sldNum" sz="quarter" idx="12"/>
          </p:nvPr>
        </p:nvSpPr>
        <p:spPr/>
        <p:txBody>
          <a:bodyPr/>
          <a:lstStyle>
            <a:lvl1pPr>
              <a:defRPr/>
            </a:lvl1pPr>
          </a:lstStyle>
          <a:p>
            <a:pPr>
              <a:defRPr/>
            </a:pPr>
            <a:fld id="{3B1D0399-71FA-4390-A3BF-39B7A993C96A}" type="slidenum">
              <a:rPr lang="en-US" altLang="en-US"/>
              <a:pPr>
                <a:defRPr/>
              </a:pPr>
              <a:t>‹#›</a:t>
            </a:fld>
            <a:endParaRPr lang="en-US" altLang="en-US"/>
          </a:p>
        </p:txBody>
      </p:sp>
    </p:spTree>
    <p:extLst>
      <p:ext uri="{BB962C8B-B14F-4D97-AF65-F5344CB8AC3E}">
        <p14:creationId xmlns:p14="http://schemas.microsoft.com/office/powerpoint/2010/main" val="176798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BA6E67-0C29-22E2-41DB-69D48BC6787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4452A3-59C3-D7AD-43C1-54E1159B0CA4}"/>
              </a:ext>
            </a:extLst>
          </p:cNvPr>
          <p:cNvSpPr>
            <a:spLocks noGrp="1" noChangeArrowheads="1"/>
          </p:cNvSpPr>
          <p:nvPr>
            <p:ph type="sldNum" sz="quarter" idx="11"/>
          </p:nvPr>
        </p:nvSpPr>
        <p:spPr>
          <a:ln/>
        </p:spPr>
        <p:txBody>
          <a:bodyPr/>
          <a:lstStyle>
            <a:lvl1pPr>
              <a:defRPr/>
            </a:lvl1pPr>
          </a:lstStyle>
          <a:p>
            <a:pPr>
              <a:defRPr/>
            </a:pPr>
            <a:fld id="{7FF36CBD-6219-4B2C-BCCC-2031D66550C7}" type="slidenum">
              <a:rPr lang="en-US" altLang="en-US"/>
              <a:pPr>
                <a:defRPr/>
              </a:pPr>
              <a:t>‹#›</a:t>
            </a:fld>
            <a:endParaRPr lang="en-US" altLang="en-US"/>
          </a:p>
        </p:txBody>
      </p:sp>
      <p:sp>
        <p:nvSpPr>
          <p:cNvPr id="6" name="Rectangle 22">
            <a:extLst>
              <a:ext uri="{FF2B5EF4-FFF2-40B4-BE49-F238E27FC236}">
                <a16:creationId xmlns:a16="http://schemas.microsoft.com/office/drawing/2014/main" id="{C7A2EAA0-22F9-7C05-945A-35D35CA9600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506539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6D6B307-9C70-767A-57C9-B384C82139F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9F3DBFF-C2D2-B4A5-636B-30155F84DCB9}"/>
              </a:ext>
            </a:extLst>
          </p:cNvPr>
          <p:cNvSpPr>
            <a:spLocks noGrp="1" noChangeArrowheads="1"/>
          </p:cNvSpPr>
          <p:nvPr>
            <p:ph type="sldNum" sz="quarter" idx="11"/>
          </p:nvPr>
        </p:nvSpPr>
        <p:spPr>
          <a:ln/>
        </p:spPr>
        <p:txBody>
          <a:bodyPr/>
          <a:lstStyle>
            <a:lvl1pPr>
              <a:defRPr/>
            </a:lvl1pPr>
          </a:lstStyle>
          <a:p>
            <a:pPr>
              <a:defRPr/>
            </a:pPr>
            <a:fld id="{F6D14451-3C6C-412F-AEEB-8C5EBD6DEBEB}" type="slidenum">
              <a:rPr lang="en-US" altLang="en-US"/>
              <a:pPr>
                <a:defRPr/>
              </a:pPr>
              <a:t>‹#›</a:t>
            </a:fld>
            <a:endParaRPr lang="en-US" altLang="en-US"/>
          </a:p>
        </p:txBody>
      </p:sp>
      <p:sp>
        <p:nvSpPr>
          <p:cNvPr id="9" name="Rectangle 22">
            <a:extLst>
              <a:ext uri="{FF2B5EF4-FFF2-40B4-BE49-F238E27FC236}">
                <a16:creationId xmlns:a16="http://schemas.microsoft.com/office/drawing/2014/main" id="{99DFD15D-7494-B0B7-45E3-250C038857D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90653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79B4DC7-8DE0-4879-5348-036847982A9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8133E28-7FDA-7106-BEAE-3FD431CA7382}"/>
              </a:ext>
            </a:extLst>
          </p:cNvPr>
          <p:cNvSpPr>
            <a:spLocks noGrp="1" noChangeArrowheads="1"/>
          </p:cNvSpPr>
          <p:nvPr>
            <p:ph type="sldNum" sz="quarter" idx="11"/>
          </p:nvPr>
        </p:nvSpPr>
        <p:spPr>
          <a:ln/>
        </p:spPr>
        <p:txBody>
          <a:bodyPr/>
          <a:lstStyle>
            <a:lvl1pPr>
              <a:defRPr/>
            </a:lvl1pPr>
          </a:lstStyle>
          <a:p>
            <a:pPr>
              <a:defRPr/>
            </a:pPr>
            <a:fld id="{4874E63A-9615-4340-920F-B175BEF58D51}" type="slidenum">
              <a:rPr lang="en-US" altLang="en-US"/>
              <a:pPr>
                <a:defRPr/>
              </a:pPr>
              <a:t>‹#›</a:t>
            </a:fld>
            <a:endParaRPr lang="en-US" altLang="en-US"/>
          </a:p>
        </p:txBody>
      </p:sp>
      <p:sp>
        <p:nvSpPr>
          <p:cNvPr id="5" name="Rectangle 22">
            <a:extLst>
              <a:ext uri="{FF2B5EF4-FFF2-40B4-BE49-F238E27FC236}">
                <a16:creationId xmlns:a16="http://schemas.microsoft.com/office/drawing/2014/main" id="{B13656C9-4403-3660-FE66-3FE100556E3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278977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B0A4B7-FF8B-5F67-F5E3-81FF7606C85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B68A932-9AF3-6E85-D47C-AF2BAB113224}"/>
              </a:ext>
            </a:extLst>
          </p:cNvPr>
          <p:cNvSpPr>
            <a:spLocks noGrp="1" noChangeArrowheads="1"/>
          </p:cNvSpPr>
          <p:nvPr>
            <p:ph type="sldNum" sz="quarter" idx="11"/>
          </p:nvPr>
        </p:nvSpPr>
        <p:spPr>
          <a:ln/>
        </p:spPr>
        <p:txBody>
          <a:bodyPr/>
          <a:lstStyle>
            <a:lvl1pPr>
              <a:defRPr/>
            </a:lvl1pPr>
          </a:lstStyle>
          <a:p>
            <a:pPr>
              <a:defRPr/>
            </a:pPr>
            <a:fld id="{D3057850-4399-4DEF-A532-9AE0FA279B67}" type="slidenum">
              <a:rPr lang="en-US" altLang="en-US"/>
              <a:pPr>
                <a:defRPr/>
              </a:pPr>
              <a:t>‹#›</a:t>
            </a:fld>
            <a:endParaRPr lang="en-US" altLang="en-US"/>
          </a:p>
        </p:txBody>
      </p:sp>
      <p:sp>
        <p:nvSpPr>
          <p:cNvPr id="4" name="Rectangle 22">
            <a:extLst>
              <a:ext uri="{FF2B5EF4-FFF2-40B4-BE49-F238E27FC236}">
                <a16:creationId xmlns:a16="http://schemas.microsoft.com/office/drawing/2014/main" id="{AE36812A-52D4-9E4A-A0C1-36761182BCF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36291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BDAC37C-9E48-118C-5D3C-99574397844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97B196B-82A4-F79D-466F-80E12CF74420}"/>
              </a:ext>
            </a:extLst>
          </p:cNvPr>
          <p:cNvSpPr>
            <a:spLocks noGrp="1" noChangeArrowheads="1"/>
          </p:cNvSpPr>
          <p:nvPr>
            <p:ph type="sldNum" sz="quarter" idx="11"/>
          </p:nvPr>
        </p:nvSpPr>
        <p:spPr>
          <a:ln/>
        </p:spPr>
        <p:txBody>
          <a:bodyPr/>
          <a:lstStyle>
            <a:lvl1pPr>
              <a:defRPr/>
            </a:lvl1pPr>
          </a:lstStyle>
          <a:p>
            <a:pPr>
              <a:defRPr/>
            </a:pPr>
            <a:fld id="{CDEE7C80-669C-48DA-8A2E-7EEA59FC04BF}" type="slidenum">
              <a:rPr lang="en-US" altLang="en-US"/>
              <a:pPr>
                <a:defRPr/>
              </a:pPr>
              <a:t>‹#›</a:t>
            </a:fld>
            <a:endParaRPr lang="en-US" altLang="en-US"/>
          </a:p>
        </p:txBody>
      </p:sp>
      <p:sp>
        <p:nvSpPr>
          <p:cNvPr id="7" name="Rectangle 22">
            <a:extLst>
              <a:ext uri="{FF2B5EF4-FFF2-40B4-BE49-F238E27FC236}">
                <a16:creationId xmlns:a16="http://schemas.microsoft.com/office/drawing/2014/main" id="{0797B46C-B4AC-4A10-7E03-65DDA379398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18621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F8ABA4-268E-79D9-3D44-266FE5BE4FA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E7F8355-3C8C-46F1-3D2D-5E666498B628}"/>
              </a:ext>
            </a:extLst>
          </p:cNvPr>
          <p:cNvSpPr>
            <a:spLocks noGrp="1" noChangeArrowheads="1"/>
          </p:cNvSpPr>
          <p:nvPr>
            <p:ph type="sldNum" sz="quarter" idx="11"/>
          </p:nvPr>
        </p:nvSpPr>
        <p:spPr>
          <a:ln/>
        </p:spPr>
        <p:txBody>
          <a:bodyPr/>
          <a:lstStyle>
            <a:lvl1pPr>
              <a:defRPr/>
            </a:lvl1pPr>
          </a:lstStyle>
          <a:p>
            <a:pPr>
              <a:defRPr/>
            </a:pPr>
            <a:fld id="{297BD366-46B9-4C07-8876-49F0E2EE509A}" type="slidenum">
              <a:rPr lang="en-US" altLang="en-US"/>
              <a:pPr>
                <a:defRPr/>
              </a:pPr>
              <a:t>‹#›</a:t>
            </a:fld>
            <a:endParaRPr lang="en-US" altLang="en-US"/>
          </a:p>
        </p:txBody>
      </p:sp>
      <p:sp>
        <p:nvSpPr>
          <p:cNvPr id="7" name="Rectangle 22">
            <a:extLst>
              <a:ext uri="{FF2B5EF4-FFF2-40B4-BE49-F238E27FC236}">
                <a16:creationId xmlns:a16="http://schemas.microsoft.com/office/drawing/2014/main" id="{6DDAB54C-95C3-3D7B-B6B9-658B77465DE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790735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FC3E2D-CF24-19F9-1506-1785C328138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DE58E5-E04B-3BB9-DFF9-F320531574FC}"/>
              </a:ext>
            </a:extLst>
          </p:cNvPr>
          <p:cNvSpPr>
            <a:spLocks noGrp="1" noChangeArrowheads="1"/>
          </p:cNvSpPr>
          <p:nvPr>
            <p:ph type="sldNum" sz="quarter" idx="11"/>
          </p:nvPr>
        </p:nvSpPr>
        <p:spPr>
          <a:ln/>
        </p:spPr>
        <p:txBody>
          <a:bodyPr/>
          <a:lstStyle>
            <a:lvl1pPr>
              <a:defRPr/>
            </a:lvl1pPr>
          </a:lstStyle>
          <a:p>
            <a:pPr>
              <a:defRPr/>
            </a:pPr>
            <a:fld id="{682B36F1-DFA2-47FC-B340-2BF02B33DAC2}" type="slidenum">
              <a:rPr lang="en-US" altLang="en-US"/>
              <a:pPr>
                <a:defRPr/>
              </a:pPr>
              <a:t>‹#›</a:t>
            </a:fld>
            <a:endParaRPr lang="en-US" altLang="en-US"/>
          </a:p>
        </p:txBody>
      </p:sp>
      <p:sp>
        <p:nvSpPr>
          <p:cNvPr id="6" name="Rectangle 22">
            <a:extLst>
              <a:ext uri="{FF2B5EF4-FFF2-40B4-BE49-F238E27FC236}">
                <a16:creationId xmlns:a16="http://schemas.microsoft.com/office/drawing/2014/main" id="{72414F7B-A093-0CFE-125D-79C0BDAB5D86}"/>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860884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9CEEC6-EEE9-DD4A-DB09-9B8F7B3FC65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6C6729-3826-D172-9644-D31B58AABD93}"/>
              </a:ext>
            </a:extLst>
          </p:cNvPr>
          <p:cNvSpPr>
            <a:spLocks noGrp="1" noChangeArrowheads="1"/>
          </p:cNvSpPr>
          <p:nvPr>
            <p:ph type="sldNum" sz="quarter" idx="11"/>
          </p:nvPr>
        </p:nvSpPr>
        <p:spPr>
          <a:ln/>
        </p:spPr>
        <p:txBody>
          <a:bodyPr/>
          <a:lstStyle>
            <a:lvl1pPr>
              <a:defRPr/>
            </a:lvl1pPr>
          </a:lstStyle>
          <a:p>
            <a:pPr>
              <a:defRPr/>
            </a:pPr>
            <a:fld id="{8E233B6A-A1DC-45C5-BA3E-7C80B764D8BF}" type="slidenum">
              <a:rPr lang="en-US" altLang="en-US"/>
              <a:pPr>
                <a:defRPr/>
              </a:pPr>
              <a:t>‹#›</a:t>
            </a:fld>
            <a:endParaRPr lang="en-US" altLang="en-US"/>
          </a:p>
        </p:txBody>
      </p:sp>
      <p:sp>
        <p:nvSpPr>
          <p:cNvPr id="6" name="Rectangle 22">
            <a:extLst>
              <a:ext uri="{FF2B5EF4-FFF2-40B4-BE49-F238E27FC236}">
                <a16:creationId xmlns:a16="http://schemas.microsoft.com/office/drawing/2014/main" id="{F36F1F31-0EBF-3754-E827-208487746B5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575389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able Placeholder 2"/>
          <p:cNvSpPr>
            <a:spLocks noGrp="1"/>
          </p:cNvSpPr>
          <p:nvPr>
            <p:ph type="tbl" idx="1"/>
          </p:nvPr>
        </p:nvSpPr>
        <p:spPr>
          <a:xfrm>
            <a:off x="1676400" y="1981200"/>
            <a:ext cx="7010400" cy="4114800"/>
          </a:xfrm>
        </p:spPr>
        <p:txBody>
          <a:bodyPr/>
          <a:lstStyle/>
          <a:p>
            <a:pPr lvl="0"/>
            <a:endParaRPr lang="en-US" noProof="0"/>
          </a:p>
        </p:txBody>
      </p:sp>
      <p:sp>
        <p:nvSpPr>
          <p:cNvPr id="4" name="Rectangle 4">
            <a:extLst>
              <a:ext uri="{FF2B5EF4-FFF2-40B4-BE49-F238E27FC236}">
                <a16:creationId xmlns:a16="http://schemas.microsoft.com/office/drawing/2014/main" id="{CDF395B8-61CC-8458-8B02-63D58F45C6B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6AA2D9-D289-AE5B-33D5-C6837BEE71F6}"/>
              </a:ext>
            </a:extLst>
          </p:cNvPr>
          <p:cNvSpPr>
            <a:spLocks noGrp="1" noChangeArrowheads="1"/>
          </p:cNvSpPr>
          <p:nvPr>
            <p:ph type="sldNum" sz="quarter" idx="11"/>
          </p:nvPr>
        </p:nvSpPr>
        <p:spPr>
          <a:ln/>
        </p:spPr>
        <p:txBody>
          <a:bodyPr/>
          <a:lstStyle>
            <a:lvl1pPr>
              <a:defRPr/>
            </a:lvl1pPr>
          </a:lstStyle>
          <a:p>
            <a:pPr>
              <a:defRPr/>
            </a:pPr>
            <a:fld id="{32E89765-CD3A-4DD3-8313-07F4DBB6F5EB}" type="slidenum">
              <a:rPr lang="en-US" altLang="en-US"/>
              <a:pPr>
                <a:defRPr/>
              </a:pPr>
              <a:t>‹#›</a:t>
            </a:fld>
            <a:endParaRPr lang="en-US" altLang="en-US"/>
          </a:p>
        </p:txBody>
      </p:sp>
      <p:sp>
        <p:nvSpPr>
          <p:cNvPr id="6" name="Rectangle 22">
            <a:extLst>
              <a:ext uri="{FF2B5EF4-FFF2-40B4-BE49-F238E27FC236}">
                <a16:creationId xmlns:a16="http://schemas.microsoft.com/office/drawing/2014/main" id="{9BC9F4FE-533E-24AB-987C-59FD429FBF32}"/>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126681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7">
            <a:extLst>
              <a:ext uri="{FF2B5EF4-FFF2-40B4-BE49-F238E27FC236}">
                <a16:creationId xmlns:a16="http://schemas.microsoft.com/office/drawing/2014/main" id="{D3904079-3EFD-DB20-A4BC-C133577224A9}"/>
              </a:ext>
            </a:extLst>
          </p:cNvPr>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8">
            <a:extLst>
              <a:ext uri="{FF2B5EF4-FFF2-40B4-BE49-F238E27FC236}">
                <a16:creationId xmlns:a16="http://schemas.microsoft.com/office/drawing/2014/main" id="{77FF2175-54B0-D36D-0579-C08B26D60D1C}"/>
              </a:ext>
            </a:extLst>
          </p:cNvPr>
          <p:cNvGrpSpPr>
            <a:grpSpLocks/>
          </p:cNvGrpSpPr>
          <p:nvPr/>
        </p:nvGrpSpPr>
        <p:grpSpPr bwMode="auto">
          <a:xfrm>
            <a:off x="228600" y="1447800"/>
            <a:ext cx="2286000" cy="2514600"/>
            <a:chOff x="144" y="912"/>
            <a:chExt cx="1440" cy="1584"/>
          </a:xfrm>
        </p:grpSpPr>
        <p:sp>
          <p:nvSpPr>
            <p:cNvPr id="4" name="Rectangle 9">
              <a:extLst>
                <a:ext uri="{FF2B5EF4-FFF2-40B4-BE49-F238E27FC236}">
                  <a16:creationId xmlns:a16="http://schemas.microsoft.com/office/drawing/2014/main" id="{42D1A0E3-EAC2-291A-AA40-3D828DAAB53D}"/>
                </a:ext>
              </a:extLst>
            </p:cNvPr>
            <p:cNvSpPr>
              <a:spLocks noChangeArrowheads="1"/>
            </p:cNvSpPr>
            <p:nvPr/>
          </p:nvSpPr>
          <p:spPr bwMode="auto">
            <a:xfrm>
              <a:off x="960" y="912"/>
              <a:ext cx="52" cy="97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5" name="Rectangle 10">
              <a:extLst>
                <a:ext uri="{FF2B5EF4-FFF2-40B4-BE49-F238E27FC236}">
                  <a16:creationId xmlns:a16="http://schemas.microsoft.com/office/drawing/2014/main" id="{DA820261-C0DC-3169-B380-5CEEED7724DF}"/>
                </a:ext>
              </a:extLst>
            </p:cNvPr>
            <p:cNvSpPr>
              <a:spLocks noChangeArrowheads="1"/>
            </p:cNvSpPr>
            <p:nvPr/>
          </p:nvSpPr>
          <p:spPr bwMode="auto">
            <a:xfrm>
              <a:off x="844" y="912"/>
              <a:ext cx="52" cy="8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 name="Rectangle 11">
              <a:extLst>
                <a:ext uri="{FF2B5EF4-FFF2-40B4-BE49-F238E27FC236}">
                  <a16:creationId xmlns:a16="http://schemas.microsoft.com/office/drawing/2014/main" id="{D709A3FB-6C25-E9D8-9A32-B6720378137E}"/>
                </a:ext>
              </a:extLst>
            </p:cNvPr>
            <p:cNvSpPr>
              <a:spLocks noChangeArrowheads="1"/>
            </p:cNvSpPr>
            <p:nvPr/>
          </p:nvSpPr>
          <p:spPr bwMode="auto">
            <a:xfrm>
              <a:off x="727" y="912"/>
              <a:ext cx="52" cy="7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7" name="Rectangle 12">
              <a:extLst>
                <a:ext uri="{FF2B5EF4-FFF2-40B4-BE49-F238E27FC236}">
                  <a16:creationId xmlns:a16="http://schemas.microsoft.com/office/drawing/2014/main" id="{BA4FA1D8-57C9-2E3A-46D3-70CCBF9DEF83}"/>
                </a:ext>
              </a:extLst>
            </p:cNvPr>
            <p:cNvSpPr>
              <a:spLocks noChangeArrowheads="1"/>
            </p:cNvSpPr>
            <p:nvPr/>
          </p:nvSpPr>
          <p:spPr bwMode="auto">
            <a:xfrm>
              <a:off x="610" y="912"/>
              <a:ext cx="52" cy="612"/>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8" name="Rectangle 13">
              <a:extLst>
                <a:ext uri="{FF2B5EF4-FFF2-40B4-BE49-F238E27FC236}">
                  <a16:creationId xmlns:a16="http://schemas.microsoft.com/office/drawing/2014/main" id="{5797A826-DCD6-E7AB-ACD3-281EDA537281}"/>
                </a:ext>
              </a:extLst>
            </p:cNvPr>
            <p:cNvSpPr>
              <a:spLocks noChangeArrowheads="1"/>
            </p:cNvSpPr>
            <p:nvPr/>
          </p:nvSpPr>
          <p:spPr bwMode="auto">
            <a:xfrm>
              <a:off x="494" y="912"/>
              <a:ext cx="52" cy="493"/>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 name="Rectangle 14">
              <a:extLst>
                <a:ext uri="{FF2B5EF4-FFF2-40B4-BE49-F238E27FC236}">
                  <a16:creationId xmlns:a16="http://schemas.microsoft.com/office/drawing/2014/main" id="{B2438B83-7746-4694-ED36-9FD2A486FE8C}"/>
                </a:ext>
              </a:extLst>
            </p:cNvPr>
            <p:cNvSpPr>
              <a:spLocks noChangeArrowheads="1"/>
            </p:cNvSpPr>
            <p:nvPr/>
          </p:nvSpPr>
          <p:spPr bwMode="auto">
            <a:xfrm>
              <a:off x="377" y="912"/>
              <a:ext cx="52" cy="3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 name="Rectangle 15">
              <a:extLst>
                <a:ext uri="{FF2B5EF4-FFF2-40B4-BE49-F238E27FC236}">
                  <a16:creationId xmlns:a16="http://schemas.microsoft.com/office/drawing/2014/main" id="{C1078DDE-1BB2-0FA5-9F78-E12276E0193D}"/>
                </a:ext>
              </a:extLst>
            </p:cNvPr>
            <p:cNvSpPr>
              <a:spLocks noChangeArrowheads="1"/>
            </p:cNvSpPr>
            <p:nvPr/>
          </p:nvSpPr>
          <p:spPr bwMode="auto">
            <a:xfrm>
              <a:off x="260" y="912"/>
              <a:ext cx="52" cy="24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 name="Rectangle 16">
              <a:extLst>
                <a:ext uri="{FF2B5EF4-FFF2-40B4-BE49-F238E27FC236}">
                  <a16:creationId xmlns:a16="http://schemas.microsoft.com/office/drawing/2014/main" id="{A3044725-F81D-588C-3475-FB5B10807F35}"/>
                </a:ext>
              </a:extLst>
            </p:cNvPr>
            <p:cNvSpPr>
              <a:spLocks noChangeArrowheads="1"/>
            </p:cNvSpPr>
            <p:nvPr/>
          </p:nvSpPr>
          <p:spPr bwMode="auto">
            <a:xfrm>
              <a:off x="144" y="912"/>
              <a:ext cx="52" cy="125"/>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 name="Rectangle 17">
              <a:extLst>
                <a:ext uri="{FF2B5EF4-FFF2-40B4-BE49-F238E27FC236}">
                  <a16:creationId xmlns:a16="http://schemas.microsoft.com/office/drawing/2014/main" id="{0591B9F6-9C9B-B312-88C7-1B2414A07B81}"/>
                </a:ext>
              </a:extLst>
            </p:cNvPr>
            <p:cNvSpPr>
              <a:spLocks noChangeArrowheads="1"/>
            </p:cNvSpPr>
            <p:nvPr/>
          </p:nvSpPr>
          <p:spPr bwMode="auto">
            <a:xfrm>
              <a:off x="1077" y="912"/>
              <a:ext cx="49" cy="1098"/>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 name="Rectangle 18">
              <a:extLst>
                <a:ext uri="{FF2B5EF4-FFF2-40B4-BE49-F238E27FC236}">
                  <a16:creationId xmlns:a16="http://schemas.microsoft.com/office/drawing/2014/main" id="{FFCDDD8F-2F06-2E2C-5CDA-EB9936DAC909}"/>
                </a:ext>
              </a:extLst>
            </p:cNvPr>
            <p:cNvSpPr>
              <a:spLocks noChangeArrowheads="1"/>
            </p:cNvSpPr>
            <p:nvPr/>
          </p:nvSpPr>
          <p:spPr bwMode="auto">
            <a:xfrm>
              <a:off x="1191" y="912"/>
              <a:ext cx="49" cy="1223"/>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 name="Rectangle 19">
              <a:extLst>
                <a:ext uri="{FF2B5EF4-FFF2-40B4-BE49-F238E27FC236}">
                  <a16:creationId xmlns:a16="http://schemas.microsoft.com/office/drawing/2014/main" id="{82B83D30-A107-A047-528B-9915EE03BF01}"/>
                </a:ext>
              </a:extLst>
            </p:cNvPr>
            <p:cNvSpPr>
              <a:spLocks noChangeArrowheads="1"/>
            </p:cNvSpPr>
            <p:nvPr/>
          </p:nvSpPr>
          <p:spPr bwMode="auto">
            <a:xfrm>
              <a:off x="1304" y="912"/>
              <a:ext cx="49" cy="134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 name="Rectangle 20">
              <a:extLst>
                <a:ext uri="{FF2B5EF4-FFF2-40B4-BE49-F238E27FC236}">
                  <a16:creationId xmlns:a16="http://schemas.microsoft.com/office/drawing/2014/main" id="{C7CCFE29-2E6D-ABBB-D053-60C218E471CF}"/>
                </a:ext>
              </a:extLst>
            </p:cNvPr>
            <p:cNvSpPr>
              <a:spLocks noChangeArrowheads="1"/>
            </p:cNvSpPr>
            <p:nvPr/>
          </p:nvSpPr>
          <p:spPr bwMode="auto">
            <a:xfrm>
              <a:off x="1418" y="912"/>
              <a:ext cx="52" cy="1466"/>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6" name="Rectangle 21">
              <a:extLst>
                <a:ext uri="{FF2B5EF4-FFF2-40B4-BE49-F238E27FC236}">
                  <a16:creationId xmlns:a16="http://schemas.microsoft.com/office/drawing/2014/main" id="{D658AF5B-F0A6-F421-9616-868617B39CAA}"/>
                </a:ext>
              </a:extLst>
            </p:cNvPr>
            <p:cNvSpPr>
              <a:spLocks noChangeArrowheads="1"/>
            </p:cNvSpPr>
            <p:nvPr/>
          </p:nvSpPr>
          <p:spPr bwMode="auto">
            <a:xfrm>
              <a:off x="1535" y="912"/>
              <a:ext cx="49" cy="158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7" name="Line 22">
            <a:extLst>
              <a:ext uri="{FF2B5EF4-FFF2-40B4-BE49-F238E27FC236}">
                <a16:creationId xmlns:a16="http://schemas.microsoft.com/office/drawing/2014/main" id="{5DB6D33B-7EF6-38BF-AFDE-9780CF94559D}"/>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66" name="Rectangle 2"/>
          <p:cNvSpPr>
            <a:spLocks noGrp="1" noChangeArrowheads="1"/>
          </p:cNvSpPr>
          <p:nvPr>
            <p:ph type="ctrTitle"/>
          </p:nvPr>
        </p:nvSpPr>
        <p:spPr>
          <a:xfrm>
            <a:off x="2895600" y="1371600"/>
            <a:ext cx="5867400" cy="2286000"/>
          </a:xfrm>
        </p:spPr>
        <p:txBody>
          <a:bodyPr/>
          <a:lstStyle>
            <a:lvl1pPr>
              <a:defRPr/>
            </a:lvl1pPr>
          </a:lstStyle>
          <a:p>
            <a:pPr lvl="0"/>
            <a:r>
              <a:rPr lang="en-US" noProof="0"/>
              <a:t>Click to edit Master title style</a:t>
            </a:r>
          </a:p>
        </p:txBody>
      </p:sp>
      <p:sp>
        <p:nvSpPr>
          <p:cNvPr id="190467" name="Rectangle 3"/>
          <p:cNvSpPr>
            <a:spLocks noGrp="1" noChangeArrowheads="1"/>
          </p:cNvSpPr>
          <p:nvPr>
            <p:ph type="subTitle" idx="1"/>
          </p:nvPr>
        </p:nvSpPr>
        <p:spPr>
          <a:xfrm>
            <a:off x="2971800" y="4267200"/>
            <a:ext cx="5791200" cy="1447800"/>
          </a:xfrm>
        </p:spPr>
        <p:txBody>
          <a:bodyPr/>
          <a:lstStyle>
            <a:lvl1pPr marL="0" indent="0" algn="ctr">
              <a:buFont typeface="Wingdings" pitchFamily="2" charset="2"/>
              <a:buNone/>
              <a:defRPr/>
            </a:lvl1pPr>
          </a:lstStyle>
          <a:p>
            <a:pPr lvl="0"/>
            <a:r>
              <a:rPr lang="en-US" noProof="0"/>
              <a:t>Click to edit Master subtitle style</a:t>
            </a:r>
          </a:p>
        </p:txBody>
      </p:sp>
      <p:sp>
        <p:nvSpPr>
          <p:cNvPr id="18" name="Rectangle 4">
            <a:extLst>
              <a:ext uri="{FF2B5EF4-FFF2-40B4-BE49-F238E27FC236}">
                <a16:creationId xmlns:a16="http://schemas.microsoft.com/office/drawing/2014/main" id="{F778E57E-12A7-15C9-CE3F-E2FC855D9B6F}"/>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5">
            <a:extLst>
              <a:ext uri="{FF2B5EF4-FFF2-40B4-BE49-F238E27FC236}">
                <a16:creationId xmlns:a16="http://schemas.microsoft.com/office/drawing/2014/main" id="{BE183AEC-2214-B5E5-4F34-BF93528749C9}"/>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6">
            <a:extLst>
              <a:ext uri="{FF2B5EF4-FFF2-40B4-BE49-F238E27FC236}">
                <a16:creationId xmlns:a16="http://schemas.microsoft.com/office/drawing/2014/main" id="{AF473FBD-DB20-0C51-A76A-9253462E8E33}"/>
              </a:ext>
            </a:extLst>
          </p:cNvPr>
          <p:cNvSpPr>
            <a:spLocks noGrp="1" noChangeArrowheads="1"/>
          </p:cNvSpPr>
          <p:nvPr>
            <p:ph type="sldNum" sz="quarter" idx="12"/>
          </p:nvPr>
        </p:nvSpPr>
        <p:spPr/>
        <p:txBody>
          <a:bodyPr/>
          <a:lstStyle>
            <a:lvl1pPr>
              <a:defRPr/>
            </a:lvl1pPr>
          </a:lstStyle>
          <a:p>
            <a:pPr>
              <a:defRPr/>
            </a:pPr>
            <a:fld id="{36092290-719F-4C77-83AC-B2A45A198B61}" type="slidenum">
              <a:rPr lang="en-US" altLang="en-US"/>
              <a:pPr>
                <a:defRPr/>
              </a:pPr>
              <a:t>‹#›</a:t>
            </a:fld>
            <a:endParaRPr lang="en-US" altLang="en-US"/>
          </a:p>
        </p:txBody>
      </p:sp>
    </p:spTree>
    <p:extLst>
      <p:ext uri="{BB962C8B-B14F-4D97-AF65-F5344CB8AC3E}">
        <p14:creationId xmlns:p14="http://schemas.microsoft.com/office/powerpoint/2010/main" val="7249732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BC60B4-9B2F-85BC-B543-D046AA36BBA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0C558B9-E371-C7F8-450A-F682A22E77C2}"/>
              </a:ext>
            </a:extLst>
          </p:cNvPr>
          <p:cNvSpPr>
            <a:spLocks noGrp="1" noChangeArrowheads="1"/>
          </p:cNvSpPr>
          <p:nvPr>
            <p:ph type="sldNum" sz="quarter" idx="11"/>
          </p:nvPr>
        </p:nvSpPr>
        <p:spPr>
          <a:ln/>
        </p:spPr>
        <p:txBody>
          <a:bodyPr/>
          <a:lstStyle>
            <a:lvl1pPr>
              <a:defRPr/>
            </a:lvl1pPr>
          </a:lstStyle>
          <a:p>
            <a:pPr>
              <a:defRPr/>
            </a:pPr>
            <a:fld id="{563886A1-9E7E-4B50-AFA4-DFAC3A24BC16}" type="slidenum">
              <a:rPr lang="en-US" altLang="en-US"/>
              <a:pPr>
                <a:defRPr/>
              </a:pPr>
              <a:t>‹#›</a:t>
            </a:fld>
            <a:endParaRPr lang="en-US" altLang="en-US"/>
          </a:p>
        </p:txBody>
      </p:sp>
      <p:sp>
        <p:nvSpPr>
          <p:cNvPr id="6" name="Rectangle 22">
            <a:extLst>
              <a:ext uri="{FF2B5EF4-FFF2-40B4-BE49-F238E27FC236}">
                <a16:creationId xmlns:a16="http://schemas.microsoft.com/office/drawing/2014/main" id="{0FC31E08-22A5-A422-A8B8-FB009A6F525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8691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8902F9-839A-EB76-E541-1D9E41E632F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3C1878-085D-EE44-5802-6C5291692BEB}"/>
              </a:ext>
            </a:extLst>
          </p:cNvPr>
          <p:cNvSpPr>
            <a:spLocks noGrp="1" noChangeArrowheads="1"/>
          </p:cNvSpPr>
          <p:nvPr>
            <p:ph type="sldNum" sz="quarter" idx="11"/>
          </p:nvPr>
        </p:nvSpPr>
        <p:spPr>
          <a:ln/>
        </p:spPr>
        <p:txBody>
          <a:bodyPr/>
          <a:lstStyle>
            <a:lvl1pPr>
              <a:defRPr/>
            </a:lvl1pPr>
          </a:lstStyle>
          <a:p>
            <a:pPr>
              <a:defRPr/>
            </a:pPr>
            <a:fld id="{C362FE4A-33AD-4AE2-8AC4-147236CCAA8D}" type="slidenum">
              <a:rPr lang="en-US" altLang="en-US"/>
              <a:pPr>
                <a:defRPr/>
              </a:pPr>
              <a:t>‹#›</a:t>
            </a:fld>
            <a:endParaRPr lang="en-US" altLang="en-US"/>
          </a:p>
        </p:txBody>
      </p:sp>
      <p:sp>
        <p:nvSpPr>
          <p:cNvPr id="6" name="Rectangle 22">
            <a:extLst>
              <a:ext uri="{FF2B5EF4-FFF2-40B4-BE49-F238E27FC236}">
                <a16:creationId xmlns:a16="http://schemas.microsoft.com/office/drawing/2014/main" id="{E5E9CF8C-C379-BBBB-72D6-EA8969D1BA8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745966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3366A0D-1E97-8FC0-4AF9-D84A9BEBBE0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D39A47-C2FA-0608-AE00-BE403C9C9D79}"/>
              </a:ext>
            </a:extLst>
          </p:cNvPr>
          <p:cNvSpPr>
            <a:spLocks noGrp="1" noChangeArrowheads="1"/>
          </p:cNvSpPr>
          <p:nvPr>
            <p:ph type="sldNum" sz="quarter" idx="11"/>
          </p:nvPr>
        </p:nvSpPr>
        <p:spPr>
          <a:ln/>
        </p:spPr>
        <p:txBody>
          <a:bodyPr/>
          <a:lstStyle>
            <a:lvl1pPr>
              <a:defRPr/>
            </a:lvl1pPr>
          </a:lstStyle>
          <a:p>
            <a:pPr>
              <a:defRPr/>
            </a:pPr>
            <a:fld id="{245FD6D3-3BAB-4412-A75E-B6F08B758E3A}" type="slidenum">
              <a:rPr lang="en-US" altLang="en-US"/>
              <a:pPr>
                <a:defRPr/>
              </a:pPr>
              <a:t>‹#›</a:t>
            </a:fld>
            <a:endParaRPr lang="en-US" altLang="en-US"/>
          </a:p>
        </p:txBody>
      </p:sp>
      <p:sp>
        <p:nvSpPr>
          <p:cNvPr id="6" name="Rectangle 22">
            <a:extLst>
              <a:ext uri="{FF2B5EF4-FFF2-40B4-BE49-F238E27FC236}">
                <a16:creationId xmlns:a16="http://schemas.microsoft.com/office/drawing/2014/main" id="{99F07A8A-21C1-8FDE-B0A8-20E15278865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33255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3E5A5B6-7AE5-41E6-9C7E-F159D5BCE09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E1F3EA7-DF28-C2E9-5EE8-363F18D4E739}"/>
              </a:ext>
            </a:extLst>
          </p:cNvPr>
          <p:cNvSpPr>
            <a:spLocks noGrp="1" noChangeArrowheads="1"/>
          </p:cNvSpPr>
          <p:nvPr>
            <p:ph type="sldNum" sz="quarter" idx="11"/>
          </p:nvPr>
        </p:nvSpPr>
        <p:spPr>
          <a:ln/>
        </p:spPr>
        <p:txBody>
          <a:bodyPr/>
          <a:lstStyle>
            <a:lvl1pPr>
              <a:defRPr/>
            </a:lvl1pPr>
          </a:lstStyle>
          <a:p>
            <a:pPr>
              <a:defRPr/>
            </a:pPr>
            <a:fld id="{356239BE-58AB-48EA-9E3F-D4E5E2153A52}" type="slidenum">
              <a:rPr lang="en-US" altLang="en-US"/>
              <a:pPr>
                <a:defRPr/>
              </a:pPr>
              <a:t>‹#›</a:t>
            </a:fld>
            <a:endParaRPr lang="en-US" altLang="en-US"/>
          </a:p>
        </p:txBody>
      </p:sp>
      <p:sp>
        <p:nvSpPr>
          <p:cNvPr id="7" name="Rectangle 22">
            <a:extLst>
              <a:ext uri="{FF2B5EF4-FFF2-40B4-BE49-F238E27FC236}">
                <a16:creationId xmlns:a16="http://schemas.microsoft.com/office/drawing/2014/main" id="{10BBC9CE-DF62-82C2-AB60-D62B1FBAE6C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692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45E021F-9AD9-6476-A780-67A5E38E134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528489E-5B22-1662-3441-4CA54A8AAA2D}"/>
              </a:ext>
            </a:extLst>
          </p:cNvPr>
          <p:cNvSpPr>
            <a:spLocks noGrp="1" noChangeArrowheads="1"/>
          </p:cNvSpPr>
          <p:nvPr>
            <p:ph type="sldNum" sz="quarter" idx="11"/>
          </p:nvPr>
        </p:nvSpPr>
        <p:spPr>
          <a:ln/>
        </p:spPr>
        <p:txBody>
          <a:bodyPr/>
          <a:lstStyle>
            <a:lvl1pPr>
              <a:defRPr/>
            </a:lvl1pPr>
          </a:lstStyle>
          <a:p>
            <a:pPr>
              <a:defRPr/>
            </a:pPr>
            <a:fld id="{3B0177AF-E0AE-4D97-A647-34981EE154AB}" type="slidenum">
              <a:rPr lang="en-US" altLang="en-US"/>
              <a:pPr>
                <a:defRPr/>
              </a:pPr>
              <a:t>‹#›</a:t>
            </a:fld>
            <a:endParaRPr lang="en-US" altLang="en-US"/>
          </a:p>
        </p:txBody>
      </p:sp>
      <p:sp>
        <p:nvSpPr>
          <p:cNvPr id="9" name="Rectangle 22">
            <a:extLst>
              <a:ext uri="{FF2B5EF4-FFF2-40B4-BE49-F238E27FC236}">
                <a16:creationId xmlns:a16="http://schemas.microsoft.com/office/drawing/2014/main" id="{3A45C9B8-4B79-619F-863F-0C64E1967C26}"/>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17298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0088D3B-25FB-96DE-15D5-F207152E370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7883D75-1EDF-8A2A-FD32-4183E4D20155}"/>
              </a:ext>
            </a:extLst>
          </p:cNvPr>
          <p:cNvSpPr>
            <a:spLocks noGrp="1" noChangeArrowheads="1"/>
          </p:cNvSpPr>
          <p:nvPr>
            <p:ph type="sldNum" sz="quarter" idx="11"/>
          </p:nvPr>
        </p:nvSpPr>
        <p:spPr>
          <a:ln/>
        </p:spPr>
        <p:txBody>
          <a:bodyPr/>
          <a:lstStyle>
            <a:lvl1pPr>
              <a:defRPr/>
            </a:lvl1pPr>
          </a:lstStyle>
          <a:p>
            <a:pPr>
              <a:defRPr/>
            </a:pPr>
            <a:fld id="{208EC537-5707-4C04-BDB1-7AAFF692716F}" type="slidenum">
              <a:rPr lang="en-US" altLang="en-US"/>
              <a:pPr>
                <a:defRPr/>
              </a:pPr>
              <a:t>‹#›</a:t>
            </a:fld>
            <a:endParaRPr lang="en-US" altLang="en-US"/>
          </a:p>
        </p:txBody>
      </p:sp>
      <p:sp>
        <p:nvSpPr>
          <p:cNvPr id="5" name="Rectangle 22">
            <a:extLst>
              <a:ext uri="{FF2B5EF4-FFF2-40B4-BE49-F238E27FC236}">
                <a16:creationId xmlns:a16="http://schemas.microsoft.com/office/drawing/2014/main" id="{1FE7ADF3-9DA9-A3A5-67FA-9D166A39EBF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504114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5F514C8-BBFE-9417-CA10-A197116A09B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7B66094-449D-D3B4-01E3-1CA3CEE67DD4}"/>
              </a:ext>
            </a:extLst>
          </p:cNvPr>
          <p:cNvSpPr>
            <a:spLocks noGrp="1" noChangeArrowheads="1"/>
          </p:cNvSpPr>
          <p:nvPr>
            <p:ph type="sldNum" sz="quarter" idx="11"/>
          </p:nvPr>
        </p:nvSpPr>
        <p:spPr>
          <a:ln/>
        </p:spPr>
        <p:txBody>
          <a:bodyPr/>
          <a:lstStyle>
            <a:lvl1pPr>
              <a:defRPr/>
            </a:lvl1pPr>
          </a:lstStyle>
          <a:p>
            <a:pPr>
              <a:defRPr/>
            </a:pPr>
            <a:fld id="{C9B4A5E1-2E8A-4002-9893-B3ACD4F60A63}" type="slidenum">
              <a:rPr lang="en-US" altLang="en-US"/>
              <a:pPr>
                <a:defRPr/>
              </a:pPr>
              <a:t>‹#›</a:t>
            </a:fld>
            <a:endParaRPr lang="en-US" altLang="en-US"/>
          </a:p>
        </p:txBody>
      </p:sp>
      <p:sp>
        <p:nvSpPr>
          <p:cNvPr id="4" name="Rectangle 22">
            <a:extLst>
              <a:ext uri="{FF2B5EF4-FFF2-40B4-BE49-F238E27FC236}">
                <a16:creationId xmlns:a16="http://schemas.microsoft.com/office/drawing/2014/main" id="{15D7B02C-CA5E-2C83-78F3-ABADA4EFAE3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012946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FC26D1E-376B-356B-A3AE-3538422B2C6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D3BDFAB-C9C2-B058-0CC5-0D279FE90811}"/>
              </a:ext>
            </a:extLst>
          </p:cNvPr>
          <p:cNvSpPr>
            <a:spLocks noGrp="1" noChangeArrowheads="1"/>
          </p:cNvSpPr>
          <p:nvPr>
            <p:ph type="sldNum" sz="quarter" idx="11"/>
          </p:nvPr>
        </p:nvSpPr>
        <p:spPr>
          <a:ln/>
        </p:spPr>
        <p:txBody>
          <a:bodyPr/>
          <a:lstStyle>
            <a:lvl1pPr>
              <a:defRPr/>
            </a:lvl1pPr>
          </a:lstStyle>
          <a:p>
            <a:pPr>
              <a:defRPr/>
            </a:pPr>
            <a:fld id="{2186969A-0F48-43C0-9B9B-A4D559BBB146}" type="slidenum">
              <a:rPr lang="en-US" altLang="en-US"/>
              <a:pPr>
                <a:defRPr/>
              </a:pPr>
              <a:t>‹#›</a:t>
            </a:fld>
            <a:endParaRPr lang="en-US" altLang="en-US"/>
          </a:p>
        </p:txBody>
      </p:sp>
      <p:sp>
        <p:nvSpPr>
          <p:cNvPr id="7" name="Rectangle 22">
            <a:extLst>
              <a:ext uri="{FF2B5EF4-FFF2-40B4-BE49-F238E27FC236}">
                <a16:creationId xmlns:a16="http://schemas.microsoft.com/office/drawing/2014/main" id="{74F2C851-52E9-FDD6-3DBF-2FBBD7EAC0C6}"/>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994404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46CF430-2E3C-1F63-C7BD-EC49F97A925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A44E6D4-8310-0280-C1AB-E275C2F36768}"/>
              </a:ext>
            </a:extLst>
          </p:cNvPr>
          <p:cNvSpPr>
            <a:spLocks noGrp="1" noChangeArrowheads="1"/>
          </p:cNvSpPr>
          <p:nvPr>
            <p:ph type="sldNum" sz="quarter" idx="11"/>
          </p:nvPr>
        </p:nvSpPr>
        <p:spPr>
          <a:ln/>
        </p:spPr>
        <p:txBody>
          <a:bodyPr/>
          <a:lstStyle>
            <a:lvl1pPr>
              <a:defRPr/>
            </a:lvl1pPr>
          </a:lstStyle>
          <a:p>
            <a:pPr>
              <a:defRPr/>
            </a:pPr>
            <a:fld id="{4D59F850-EDCC-43D2-96A6-294E46490A0C}" type="slidenum">
              <a:rPr lang="en-US" altLang="en-US"/>
              <a:pPr>
                <a:defRPr/>
              </a:pPr>
              <a:t>‹#›</a:t>
            </a:fld>
            <a:endParaRPr lang="en-US" altLang="en-US"/>
          </a:p>
        </p:txBody>
      </p:sp>
      <p:sp>
        <p:nvSpPr>
          <p:cNvPr id="7" name="Rectangle 22">
            <a:extLst>
              <a:ext uri="{FF2B5EF4-FFF2-40B4-BE49-F238E27FC236}">
                <a16:creationId xmlns:a16="http://schemas.microsoft.com/office/drawing/2014/main" id="{7194717E-ADAB-1D0A-B96B-CA4F960FA72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672918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FF8139-E910-A4F9-BB69-8D91A4F34B7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0CD91F-8E9F-6CA0-3693-321AE9E8C33A}"/>
              </a:ext>
            </a:extLst>
          </p:cNvPr>
          <p:cNvSpPr>
            <a:spLocks noGrp="1" noChangeArrowheads="1"/>
          </p:cNvSpPr>
          <p:nvPr>
            <p:ph type="sldNum" sz="quarter" idx="11"/>
          </p:nvPr>
        </p:nvSpPr>
        <p:spPr>
          <a:ln/>
        </p:spPr>
        <p:txBody>
          <a:bodyPr/>
          <a:lstStyle>
            <a:lvl1pPr>
              <a:defRPr/>
            </a:lvl1pPr>
          </a:lstStyle>
          <a:p>
            <a:pPr>
              <a:defRPr/>
            </a:pPr>
            <a:fld id="{6D52ABD8-1521-4C22-A73E-4B00AFEF13E5}" type="slidenum">
              <a:rPr lang="en-US" altLang="en-US"/>
              <a:pPr>
                <a:defRPr/>
              </a:pPr>
              <a:t>‹#›</a:t>
            </a:fld>
            <a:endParaRPr lang="en-US" altLang="en-US"/>
          </a:p>
        </p:txBody>
      </p:sp>
      <p:sp>
        <p:nvSpPr>
          <p:cNvPr id="6" name="Rectangle 22">
            <a:extLst>
              <a:ext uri="{FF2B5EF4-FFF2-40B4-BE49-F238E27FC236}">
                <a16:creationId xmlns:a16="http://schemas.microsoft.com/office/drawing/2014/main" id="{5AB83D60-0843-12DB-502D-A3E960DB0DE2}"/>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35743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570333-56F1-8C43-020C-CFC6240B603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0EECD38-2073-FD28-3FE2-8BE6D9098842}"/>
              </a:ext>
            </a:extLst>
          </p:cNvPr>
          <p:cNvSpPr>
            <a:spLocks noGrp="1" noChangeArrowheads="1"/>
          </p:cNvSpPr>
          <p:nvPr>
            <p:ph type="sldNum" sz="quarter" idx="11"/>
          </p:nvPr>
        </p:nvSpPr>
        <p:spPr>
          <a:ln/>
        </p:spPr>
        <p:txBody>
          <a:bodyPr/>
          <a:lstStyle>
            <a:lvl1pPr>
              <a:defRPr/>
            </a:lvl1pPr>
          </a:lstStyle>
          <a:p>
            <a:pPr>
              <a:defRPr/>
            </a:pPr>
            <a:fld id="{57499EB6-C9B2-4078-B0BB-FBF04548D555}" type="slidenum">
              <a:rPr lang="en-US" altLang="en-US"/>
              <a:pPr>
                <a:defRPr/>
              </a:pPr>
              <a:t>‹#›</a:t>
            </a:fld>
            <a:endParaRPr lang="en-US" altLang="en-US"/>
          </a:p>
        </p:txBody>
      </p:sp>
      <p:sp>
        <p:nvSpPr>
          <p:cNvPr id="6" name="Rectangle 22">
            <a:extLst>
              <a:ext uri="{FF2B5EF4-FFF2-40B4-BE49-F238E27FC236}">
                <a16:creationId xmlns:a16="http://schemas.microsoft.com/office/drawing/2014/main" id="{4C9A83BF-C113-CED9-6602-ADE3DB71704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66481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able Placeholder 2"/>
          <p:cNvSpPr>
            <a:spLocks noGrp="1"/>
          </p:cNvSpPr>
          <p:nvPr>
            <p:ph type="tbl" idx="1"/>
          </p:nvPr>
        </p:nvSpPr>
        <p:spPr>
          <a:xfrm>
            <a:off x="1676400" y="1981200"/>
            <a:ext cx="7010400" cy="4114800"/>
          </a:xfrm>
        </p:spPr>
        <p:txBody>
          <a:bodyPr/>
          <a:lstStyle/>
          <a:p>
            <a:pPr lvl="0"/>
            <a:endParaRPr lang="en-US" noProof="0"/>
          </a:p>
        </p:txBody>
      </p:sp>
      <p:sp>
        <p:nvSpPr>
          <p:cNvPr id="4" name="Rectangle 4">
            <a:extLst>
              <a:ext uri="{FF2B5EF4-FFF2-40B4-BE49-F238E27FC236}">
                <a16:creationId xmlns:a16="http://schemas.microsoft.com/office/drawing/2014/main" id="{B97149B6-0081-D37C-C4C8-B1B5864AEE2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757681-CC6A-2BCF-55FE-DD82C7FE72FB}"/>
              </a:ext>
            </a:extLst>
          </p:cNvPr>
          <p:cNvSpPr>
            <a:spLocks noGrp="1" noChangeArrowheads="1"/>
          </p:cNvSpPr>
          <p:nvPr>
            <p:ph type="sldNum" sz="quarter" idx="11"/>
          </p:nvPr>
        </p:nvSpPr>
        <p:spPr>
          <a:ln/>
        </p:spPr>
        <p:txBody>
          <a:bodyPr/>
          <a:lstStyle>
            <a:lvl1pPr>
              <a:defRPr/>
            </a:lvl1pPr>
          </a:lstStyle>
          <a:p>
            <a:pPr>
              <a:defRPr/>
            </a:pPr>
            <a:fld id="{C82BD0B5-0A32-43C8-B3C3-9E465B983792}" type="slidenum">
              <a:rPr lang="en-US" altLang="en-US"/>
              <a:pPr>
                <a:defRPr/>
              </a:pPr>
              <a:t>‹#›</a:t>
            </a:fld>
            <a:endParaRPr lang="en-US" altLang="en-US"/>
          </a:p>
        </p:txBody>
      </p:sp>
      <p:sp>
        <p:nvSpPr>
          <p:cNvPr id="6" name="Rectangle 22">
            <a:extLst>
              <a:ext uri="{FF2B5EF4-FFF2-40B4-BE49-F238E27FC236}">
                <a16:creationId xmlns:a16="http://schemas.microsoft.com/office/drawing/2014/main" id="{15CBA9C9-75CC-E757-D0FD-05416F10884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77488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7">
            <a:extLst>
              <a:ext uri="{FF2B5EF4-FFF2-40B4-BE49-F238E27FC236}">
                <a16:creationId xmlns:a16="http://schemas.microsoft.com/office/drawing/2014/main" id="{983CD5FE-9E21-6EB8-64A7-C1EA7553A8E0}"/>
              </a:ext>
            </a:extLst>
          </p:cNvPr>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8">
            <a:extLst>
              <a:ext uri="{FF2B5EF4-FFF2-40B4-BE49-F238E27FC236}">
                <a16:creationId xmlns:a16="http://schemas.microsoft.com/office/drawing/2014/main" id="{1000F8D3-DADB-B706-89ED-A6AE4C441B13}"/>
              </a:ext>
            </a:extLst>
          </p:cNvPr>
          <p:cNvGrpSpPr>
            <a:grpSpLocks/>
          </p:cNvGrpSpPr>
          <p:nvPr/>
        </p:nvGrpSpPr>
        <p:grpSpPr bwMode="auto">
          <a:xfrm>
            <a:off x="228600" y="1447800"/>
            <a:ext cx="2286000" cy="2514600"/>
            <a:chOff x="144" y="912"/>
            <a:chExt cx="1440" cy="1584"/>
          </a:xfrm>
        </p:grpSpPr>
        <p:sp>
          <p:nvSpPr>
            <p:cNvPr id="4" name="Rectangle 9">
              <a:extLst>
                <a:ext uri="{FF2B5EF4-FFF2-40B4-BE49-F238E27FC236}">
                  <a16:creationId xmlns:a16="http://schemas.microsoft.com/office/drawing/2014/main" id="{8A1B6B7C-114C-660B-D258-47A28358637A}"/>
                </a:ext>
              </a:extLst>
            </p:cNvPr>
            <p:cNvSpPr>
              <a:spLocks noChangeArrowheads="1"/>
            </p:cNvSpPr>
            <p:nvPr/>
          </p:nvSpPr>
          <p:spPr bwMode="auto">
            <a:xfrm>
              <a:off x="960" y="912"/>
              <a:ext cx="52" cy="97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5" name="Rectangle 10">
              <a:extLst>
                <a:ext uri="{FF2B5EF4-FFF2-40B4-BE49-F238E27FC236}">
                  <a16:creationId xmlns:a16="http://schemas.microsoft.com/office/drawing/2014/main" id="{1D68B405-7AEE-1D69-C7CC-FF47EB5FD1E5}"/>
                </a:ext>
              </a:extLst>
            </p:cNvPr>
            <p:cNvSpPr>
              <a:spLocks noChangeArrowheads="1"/>
            </p:cNvSpPr>
            <p:nvPr/>
          </p:nvSpPr>
          <p:spPr bwMode="auto">
            <a:xfrm>
              <a:off x="844" y="912"/>
              <a:ext cx="52" cy="8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 name="Rectangle 11">
              <a:extLst>
                <a:ext uri="{FF2B5EF4-FFF2-40B4-BE49-F238E27FC236}">
                  <a16:creationId xmlns:a16="http://schemas.microsoft.com/office/drawing/2014/main" id="{E169E70A-4552-D445-B80D-4A0D8CE1C73B}"/>
                </a:ext>
              </a:extLst>
            </p:cNvPr>
            <p:cNvSpPr>
              <a:spLocks noChangeArrowheads="1"/>
            </p:cNvSpPr>
            <p:nvPr/>
          </p:nvSpPr>
          <p:spPr bwMode="auto">
            <a:xfrm>
              <a:off x="727" y="912"/>
              <a:ext cx="52" cy="7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7" name="Rectangle 12">
              <a:extLst>
                <a:ext uri="{FF2B5EF4-FFF2-40B4-BE49-F238E27FC236}">
                  <a16:creationId xmlns:a16="http://schemas.microsoft.com/office/drawing/2014/main" id="{7F48D86B-7C2D-2BA2-D1C7-E33051631675}"/>
                </a:ext>
              </a:extLst>
            </p:cNvPr>
            <p:cNvSpPr>
              <a:spLocks noChangeArrowheads="1"/>
            </p:cNvSpPr>
            <p:nvPr/>
          </p:nvSpPr>
          <p:spPr bwMode="auto">
            <a:xfrm>
              <a:off x="610" y="912"/>
              <a:ext cx="52" cy="612"/>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8" name="Rectangle 13">
              <a:extLst>
                <a:ext uri="{FF2B5EF4-FFF2-40B4-BE49-F238E27FC236}">
                  <a16:creationId xmlns:a16="http://schemas.microsoft.com/office/drawing/2014/main" id="{B50C71DD-A913-2C18-9F6E-53C17A25D5D4}"/>
                </a:ext>
              </a:extLst>
            </p:cNvPr>
            <p:cNvSpPr>
              <a:spLocks noChangeArrowheads="1"/>
            </p:cNvSpPr>
            <p:nvPr/>
          </p:nvSpPr>
          <p:spPr bwMode="auto">
            <a:xfrm>
              <a:off x="494" y="912"/>
              <a:ext cx="52" cy="493"/>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 name="Rectangle 14">
              <a:extLst>
                <a:ext uri="{FF2B5EF4-FFF2-40B4-BE49-F238E27FC236}">
                  <a16:creationId xmlns:a16="http://schemas.microsoft.com/office/drawing/2014/main" id="{7B45087E-4466-F518-E19F-5A87EBF7F096}"/>
                </a:ext>
              </a:extLst>
            </p:cNvPr>
            <p:cNvSpPr>
              <a:spLocks noChangeArrowheads="1"/>
            </p:cNvSpPr>
            <p:nvPr/>
          </p:nvSpPr>
          <p:spPr bwMode="auto">
            <a:xfrm>
              <a:off x="377" y="912"/>
              <a:ext cx="52" cy="3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 name="Rectangle 15">
              <a:extLst>
                <a:ext uri="{FF2B5EF4-FFF2-40B4-BE49-F238E27FC236}">
                  <a16:creationId xmlns:a16="http://schemas.microsoft.com/office/drawing/2014/main" id="{776FE8D4-5C67-A2E7-AB88-8EB74E493071}"/>
                </a:ext>
              </a:extLst>
            </p:cNvPr>
            <p:cNvSpPr>
              <a:spLocks noChangeArrowheads="1"/>
            </p:cNvSpPr>
            <p:nvPr/>
          </p:nvSpPr>
          <p:spPr bwMode="auto">
            <a:xfrm>
              <a:off x="260" y="912"/>
              <a:ext cx="52" cy="24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 name="Rectangle 16">
              <a:extLst>
                <a:ext uri="{FF2B5EF4-FFF2-40B4-BE49-F238E27FC236}">
                  <a16:creationId xmlns:a16="http://schemas.microsoft.com/office/drawing/2014/main" id="{8D519443-8C18-C644-E24D-6349D9C752DD}"/>
                </a:ext>
              </a:extLst>
            </p:cNvPr>
            <p:cNvSpPr>
              <a:spLocks noChangeArrowheads="1"/>
            </p:cNvSpPr>
            <p:nvPr/>
          </p:nvSpPr>
          <p:spPr bwMode="auto">
            <a:xfrm>
              <a:off x="144" y="912"/>
              <a:ext cx="52" cy="125"/>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 name="Rectangle 17">
              <a:extLst>
                <a:ext uri="{FF2B5EF4-FFF2-40B4-BE49-F238E27FC236}">
                  <a16:creationId xmlns:a16="http://schemas.microsoft.com/office/drawing/2014/main" id="{7BBC5F6D-D08E-1ED1-C21E-8B402C59C489}"/>
                </a:ext>
              </a:extLst>
            </p:cNvPr>
            <p:cNvSpPr>
              <a:spLocks noChangeArrowheads="1"/>
            </p:cNvSpPr>
            <p:nvPr/>
          </p:nvSpPr>
          <p:spPr bwMode="auto">
            <a:xfrm>
              <a:off x="1077" y="912"/>
              <a:ext cx="49" cy="1098"/>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 name="Rectangle 18">
              <a:extLst>
                <a:ext uri="{FF2B5EF4-FFF2-40B4-BE49-F238E27FC236}">
                  <a16:creationId xmlns:a16="http://schemas.microsoft.com/office/drawing/2014/main" id="{9725CD3B-5346-0381-C2F6-D6FACF9B3852}"/>
                </a:ext>
              </a:extLst>
            </p:cNvPr>
            <p:cNvSpPr>
              <a:spLocks noChangeArrowheads="1"/>
            </p:cNvSpPr>
            <p:nvPr/>
          </p:nvSpPr>
          <p:spPr bwMode="auto">
            <a:xfrm>
              <a:off x="1191" y="912"/>
              <a:ext cx="49" cy="1223"/>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 name="Rectangle 19">
              <a:extLst>
                <a:ext uri="{FF2B5EF4-FFF2-40B4-BE49-F238E27FC236}">
                  <a16:creationId xmlns:a16="http://schemas.microsoft.com/office/drawing/2014/main" id="{82E497B9-C6BE-BAEE-8B66-B13F56995EF3}"/>
                </a:ext>
              </a:extLst>
            </p:cNvPr>
            <p:cNvSpPr>
              <a:spLocks noChangeArrowheads="1"/>
            </p:cNvSpPr>
            <p:nvPr/>
          </p:nvSpPr>
          <p:spPr bwMode="auto">
            <a:xfrm>
              <a:off x="1304" y="912"/>
              <a:ext cx="49" cy="134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 name="Rectangle 20">
              <a:extLst>
                <a:ext uri="{FF2B5EF4-FFF2-40B4-BE49-F238E27FC236}">
                  <a16:creationId xmlns:a16="http://schemas.microsoft.com/office/drawing/2014/main" id="{EC14C969-2DAC-0BB8-0AF2-133671728C03}"/>
                </a:ext>
              </a:extLst>
            </p:cNvPr>
            <p:cNvSpPr>
              <a:spLocks noChangeArrowheads="1"/>
            </p:cNvSpPr>
            <p:nvPr/>
          </p:nvSpPr>
          <p:spPr bwMode="auto">
            <a:xfrm>
              <a:off x="1418" y="912"/>
              <a:ext cx="52" cy="1466"/>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6" name="Rectangle 21">
              <a:extLst>
                <a:ext uri="{FF2B5EF4-FFF2-40B4-BE49-F238E27FC236}">
                  <a16:creationId xmlns:a16="http://schemas.microsoft.com/office/drawing/2014/main" id="{00DCDC6C-5846-4C4C-2277-4B4157C4F075}"/>
                </a:ext>
              </a:extLst>
            </p:cNvPr>
            <p:cNvSpPr>
              <a:spLocks noChangeArrowheads="1"/>
            </p:cNvSpPr>
            <p:nvPr/>
          </p:nvSpPr>
          <p:spPr bwMode="auto">
            <a:xfrm>
              <a:off x="1535" y="912"/>
              <a:ext cx="49" cy="158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7" name="Line 22">
            <a:extLst>
              <a:ext uri="{FF2B5EF4-FFF2-40B4-BE49-F238E27FC236}">
                <a16:creationId xmlns:a16="http://schemas.microsoft.com/office/drawing/2014/main" id="{736EC8DE-0B6E-1E55-5CA8-6C11F9129441}"/>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66" name="Rectangle 2"/>
          <p:cNvSpPr>
            <a:spLocks noGrp="1" noChangeArrowheads="1"/>
          </p:cNvSpPr>
          <p:nvPr>
            <p:ph type="ctrTitle"/>
          </p:nvPr>
        </p:nvSpPr>
        <p:spPr>
          <a:xfrm>
            <a:off x="2895600" y="1371600"/>
            <a:ext cx="5867400" cy="2286000"/>
          </a:xfrm>
        </p:spPr>
        <p:txBody>
          <a:bodyPr/>
          <a:lstStyle>
            <a:lvl1pPr>
              <a:defRPr/>
            </a:lvl1pPr>
          </a:lstStyle>
          <a:p>
            <a:pPr lvl="0"/>
            <a:r>
              <a:rPr lang="en-US" noProof="0"/>
              <a:t>Click to edit Master title style</a:t>
            </a:r>
          </a:p>
        </p:txBody>
      </p:sp>
      <p:sp>
        <p:nvSpPr>
          <p:cNvPr id="190467" name="Rectangle 3"/>
          <p:cNvSpPr>
            <a:spLocks noGrp="1" noChangeArrowheads="1"/>
          </p:cNvSpPr>
          <p:nvPr>
            <p:ph type="subTitle" idx="1"/>
          </p:nvPr>
        </p:nvSpPr>
        <p:spPr>
          <a:xfrm>
            <a:off x="2971800" y="4267200"/>
            <a:ext cx="5791200" cy="1447800"/>
          </a:xfrm>
        </p:spPr>
        <p:txBody>
          <a:bodyPr/>
          <a:lstStyle>
            <a:lvl1pPr marL="0" indent="0" algn="ctr">
              <a:buFont typeface="Wingdings" pitchFamily="2" charset="2"/>
              <a:buNone/>
              <a:defRPr/>
            </a:lvl1pPr>
          </a:lstStyle>
          <a:p>
            <a:pPr lvl="0"/>
            <a:r>
              <a:rPr lang="en-US" noProof="0"/>
              <a:t>Click to edit Master subtitle style</a:t>
            </a:r>
          </a:p>
        </p:txBody>
      </p:sp>
      <p:sp>
        <p:nvSpPr>
          <p:cNvPr id="18" name="Rectangle 4">
            <a:extLst>
              <a:ext uri="{FF2B5EF4-FFF2-40B4-BE49-F238E27FC236}">
                <a16:creationId xmlns:a16="http://schemas.microsoft.com/office/drawing/2014/main" id="{0A951760-EA76-4195-97D4-645E4927977B}"/>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5">
            <a:extLst>
              <a:ext uri="{FF2B5EF4-FFF2-40B4-BE49-F238E27FC236}">
                <a16:creationId xmlns:a16="http://schemas.microsoft.com/office/drawing/2014/main" id="{53E3930D-9843-C376-2325-F3C65E8DA657}"/>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6">
            <a:extLst>
              <a:ext uri="{FF2B5EF4-FFF2-40B4-BE49-F238E27FC236}">
                <a16:creationId xmlns:a16="http://schemas.microsoft.com/office/drawing/2014/main" id="{E241A8E4-FF7C-BBAE-A25E-F45787CCFB10}"/>
              </a:ext>
            </a:extLst>
          </p:cNvPr>
          <p:cNvSpPr>
            <a:spLocks noGrp="1" noChangeArrowheads="1"/>
          </p:cNvSpPr>
          <p:nvPr>
            <p:ph type="sldNum" sz="quarter" idx="12"/>
          </p:nvPr>
        </p:nvSpPr>
        <p:spPr/>
        <p:txBody>
          <a:bodyPr/>
          <a:lstStyle>
            <a:lvl1pPr>
              <a:defRPr/>
            </a:lvl1pPr>
          </a:lstStyle>
          <a:p>
            <a:pPr>
              <a:defRPr/>
            </a:pPr>
            <a:fld id="{2D7C8B4F-59E9-4EC6-8F4A-74DA3409D850}" type="slidenum">
              <a:rPr lang="en-US" altLang="en-US"/>
              <a:pPr>
                <a:defRPr/>
              </a:pPr>
              <a:t>‹#›</a:t>
            </a:fld>
            <a:endParaRPr lang="en-US" altLang="en-US"/>
          </a:p>
        </p:txBody>
      </p:sp>
    </p:spTree>
    <p:extLst>
      <p:ext uri="{BB962C8B-B14F-4D97-AF65-F5344CB8AC3E}">
        <p14:creationId xmlns:p14="http://schemas.microsoft.com/office/powerpoint/2010/main" val="15254399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7">
            <a:extLst>
              <a:ext uri="{FF2B5EF4-FFF2-40B4-BE49-F238E27FC236}">
                <a16:creationId xmlns:a16="http://schemas.microsoft.com/office/drawing/2014/main" id="{3DD773F1-B8C7-A9AE-2BCA-703049DD2193}"/>
              </a:ext>
            </a:extLst>
          </p:cNvPr>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8">
            <a:extLst>
              <a:ext uri="{FF2B5EF4-FFF2-40B4-BE49-F238E27FC236}">
                <a16:creationId xmlns:a16="http://schemas.microsoft.com/office/drawing/2014/main" id="{17F29B4F-4DBB-9BCE-8402-4B8D7784BB22}"/>
              </a:ext>
            </a:extLst>
          </p:cNvPr>
          <p:cNvGrpSpPr>
            <a:grpSpLocks/>
          </p:cNvGrpSpPr>
          <p:nvPr/>
        </p:nvGrpSpPr>
        <p:grpSpPr bwMode="auto">
          <a:xfrm>
            <a:off x="228600" y="1447800"/>
            <a:ext cx="2286000" cy="2514600"/>
            <a:chOff x="144" y="912"/>
            <a:chExt cx="1440" cy="1584"/>
          </a:xfrm>
        </p:grpSpPr>
        <p:sp>
          <p:nvSpPr>
            <p:cNvPr id="4" name="Rectangle 9">
              <a:extLst>
                <a:ext uri="{FF2B5EF4-FFF2-40B4-BE49-F238E27FC236}">
                  <a16:creationId xmlns:a16="http://schemas.microsoft.com/office/drawing/2014/main" id="{2D6C7E49-9F7B-78C3-E137-AF4AAF7119AB}"/>
                </a:ext>
              </a:extLst>
            </p:cNvPr>
            <p:cNvSpPr>
              <a:spLocks noChangeArrowheads="1"/>
            </p:cNvSpPr>
            <p:nvPr/>
          </p:nvSpPr>
          <p:spPr bwMode="auto">
            <a:xfrm>
              <a:off x="960" y="912"/>
              <a:ext cx="52" cy="97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5" name="Rectangle 10">
              <a:extLst>
                <a:ext uri="{FF2B5EF4-FFF2-40B4-BE49-F238E27FC236}">
                  <a16:creationId xmlns:a16="http://schemas.microsoft.com/office/drawing/2014/main" id="{EF1BE328-98F1-3C2C-0A3D-6DCA73FA2768}"/>
                </a:ext>
              </a:extLst>
            </p:cNvPr>
            <p:cNvSpPr>
              <a:spLocks noChangeArrowheads="1"/>
            </p:cNvSpPr>
            <p:nvPr/>
          </p:nvSpPr>
          <p:spPr bwMode="auto">
            <a:xfrm>
              <a:off x="844" y="912"/>
              <a:ext cx="52" cy="8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 name="Rectangle 11">
              <a:extLst>
                <a:ext uri="{FF2B5EF4-FFF2-40B4-BE49-F238E27FC236}">
                  <a16:creationId xmlns:a16="http://schemas.microsoft.com/office/drawing/2014/main" id="{19101B9F-13B0-8C32-3306-0CF845A52C1F}"/>
                </a:ext>
              </a:extLst>
            </p:cNvPr>
            <p:cNvSpPr>
              <a:spLocks noChangeArrowheads="1"/>
            </p:cNvSpPr>
            <p:nvPr/>
          </p:nvSpPr>
          <p:spPr bwMode="auto">
            <a:xfrm>
              <a:off x="727" y="912"/>
              <a:ext cx="52" cy="7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7" name="Rectangle 12">
              <a:extLst>
                <a:ext uri="{FF2B5EF4-FFF2-40B4-BE49-F238E27FC236}">
                  <a16:creationId xmlns:a16="http://schemas.microsoft.com/office/drawing/2014/main" id="{3152FA82-CDB2-EA48-0024-6334DA8B96B3}"/>
                </a:ext>
              </a:extLst>
            </p:cNvPr>
            <p:cNvSpPr>
              <a:spLocks noChangeArrowheads="1"/>
            </p:cNvSpPr>
            <p:nvPr/>
          </p:nvSpPr>
          <p:spPr bwMode="auto">
            <a:xfrm>
              <a:off x="610" y="912"/>
              <a:ext cx="52" cy="612"/>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8" name="Rectangle 13">
              <a:extLst>
                <a:ext uri="{FF2B5EF4-FFF2-40B4-BE49-F238E27FC236}">
                  <a16:creationId xmlns:a16="http://schemas.microsoft.com/office/drawing/2014/main" id="{A73881C4-1E0F-1D30-EA01-26E849C28C49}"/>
                </a:ext>
              </a:extLst>
            </p:cNvPr>
            <p:cNvSpPr>
              <a:spLocks noChangeArrowheads="1"/>
            </p:cNvSpPr>
            <p:nvPr/>
          </p:nvSpPr>
          <p:spPr bwMode="auto">
            <a:xfrm>
              <a:off x="494" y="912"/>
              <a:ext cx="52" cy="493"/>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 name="Rectangle 14">
              <a:extLst>
                <a:ext uri="{FF2B5EF4-FFF2-40B4-BE49-F238E27FC236}">
                  <a16:creationId xmlns:a16="http://schemas.microsoft.com/office/drawing/2014/main" id="{2BD8BB17-A181-14D1-E61C-BD1ACA848A65}"/>
                </a:ext>
              </a:extLst>
            </p:cNvPr>
            <p:cNvSpPr>
              <a:spLocks noChangeArrowheads="1"/>
            </p:cNvSpPr>
            <p:nvPr/>
          </p:nvSpPr>
          <p:spPr bwMode="auto">
            <a:xfrm>
              <a:off x="377" y="912"/>
              <a:ext cx="52" cy="3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 name="Rectangle 15">
              <a:extLst>
                <a:ext uri="{FF2B5EF4-FFF2-40B4-BE49-F238E27FC236}">
                  <a16:creationId xmlns:a16="http://schemas.microsoft.com/office/drawing/2014/main" id="{F0BC3840-E87A-E671-97A8-9FD96A0A35AC}"/>
                </a:ext>
              </a:extLst>
            </p:cNvPr>
            <p:cNvSpPr>
              <a:spLocks noChangeArrowheads="1"/>
            </p:cNvSpPr>
            <p:nvPr/>
          </p:nvSpPr>
          <p:spPr bwMode="auto">
            <a:xfrm>
              <a:off x="260" y="912"/>
              <a:ext cx="52" cy="24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 name="Rectangle 16">
              <a:extLst>
                <a:ext uri="{FF2B5EF4-FFF2-40B4-BE49-F238E27FC236}">
                  <a16:creationId xmlns:a16="http://schemas.microsoft.com/office/drawing/2014/main" id="{57C7B515-4269-7C1A-DFEA-59CD138EFEFD}"/>
                </a:ext>
              </a:extLst>
            </p:cNvPr>
            <p:cNvSpPr>
              <a:spLocks noChangeArrowheads="1"/>
            </p:cNvSpPr>
            <p:nvPr/>
          </p:nvSpPr>
          <p:spPr bwMode="auto">
            <a:xfrm>
              <a:off x="144" y="912"/>
              <a:ext cx="52" cy="125"/>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 name="Rectangle 17">
              <a:extLst>
                <a:ext uri="{FF2B5EF4-FFF2-40B4-BE49-F238E27FC236}">
                  <a16:creationId xmlns:a16="http://schemas.microsoft.com/office/drawing/2014/main" id="{7A0B0841-E382-8DA1-7735-A34D7344B43F}"/>
                </a:ext>
              </a:extLst>
            </p:cNvPr>
            <p:cNvSpPr>
              <a:spLocks noChangeArrowheads="1"/>
            </p:cNvSpPr>
            <p:nvPr/>
          </p:nvSpPr>
          <p:spPr bwMode="auto">
            <a:xfrm>
              <a:off x="1077" y="912"/>
              <a:ext cx="49" cy="1098"/>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 name="Rectangle 18">
              <a:extLst>
                <a:ext uri="{FF2B5EF4-FFF2-40B4-BE49-F238E27FC236}">
                  <a16:creationId xmlns:a16="http://schemas.microsoft.com/office/drawing/2014/main" id="{AA3E57CE-C37A-F8CB-FF33-E3D483B5459A}"/>
                </a:ext>
              </a:extLst>
            </p:cNvPr>
            <p:cNvSpPr>
              <a:spLocks noChangeArrowheads="1"/>
            </p:cNvSpPr>
            <p:nvPr/>
          </p:nvSpPr>
          <p:spPr bwMode="auto">
            <a:xfrm>
              <a:off x="1191" y="912"/>
              <a:ext cx="49" cy="1223"/>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 name="Rectangle 19">
              <a:extLst>
                <a:ext uri="{FF2B5EF4-FFF2-40B4-BE49-F238E27FC236}">
                  <a16:creationId xmlns:a16="http://schemas.microsoft.com/office/drawing/2014/main" id="{CDDB6FEF-EDAF-705D-E249-34107CA5B8BB}"/>
                </a:ext>
              </a:extLst>
            </p:cNvPr>
            <p:cNvSpPr>
              <a:spLocks noChangeArrowheads="1"/>
            </p:cNvSpPr>
            <p:nvPr/>
          </p:nvSpPr>
          <p:spPr bwMode="auto">
            <a:xfrm>
              <a:off x="1304" y="912"/>
              <a:ext cx="49" cy="134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 name="Rectangle 20">
              <a:extLst>
                <a:ext uri="{FF2B5EF4-FFF2-40B4-BE49-F238E27FC236}">
                  <a16:creationId xmlns:a16="http://schemas.microsoft.com/office/drawing/2014/main" id="{3B9EBE8C-6D99-DF2A-58AC-2C126B057B2D}"/>
                </a:ext>
              </a:extLst>
            </p:cNvPr>
            <p:cNvSpPr>
              <a:spLocks noChangeArrowheads="1"/>
            </p:cNvSpPr>
            <p:nvPr/>
          </p:nvSpPr>
          <p:spPr bwMode="auto">
            <a:xfrm>
              <a:off x="1418" y="912"/>
              <a:ext cx="52" cy="1466"/>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6" name="Rectangle 21">
              <a:extLst>
                <a:ext uri="{FF2B5EF4-FFF2-40B4-BE49-F238E27FC236}">
                  <a16:creationId xmlns:a16="http://schemas.microsoft.com/office/drawing/2014/main" id="{391C39EE-AF08-FB82-7322-F9A755B7770B}"/>
                </a:ext>
              </a:extLst>
            </p:cNvPr>
            <p:cNvSpPr>
              <a:spLocks noChangeArrowheads="1"/>
            </p:cNvSpPr>
            <p:nvPr/>
          </p:nvSpPr>
          <p:spPr bwMode="auto">
            <a:xfrm>
              <a:off x="1535" y="912"/>
              <a:ext cx="49" cy="158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7" name="Line 22">
            <a:extLst>
              <a:ext uri="{FF2B5EF4-FFF2-40B4-BE49-F238E27FC236}">
                <a16:creationId xmlns:a16="http://schemas.microsoft.com/office/drawing/2014/main" id="{E2D28A63-70DF-5A40-29C9-6E288502905A}"/>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66" name="Rectangle 2"/>
          <p:cNvSpPr>
            <a:spLocks noGrp="1" noChangeArrowheads="1"/>
          </p:cNvSpPr>
          <p:nvPr>
            <p:ph type="ctrTitle"/>
          </p:nvPr>
        </p:nvSpPr>
        <p:spPr>
          <a:xfrm>
            <a:off x="2895600" y="1371600"/>
            <a:ext cx="5867400" cy="2286000"/>
          </a:xfrm>
        </p:spPr>
        <p:txBody>
          <a:bodyPr/>
          <a:lstStyle>
            <a:lvl1pPr>
              <a:defRPr/>
            </a:lvl1pPr>
          </a:lstStyle>
          <a:p>
            <a:pPr lvl="0"/>
            <a:r>
              <a:rPr lang="en-US" noProof="0"/>
              <a:t>Click to edit Master title style</a:t>
            </a:r>
          </a:p>
        </p:txBody>
      </p:sp>
      <p:sp>
        <p:nvSpPr>
          <p:cNvPr id="190467" name="Rectangle 3"/>
          <p:cNvSpPr>
            <a:spLocks noGrp="1" noChangeArrowheads="1"/>
          </p:cNvSpPr>
          <p:nvPr>
            <p:ph type="subTitle" idx="1"/>
          </p:nvPr>
        </p:nvSpPr>
        <p:spPr>
          <a:xfrm>
            <a:off x="2971800" y="4267200"/>
            <a:ext cx="5791200" cy="1447800"/>
          </a:xfrm>
        </p:spPr>
        <p:txBody>
          <a:bodyPr/>
          <a:lstStyle>
            <a:lvl1pPr marL="0" indent="0" algn="ctr">
              <a:buFont typeface="Wingdings" pitchFamily="2" charset="2"/>
              <a:buNone/>
              <a:defRPr/>
            </a:lvl1pPr>
          </a:lstStyle>
          <a:p>
            <a:pPr lvl="0"/>
            <a:r>
              <a:rPr lang="en-US" noProof="0"/>
              <a:t>Click to edit Master subtitle style</a:t>
            </a:r>
          </a:p>
        </p:txBody>
      </p:sp>
      <p:sp>
        <p:nvSpPr>
          <p:cNvPr id="18" name="Rectangle 4">
            <a:extLst>
              <a:ext uri="{FF2B5EF4-FFF2-40B4-BE49-F238E27FC236}">
                <a16:creationId xmlns:a16="http://schemas.microsoft.com/office/drawing/2014/main" id="{1B7E02A0-05D4-6471-F51A-EBCC89E1085C}"/>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5">
            <a:extLst>
              <a:ext uri="{FF2B5EF4-FFF2-40B4-BE49-F238E27FC236}">
                <a16:creationId xmlns:a16="http://schemas.microsoft.com/office/drawing/2014/main" id="{A315A5F2-C0D8-F088-F553-042A3A63604A}"/>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6">
            <a:extLst>
              <a:ext uri="{FF2B5EF4-FFF2-40B4-BE49-F238E27FC236}">
                <a16:creationId xmlns:a16="http://schemas.microsoft.com/office/drawing/2014/main" id="{23933800-5338-3BCF-D90A-65BE0FB44A52}"/>
              </a:ext>
            </a:extLst>
          </p:cNvPr>
          <p:cNvSpPr>
            <a:spLocks noGrp="1" noChangeArrowheads="1"/>
          </p:cNvSpPr>
          <p:nvPr>
            <p:ph type="sldNum" sz="quarter" idx="12"/>
          </p:nvPr>
        </p:nvSpPr>
        <p:spPr/>
        <p:txBody>
          <a:bodyPr/>
          <a:lstStyle>
            <a:lvl1pPr>
              <a:defRPr/>
            </a:lvl1pPr>
          </a:lstStyle>
          <a:p>
            <a:pPr>
              <a:defRPr/>
            </a:pPr>
            <a:fld id="{4DD2CCEC-6735-4EDF-979E-C3F2CC88948B}" type="slidenum">
              <a:rPr lang="en-US" altLang="en-US"/>
              <a:pPr>
                <a:defRPr/>
              </a:pPr>
              <a:t>‹#›</a:t>
            </a:fld>
            <a:endParaRPr lang="en-US" altLang="en-US"/>
          </a:p>
        </p:txBody>
      </p:sp>
    </p:spTree>
    <p:extLst>
      <p:ext uri="{BB962C8B-B14F-4D97-AF65-F5344CB8AC3E}">
        <p14:creationId xmlns:p14="http://schemas.microsoft.com/office/powerpoint/2010/main" val="12474763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BCF857B-221A-2891-F398-9585842E20C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B2E5F0-54CE-FFA1-FE09-26EF005F5F90}"/>
              </a:ext>
            </a:extLst>
          </p:cNvPr>
          <p:cNvSpPr>
            <a:spLocks noGrp="1" noChangeArrowheads="1"/>
          </p:cNvSpPr>
          <p:nvPr>
            <p:ph type="sldNum" sz="quarter" idx="11"/>
          </p:nvPr>
        </p:nvSpPr>
        <p:spPr>
          <a:ln/>
        </p:spPr>
        <p:txBody>
          <a:bodyPr/>
          <a:lstStyle>
            <a:lvl1pPr>
              <a:defRPr/>
            </a:lvl1pPr>
          </a:lstStyle>
          <a:p>
            <a:pPr>
              <a:defRPr/>
            </a:pPr>
            <a:fld id="{5205155E-2353-4D23-811C-6AA0E91DB570}" type="slidenum">
              <a:rPr lang="en-US" altLang="en-US"/>
              <a:pPr>
                <a:defRPr/>
              </a:pPr>
              <a:t>‹#›</a:t>
            </a:fld>
            <a:endParaRPr lang="en-US" altLang="en-US"/>
          </a:p>
        </p:txBody>
      </p:sp>
      <p:sp>
        <p:nvSpPr>
          <p:cNvPr id="6" name="Rectangle 22">
            <a:extLst>
              <a:ext uri="{FF2B5EF4-FFF2-40B4-BE49-F238E27FC236}">
                <a16:creationId xmlns:a16="http://schemas.microsoft.com/office/drawing/2014/main" id="{EA72275A-C434-4571-3C8F-4FEE34D5832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282919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A64463D-B63A-FBCD-9C15-5FA592D9523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E0BE07-790B-A93C-B46D-3D83958A9DD3}"/>
              </a:ext>
            </a:extLst>
          </p:cNvPr>
          <p:cNvSpPr>
            <a:spLocks noGrp="1" noChangeArrowheads="1"/>
          </p:cNvSpPr>
          <p:nvPr>
            <p:ph type="sldNum" sz="quarter" idx="11"/>
          </p:nvPr>
        </p:nvSpPr>
        <p:spPr>
          <a:ln/>
        </p:spPr>
        <p:txBody>
          <a:bodyPr/>
          <a:lstStyle>
            <a:lvl1pPr>
              <a:defRPr/>
            </a:lvl1pPr>
          </a:lstStyle>
          <a:p>
            <a:pPr>
              <a:defRPr/>
            </a:pPr>
            <a:fld id="{36716F06-2C55-421B-B80D-B804A17C6883}" type="slidenum">
              <a:rPr lang="en-US" altLang="en-US"/>
              <a:pPr>
                <a:defRPr/>
              </a:pPr>
              <a:t>‹#›</a:t>
            </a:fld>
            <a:endParaRPr lang="en-US" altLang="en-US"/>
          </a:p>
        </p:txBody>
      </p:sp>
      <p:sp>
        <p:nvSpPr>
          <p:cNvPr id="6" name="Rectangle 22">
            <a:extLst>
              <a:ext uri="{FF2B5EF4-FFF2-40B4-BE49-F238E27FC236}">
                <a16:creationId xmlns:a16="http://schemas.microsoft.com/office/drawing/2014/main" id="{37EE3D95-7B9E-6F79-DBF0-26267028BFB6}"/>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05207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31324F4-9F04-E9E9-1FBD-EF8E70DD964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B9BA48-4C5B-D263-7495-87794AFA6B62}"/>
              </a:ext>
            </a:extLst>
          </p:cNvPr>
          <p:cNvSpPr>
            <a:spLocks noGrp="1" noChangeArrowheads="1"/>
          </p:cNvSpPr>
          <p:nvPr>
            <p:ph type="sldNum" sz="quarter" idx="11"/>
          </p:nvPr>
        </p:nvSpPr>
        <p:spPr>
          <a:ln/>
        </p:spPr>
        <p:txBody>
          <a:bodyPr/>
          <a:lstStyle>
            <a:lvl1pPr>
              <a:defRPr/>
            </a:lvl1pPr>
          </a:lstStyle>
          <a:p>
            <a:pPr>
              <a:defRPr/>
            </a:pPr>
            <a:fld id="{A20485D2-37D2-437D-8890-C04FAABA50FF}" type="slidenum">
              <a:rPr lang="en-US" altLang="en-US"/>
              <a:pPr>
                <a:defRPr/>
              </a:pPr>
              <a:t>‹#›</a:t>
            </a:fld>
            <a:endParaRPr lang="en-US" altLang="en-US"/>
          </a:p>
        </p:txBody>
      </p:sp>
      <p:sp>
        <p:nvSpPr>
          <p:cNvPr id="7" name="Rectangle 22">
            <a:extLst>
              <a:ext uri="{FF2B5EF4-FFF2-40B4-BE49-F238E27FC236}">
                <a16:creationId xmlns:a16="http://schemas.microsoft.com/office/drawing/2014/main" id="{01903143-09C1-731E-F6AE-F1A5909E812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07912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5E07073-564D-3B90-F3D8-BB3428BD83C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FC873FB-0E91-FBDF-6B82-EDAB6F82A370}"/>
              </a:ext>
            </a:extLst>
          </p:cNvPr>
          <p:cNvSpPr>
            <a:spLocks noGrp="1" noChangeArrowheads="1"/>
          </p:cNvSpPr>
          <p:nvPr>
            <p:ph type="sldNum" sz="quarter" idx="11"/>
          </p:nvPr>
        </p:nvSpPr>
        <p:spPr>
          <a:ln/>
        </p:spPr>
        <p:txBody>
          <a:bodyPr/>
          <a:lstStyle>
            <a:lvl1pPr>
              <a:defRPr/>
            </a:lvl1pPr>
          </a:lstStyle>
          <a:p>
            <a:pPr>
              <a:defRPr/>
            </a:pPr>
            <a:fld id="{80EC0FF4-DB1A-4D17-A15A-C62D00E7F623}" type="slidenum">
              <a:rPr lang="en-US" altLang="en-US"/>
              <a:pPr>
                <a:defRPr/>
              </a:pPr>
              <a:t>‹#›</a:t>
            </a:fld>
            <a:endParaRPr lang="en-US" altLang="en-US"/>
          </a:p>
        </p:txBody>
      </p:sp>
      <p:sp>
        <p:nvSpPr>
          <p:cNvPr id="9" name="Rectangle 22">
            <a:extLst>
              <a:ext uri="{FF2B5EF4-FFF2-40B4-BE49-F238E27FC236}">
                <a16:creationId xmlns:a16="http://schemas.microsoft.com/office/drawing/2014/main" id="{98B68634-5CA3-63BF-6B8C-81C235582C6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48529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71CDB7C-4E84-E7E3-4B03-2C4CF77CEE1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83D3325-1698-51FF-6625-B5CE249F7929}"/>
              </a:ext>
            </a:extLst>
          </p:cNvPr>
          <p:cNvSpPr>
            <a:spLocks noGrp="1" noChangeArrowheads="1"/>
          </p:cNvSpPr>
          <p:nvPr>
            <p:ph type="sldNum" sz="quarter" idx="11"/>
          </p:nvPr>
        </p:nvSpPr>
        <p:spPr>
          <a:ln/>
        </p:spPr>
        <p:txBody>
          <a:bodyPr/>
          <a:lstStyle>
            <a:lvl1pPr>
              <a:defRPr/>
            </a:lvl1pPr>
          </a:lstStyle>
          <a:p>
            <a:pPr>
              <a:defRPr/>
            </a:pPr>
            <a:fld id="{D047ED00-4700-44FD-9A06-5180CF3369C9}" type="slidenum">
              <a:rPr lang="en-US" altLang="en-US"/>
              <a:pPr>
                <a:defRPr/>
              </a:pPr>
              <a:t>‹#›</a:t>
            </a:fld>
            <a:endParaRPr lang="en-US" altLang="en-US"/>
          </a:p>
        </p:txBody>
      </p:sp>
      <p:sp>
        <p:nvSpPr>
          <p:cNvPr id="5" name="Rectangle 22">
            <a:extLst>
              <a:ext uri="{FF2B5EF4-FFF2-40B4-BE49-F238E27FC236}">
                <a16:creationId xmlns:a16="http://schemas.microsoft.com/office/drawing/2014/main" id="{66195009-E75B-DC31-95B9-41BC9DA3F3A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527686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6559A6-3E0B-1C8D-A221-21696055F1B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DDDBEF1-1F28-DEE3-76B2-B8EA98A5348D}"/>
              </a:ext>
            </a:extLst>
          </p:cNvPr>
          <p:cNvSpPr>
            <a:spLocks noGrp="1" noChangeArrowheads="1"/>
          </p:cNvSpPr>
          <p:nvPr>
            <p:ph type="sldNum" sz="quarter" idx="11"/>
          </p:nvPr>
        </p:nvSpPr>
        <p:spPr>
          <a:ln/>
        </p:spPr>
        <p:txBody>
          <a:bodyPr/>
          <a:lstStyle>
            <a:lvl1pPr>
              <a:defRPr/>
            </a:lvl1pPr>
          </a:lstStyle>
          <a:p>
            <a:pPr>
              <a:defRPr/>
            </a:pPr>
            <a:fld id="{EEBE0917-D1E0-491A-BDA9-15F172ED87AB}" type="slidenum">
              <a:rPr lang="en-US" altLang="en-US"/>
              <a:pPr>
                <a:defRPr/>
              </a:pPr>
              <a:t>‹#›</a:t>
            </a:fld>
            <a:endParaRPr lang="en-US" altLang="en-US"/>
          </a:p>
        </p:txBody>
      </p:sp>
      <p:sp>
        <p:nvSpPr>
          <p:cNvPr id="4" name="Rectangle 22">
            <a:extLst>
              <a:ext uri="{FF2B5EF4-FFF2-40B4-BE49-F238E27FC236}">
                <a16:creationId xmlns:a16="http://schemas.microsoft.com/office/drawing/2014/main" id="{1995755C-7DCD-36A1-B5A6-F737B70C58B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02372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59D0F8B-F660-6129-A447-7CB437B9B40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A10698-AFC9-1736-64C4-916B738ED0DD}"/>
              </a:ext>
            </a:extLst>
          </p:cNvPr>
          <p:cNvSpPr>
            <a:spLocks noGrp="1" noChangeArrowheads="1"/>
          </p:cNvSpPr>
          <p:nvPr>
            <p:ph type="sldNum" sz="quarter" idx="11"/>
          </p:nvPr>
        </p:nvSpPr>
        <p:spPr>
          <a:ln/>
        </p:spPr>
        <p:txBody>
          <a:bodyPr/>
          <a:lstStyle>
            <a:lvl1pPr>
              <a:defRPr/>
            </a:lvl1pPr>
          </a:lstStyle>
          <a:p>
            <a:pPr>
              <a:defRPr/>
            </a:pPr>
            <a:fld id="{C6DB0C61-4002-4F74-8EE1-EE4213893FFA}" type="slidenum">
              <a:rPr lang="en-US" altLang="en-US"/>
              <a:pPr>
                <a:defRPr/>
              </a:pPr>
              <a:t>‹#›</a:t>
            </a:fld>
            <a:endParaRPr lang="en-US" altLang="en-US"/>
          </a:p>
        </p:txBody>
      </p:sp>
      <p:sp>
        <p:nvSpPr>
          <p:cNvPr id="7" name="Rectangle 22">
            <a:extLst>
              <a:ext uri="{FF2B5EF4-FFF2-40B4-BE49-F238E27FC236}">
                <a16:creationId xmlns:a16="http://schemas.microsoft.com/office/drawing/2014/main" id="{6A0AEC5B-ECFE-F81F-CEE9-3F7DC8065066}"/>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23919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CB71ADB-6250-A00D-4D04-0257551B420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A0ACE52-0C74-0BFC-0CD7-C0DA48DA3C1D}"/>
              </a:ext>
            </a:extLst>
          </p:cNvPr>
          <p:cNvSpPr>
            <a:spLocks noGrp="1" noChangeArrowheads="1"/>
          </p:cNvSpPr>
          <p:nvPr>
            <p:ph type="sldNum" sz="quarter" idx="11"/>
          </p:nvPr>
        </p:nvSpPr>
        <p:spPr>
          <a:ln/>
        </p:spPr>
        <p:txBody>
          <a:bodyPr/>
          <a:lstStyle>
            <a:lvl1pPr>
              <a:defRPr/>
            </a:lvl1pPr>
          </a:lstStyle>
          <a:p>
            <a:pPr>
              <a:defRPr/>
            </a:pPr>
            <a:fld id="{F56AFBDD-4CAC-4F9F-B66F-902C59CBB1F6}" type="slidenum">
              <a:rPr lang="en-US" altLang="en-US"/>
              <a:pPr>
                <a:defRPr/>
              </a:pPr>
              <a:t>‹#›</a:t>
            </a:fld>
            <a:endParaRPr lang="en-US" altLang="en-US"/>
          </a:p>
        </p:txBody>
      </p:sp>
      <p:sp>
        <p:nvSpPr>
          <p:cNvPr id="7" name="Rectangle 22">
            <a:extLst>
              <a:ext uri="{FF2B5EF4-FFF2-40B4-BE49-F238E27FC236}">
                <a16:creationId xmlns:a16="http://schemas.microsoft.com/office/drawing/2014/main" id="{415D0CB6-DADD-49D4-AD82-D8208B0835A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199951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992A5E-C98D-1047-CC44-A8A0596F05F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827424-15DA-4F72-D231-98028C7165FD}"/>
              </a:ext>
            </a:extLst>
          </p:cNvPr>
          <p:cNvSpPr>
            <a:spLocks noGrp="1" noChangeArrowheads="1"/>
          </p:cNvSpPr>
          <p:nvPr>
            <p:ph type="sldNum" sz="quarter" idx="11"/>
          </p:nvPr>
        </p:nvSpPr>
        <p:spPr>
          <a:ln/>
        </p:spPr>
        <p:txBody>
          <a:bodyPr/>
          <a:lstStyle>
            <a:lvl1pPr>
              <a:defRPr/>
            </a:lvl1pPr>
          </a:lstStyle>
          <a:p>
            <a:pPr>
              <a:defRPr/>
            </a:pPr>
            <a:fld id="{90E3330E-0B39-4AB1-BFD5-4D6CA65640AF}" type="slidenum">
              <a:rPr lang="en-US" altLang="en-US"/>
              <a:pPr>
                <a:defRPr/>
              </a:pPr>
              <a:t>‹#›</a:t>
            </a:fld>
            <a:endParaRPr lang="en-US" altLang="en-US"/>
          </a:p>
        </p:txBody>
      </p:sp>
      <p:sp>
        <p:nvSpPr>
          <p:cNvPr id="6" name="Rectangle 22">
            <a:extLst>
              <a:ext uri="{FF2B5EF4-FFF2-40B4-BE49-F238E27FC236}">
                <a16:creationId xmlns:a16="http://schemas.microsoft.com/office/drawing/2014/main" id="{7423C0BB-D02F-6039-938B-19598FD331C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25750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BBA3843-CC5E-D395-66B0-0EDCAC4F88A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B6B8C7-2348-17D1-2596-A2BC0962F24F}"/>
              </a:ext>
            </a:extLst>
          </p:cNvPr>
          <p:cNvSpPr>
            <a:spLocks noGrp="1" noChangeArrowheads="1"/>
          </p:cNvSpPr>
          <p:nvPr>
            <p:ph type="sldNum" sz="quarter" idx="11"/>
          </p:nvPr>
        </p:nvSpPr>
        <p:spPr>
          <a:ln/>
        </p:spPr>
        <p:txBody>
          <a:bodyPr/>
          <a:lstStyle>
            <a:lvl1pPr>
              <a:defRPr/>
            </a:lvl1pPr>
          </a:lstStyle>
          <a:p>
            <a:pPr>
              <a:defRPr/>
            </a:pPr>
            <a:fld id="{32AEBB95-C519-4153-B969-431C2B5FFC64}" type="slidenum">
              <a:rPr lang="en-US" altLang="en-US"/>
              <a:pPr>
                <a:defRPr/>
              </a:pPr>
              <a:t>‹#›</a:t>
            </a:fld>
            <a:endParaRPr lang="en-US" altLang="en-US"/>
          </a:p>
        </p:txBody>
      </p:sp>
      <p:sp>
        <p:nvSpPr>
          <p:cNvPr id="6" name="Rectangle 22">
            <a:extLst>
              <a:ext uri="{FF2B5EF4-FFF2-40B4-BE49-F238E27FC236}">
                <a16:creationId xmlns:a16="http://schemas.microsoft.com/office/drawing/2014/main" id="{BE694139-B415-62D9-A54C-4D43CAF57F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16204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E46465-F806-19E4-1FE6-5C57837CE23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714A92-F1F3-B5F1-4EC4-67E6B5F1D6ED}"/>
              </a:ext>
            </a:extLst>
          </p:cNvPr>
          <p:cNvSpPr>
            <a:spLocks noGrp="1" noChangeArrowheads="1"/>
          </p:cNvSpPr>
          <p:nvPr>
            <p:ph type="sldNum" sz="quarter" idx="11"/>
          </p:nvPr>
        </p:nvSpPr>
        <p:spPr>
          <a:ln/>
        </p:spPr>
        <p:txBody>
          <a:bodyPr/>
          <a:lstStyle>
            <a:lvl1pPr>
              <a:defRPr/>
            </a:lvl1pPr>
          </a:lstStyle>
          <a:p>
            <a:pPr>
              <a:defRPr/>
            </a:pPr>
            <a:fld id="{F05373EB-F981-4BF5-AE64-5EB2B2FD5928}" type="slidenum">
              <a:rPr lang="en-US" altLang="en-US"/>
              <a:pPr>
                <a:defRPr/>
              </a:pPr>
              <a:t>‹#›</a:t>
            </a:fld>
            <a:endParaRPr lang="en-US" altLang="en-US"/>
          </a:p>
        </p:txBody>
      </p:sp>
      <p:sp>
        <p:nvSpPr>
          <p:cNvPr id="6" name="Rectangle 22">
            <a:extLst>
              <a:ext uri="{FF2B5EF4-FFF2-40B4-BE49-F238E27FC236}">
                <a16:creationId xmlns:a16="http://schemas.microsoft.com/office/drawing/2014/main" id="{B25433AC-191E-F869-BCE0-689D3FC417A6}"/>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044577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able Placeholder 2"/>
          <p:cNvSpPr>
            <a:spLocks noGrp="1"/>
          </p:cNvSpPr>
          <p:nvPr>
            <p:ph type="tbl" idx="1"/>
          </p:nvPr>
        </p:nvSpPr>
        <p:spPr>
          <a:xfrm>
            <a:off x="1676400" y="1981200"/>
            <a:ext cx="7010400" cy="4114800"/>
          </a:xfrm>
        </p:spPr>
        <p:txBody>
          <a:bodyPr/>
          <a:lstStyle/>
          <a:p>
            <a:pPr lvl="0"/>
            <a:endParaRPr lang="en-US" noProof="0"/>
          </a:p>
        </p:txBody>
      </p:sp>
      <p:sp>
        <p:nvSpPr>
          <p:cNvPr id="4" name="Rectangle 4">
            <a:extLst>
              <a:ext uri="{FF2B5EF4-FFF2-40B4-BE49-F238E27FC236}">
                <a16:creationId xmlns:a16="http://schemas.microsoft.com/office/drawing/2014/main" id="{40D06682-F968-5C76-1ABE-D6F59F5FF10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03CFC8-51BD-86C9-FA5B-3FC4808EA82A}"/>
              </a:ext>
            </a:extLst>
          </p:cNvPr>
          <p:cNvSpPr>
            <a:spLocks noGrp="1" noChangeArrowheads="1"/>
          </p:cNvSpPr>
          <p:nvPr>
            <p:ph type="sldNum" sz="quarter" idx="11"/>
          </p:nvPr>
        </p:nvSpPr>
        <p:spPr>
          <a:ln/>
        </p:spPr>
        <p:txBody>
          <a:bodyPr/>
          <a:lstStyle>
            <a:lvl1pPr>
              <a:defRPr/>
            </a:lvl1pPr>
          </a:lstStyle>
          <a:p>
            <a:pPr>
              <a:defRPr/>
            </a:pPr>
            <a:fld id="{3F808E89-19BB-4D97-A51C-04D1A2D10C73}" type="slidenum">
              <a:rPr lang="en-US" altLang="en-US"/>
              <a:pPr>
                <a:defRPr/>
              </a:pPr>
              <a:t>‹#›</a:t>
            </a:fld>
            <a:endParaRPr lang="en-US" altLang="en-US"/>
          </a:p>
        </p:txBody>
      </p:sp>
      <p:sp>
        <p:nvSpPr>
          <p:cNvPr id="6" name="Rectangle 22">
            <a:extLst>
              <a:ext uri="{FF2B5EF4-FFF2-40B4-BE49-F238E27FC236}">
                <a16:creationId xmlns:a16="http://schemas.microsoft.com/office/drawing/2014/main" id="{C1C02363-677D-6264-9E13-085AC85BE52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227164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685800" y="1981200"/>
            <a:ext cx="77724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85800" y="381002"/>
            <a:ext cx="7772400" cy="1470025"/>
          </a:xfrm>
        </p:spPr>
        <p:txBody>
          <a:bodyPr anchor="b" anchorCtr="0">
            <a:noAutofit/>
          </a:bodyPr>
          <a:lstStyle>
            <a:lvl1pPr marL="0" marR="0" indent="0" algn="ctr" defTabSz="812810" rtl="0" eaLnBrk="0" fontAlgn="base" latinLnBrk="0" hangingPunct="0">
              <a:lnSpc>
                <a:spcPct val="100000"/>
              </a:lnSpc>
              <a:spcBef>
                <a:spcPct val="0"/>
              </a:spcBef>
              <a:spcAft>
                <a:spcPct val="0"/>
              </a:spcAft>
              <a:buClrTx/>
              <a:buSzTx/>
              <a:buFontTx/>
              <a:buNone/>
              <a:tabLst/>
              <a:defRPr lang="en-US" sz="4267" smtClean="0"/>
            </a:lvl1pPr>
          </a:lstStyle>
          <a:p>
            <a:r>
              <a:rPr lang="en-US"/>
              <a:t>TITLE</a:t>
            </a:r>
          </a:p>
        </p:txBody>
      </p:sp>
      <p:sp>
        <p:nvSpPr>
          <p:cNvPr id="3" name="Subtitle 2"/>
          <p:cNvSpPr>
            <a:spLocks noGrp="1"/>
          </p:cNvSpPr>
          <p:nvPr>
            <p:ph type="subTitle" idx="1"/>
          </p:nvPr>
        </p:nvSpPr>
        <p:spPr>
          <a:xfrm>
            <a:off x="2209800" y="2193926"/>
            <a:ext cx="4572000" cy="914400"/>
          </a:xfrm>
        </p:spPr>
        <p:txBody>
          <a:bodyPr/>
          <a:lstStyle>
            <a:lvl1pPr marL="0" marR="0" indent="0" algn="ctr" defTabSz="812810" rtl="0" eaLnBrk="0" fontAlgn="base" latinLnBrk="0" hangingPunct="0">
              <a:lnSpc>
                <a:spcPct val="100000"/>
              </a:lnSpc>
              <a:spcBef>
                <a:spcPct val="20000"/>
              </a:spcBef>
              <a:spcAft>
                <a:spcPct val="0"/>
              </a:spcAft>
              <a:buClrTx/>
              <a:buSzTx/>
              <a:buFont typeface="Arial" charset="0"/>
              <a:buNone/>
              <a:tabLst/>
              <a:defRPr lang="en-US" sz="1800"/>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endParaRPr lang="en-US"/>
          </a:p>
          <a:p>
            <a:r>
              <a:rPr lang="en-US"/>
              <a:t>DATE</a:t>
            </a:r>
          </a:p>
        </p:txBody>
      </p:sp>
      <p:pic>
        <p:nvPicPr>
          <p:cNvPr id="8" name="Picture 7">
            <a:extLst>
              <a:ext uri="{FF2B5EF4-FFF2-40B4-BE49-F238E27FC236}">
                <a16:creationId xmlns:a16="http://schemas.microsoft.com/office/drawing/2014/main" id="{D47BCBD9-D6F2-4523-B847-CF6A8BB58E53}"/>
              </a:ext>
            </a:extLst>
          </p:cNvPr>
          <p:cNvPicPr>
            <a:picLocks noChangeAspect="1"/>
          </p:cNvPicPr>
          <p:nvPr userDrawn="1"/>
        </p:nvPicPr>
        <p:blipFill>
          <a:blip r:embed="rId2"/>
          <a:stretch>
            <a:fillRect/>
          </a:stretch>
        </p:blipFill>
        <p:spPr>
          <a:xfrm>
            <a:off x="3208713" y="3368675"/>
            <a:ext cx="2590800" cy="762000"/>
          </a:xfrm>
          <a:prstGeom prst="rect">
            <a:avLst/>
          </a:prstGeom>
        </p:spPr>
      </p:pic>
      <p:sp>
        <p:nvSpPr>
          <p:cNvPr id="9" name="TextBox 8">
            <a:extLst>
              <a:ext uri="{FF2B5EF4-FFF2-40B4-BE49-F238E27FC236}">
                <a16:creationId xmlns:a16="http://schemas.microsoft.com/office/drawing/2014/main" id="{367672FC-70CD-4CA2-9171-CE6B2AF86C53}"/>
              </a:ext>
            </a:extLst>
          </p:cNvPr>
          <p:cNvSpPr txBox="1"/>
          <p:nvPr userDrawn="1"/>
        </p:nvSpPr>
        <p:spPr>
          <a:xfrm>
            <a:off x="3778106" y="4206358"/>
            <a:ext cx="1478915" cy="461665"/>
          </a:xfrm>
          <a:prstGeom prst="rect">
            <a:avLst/>
          </a:prstGeom>
          <a:noFill/>
        </p:spPr>
        <p:txBody>
          <a:bodyPr wrap="square" rtlCol="0">
            <a:spAutoFit/>
          </a:bodyPr>
          <a:lstStyle/>
          <a:p>
            <a:r>
              <a:rPr lang="en-US" sz="2400" b="1">
                <a:solidFill>
                  <a:schemeClr val="tx1"/>
                </a:solidFill>
              </a:rPr>
              <a:t>Sponsors:</a:t>
            </a:r>
          </a:p>
        </p:txBody>
      </p:sp>
      <p:pic>
        <p:nvPicPr>
          <p:cNvPr id="10" name="Picture 9">
            <a:extLst>
              <a:ext uri="{FF2B5EF4-FFF2-40B4-BE49-F238E27FC236}">
                <a16:creationId xmlns:a16="http://schemas.microsoft.com/office/drawing/2014/main" id="{2BFDEFDE-B927-457D-8D2B-FE9CA2AF258F}"/>
              </a:ext>
            </a:extLst>
          </p:cNvPr>
          <p:cNvPicPr>
            <a:picLocks noChangeAspect="1"/>
          </p:cNvPicPr>
          <p:nvPr userDrawn="1"/>
        </p:nvPicPr>
        <p:blipFill>
          <a:blip r:embed="rId3"/>
          <a:stretch>
            <a:fillRect/>
          </a:stretch>
        </p:blipFill>
        <p:spPr>
          <a:xfrm>
            <a:off x="204667" y="5650519"/>
            <a:ext cx="1681171" cy="1079933"/>
          </a:xfrm>
          <a:prstGeom prst="rect">
            <a:avLst/>
          </a:prstGeom>
        </p:spPr>
      </p:pic>
      <p:pic>
        <p:nvPicPr>
          <p:cNvPr id="11" name="Picture 10">
            <a:extLst>
              <a:ext uri="{FF2B5EF4-FFF2-40B4-BE49-F238E27FC236}">
                <a16:creationId xmlns:a16="http://schemas.microsoft.com/office/drawing/2014/main" id="{5C079DF2-F09B-4515-B15C-F675066307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3016" y="4700148"/>
            <a:ext cx="2329094" cy="668049"/>
          </a:xfrm>
          <a:prstGeom prst="rect">
            <a:avLst/>
          </a:prstGeom>
          <a:noFill/>
          <a:ln>
            <a:noFill/>
          </a:ln>
        </p:spPr>
      </p:pic>
      <p:pic>
        <p:nvPicPr>
          <p:cNvPr id="12" name="Picture 11">
            <a:extLst>
              <a:ext uri="{FF2B5EF4-FFF2-40B4-BE49-F238E27FC236}">
                <a16:creationId xmlns:a16="http://schemas.microsoft.com/office/drawing/2014/main" id="{C03FFCBA-D01F-415C-B793-01866C44A8E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078284" y="5724209"/>
            <a:ext cx="1999726" cy="914401"/>
          </a:xfrm>
          <a:prstGeom prst="rect">
            <a:avLst/>
          </a:prstGeom>
          <a:noFill/>
          <a:ln>
            <a:noFill/>
          </a:ln>
        </p:spPr>
      </p:pic>
      <p:pic>
        <p:nvPicPr>
          <p:cNvPr id="13" name="Picture 12">
            <a:extLst>
              <a:ext uri="{FF2B5EF4-FFF2-40B4-BE49-F238E27FC236}">
                <a16:creationId xmlns:a16="http://schemas.microsoft.com/office/drawing/2014/main" id="{10EA18BC-6FD7-440F-9F65-3874A5BDE0C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59837" y="4447596"/>
            <a:ext cx="1562598" cy="1440032"/>
          </a:xfrm>
          <a:prstGeom prst="rect">
            <a:avLst/>
          </a:prstGeom>
          <a:noFill/>
          <a:ln>
            <a:noFill/>
          </a:ln>
        </p:spPr>
      </p:pic>
      <p:pic>
        <p:nvPicPr>
          <p:cNvPr id="15" name="Picture 14">
            <a:extLst>
              <a:ext uri="{FF2B5EF4-FFF2-40B4-BE49-F238E27FC236}">
                <a16:creationId xmlns:a16="http://schemas.microsoft.com/office/drawing/2014/main" id="{8A153B83-C8D5-4D20-9B14-9AEE3DFEAB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10310" y="5800103"/>
            <a:ext cx="1106148" cy="862371"/>
          </a:xfrm>
          <a:prstGeom prst="rect">
            <a:avLst/>
          </a:prstGeom>
          <a:noFill/>
          <a:ln>
            <a:noFill/>
          </a:ln>
        </p:spPr>
      </p:pic>
      <p:pic>
        <p:nvPicPr>
          <p:cNvPr id="16" name="Picture 15">
            <a:extLst>
              <a:ext uri="{FF2B5EF4-FFF2-40B4-BE49-F238E27FC236}">
                <a16:creationId xmlns:a16="http://schemas.microsoft.com/office/drawing/2014/main" id="{6863BF20-CE31-4B1F-866B-9DB69056A666}"/>
              </a:ext>
            </a:extLst>
          </p:cNvPr>
          <p:cNvPicPr>
            <a:picLocks noChangeAspect="1"/>
          </p:cNvPicPr>
          <p:nvPr userDrawn="1"/>
        </p:nvPicPr>
        <p:blipFill>
          <a:blip r:embed="rId8"/>
          <a:stretch>
            <a:fillRect/>
          </a:stretch>
        </p:blipFill>
        <p:spPr>
          <a:xfrm>
            <a:off x="7544442" y="5509030"/>
            <a:ext cx="1599558" cy="1264167"/>
          </a:xfrm>
          <a:prstGeom prst="rect">
            <a:avLst/>
          </a:prstGeom>
        </p:spPr>
      </p:pic>
      <p:pic>
        <p:nvPicPr>
          <p:cNvPr id="1026" name="Picture 2">
            <a:extLst>
              <a:ext uri="{FF2B5EF4-FFF2-40B4-BE49-F238E27FC236}">
                <a16:creationId xmlns:a16="http://schemas.microsoft.com/office/drawing/2014/main" id="{F5A9B726-DBF1-4D19-9874-EA4B0ED6139C}"/>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321566" y="4626582"/>
            <a:ext cx="1512888" cy="10239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728556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1572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978">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9" name="TextBox 18"/>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3357281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9D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b="0">
              <a:solidFill>
                <a:prstClr val="white"/>
              </a:solidFill>
              <a:effectLst/>
            </a:endParaRPr>
          </a:p>
        </p:txBody>
      </p:sp>
      <p:cxnSp>
        <p:nvCxnSpPr>
          <p:cNvPr id="4" name="Straight Connector 3"/>
          <p:cNvCxnSpPr/>
          <p:nvPr userDrawn="1"/>
        </p:nvCxnSpPr>
        <p:spPr>
          <a:xfrm>
            <a:off x="457200" y="1219200"/>
            <a:ext cx="8229600"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ctr" anchorCtr="0"/>
          <a:lstStyle>
            <a:lvl1pPr>
              <a:defRPr>
                <a:solidFill>
                  <a:schemeClr val="bg1"/>
                </a:solidFill>
                <a:latin typeface="Rockwell" panose="02060603020205020403" pitchFamily="18" charset="0"/>
              </a:defRPr>
            </a:lvl1pPr>
          </a:lstStyle>
          <a:p>
            <a:r>
              <a:rPr lang="en-US"/>
              <a:t>Click to edit Master title style</a:t>
            </a:r>
          </a:p>
        </p:txBody>
      </p:sp>
      <p:sp>
        <p:nvSpPr>
          <p:cNvPr id="7" name="Slide Number Placeholder 5"/>
          <p:cNvSpPr>
            <a:spLocks noGrp="1"/>
          </p:cNvSpPr>
          <p:nvPr>
            <p:ph type="sldNum" sz="quarter" idx="10"/>
          </p:nvPr>
        </p:nvSpPr>
        <p:spPr>
          <a:xfrm>
            <a:off x="8305800" y="6400801"/>
            <a:ext cx="457200" cy="457200"/>
          </a:xfrm>
        </p:spPr>
        <p:txBody>
          <a:bodyPr/>
          <a:lstStyle>
            <a:lvl1pPr>
              <a:defRPr sz="978">
                <a:solidFill>
                  <a:schemeClr val="bg1"/>
                </a:solidFill>
                <a:latin typeface="+mj-lt"/>
              </a:defRPr>
            </a:lvl1pPr>
          </a:lstStyle>
          <a:p>
            <a:pPr>
              <a:defRPr/>
            </a:pPr>
            <a:fld id="{01D945C9-0277-4107-B589-EC55ECD240BC}" type="slidenum">
              <a:rPr lang="en-US" smtClean="0">
                <a:solidFill>
                  <a:prstClr val="white"/>
                </a:solidFill>
              </a:rPr>
              <a:pPr>
                <a:defRPr/>
              </a:pPr>
              <a:t>‹#›</a:t>
            </a:fld>
            <a:endParaRPr lang="en-US">
              <a:solidFill>
                <a:prstClr val="white"/>
              </a:solidFill>
            </a:endParaRPr>
          </a:p>
        </p:txBody>
      </p:sp>
      <p:sp>
        <p:nvSpPr>
          <p:cNvPr id="8" name="TextBox 7"/>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solidFill>
                <a:effectLst/>
                <a:latin typeface="Tw Cen MT"/>
              </a:rPr>
              <a:t>Children’s Healthcare of Atlanta | Emory University</a:t>
            </a:r>
          </a:p>
        </p:txBody>
      </p:sp>
      <p:sp>
        <p:nvSpPr>
          <p:cNvPr id="9" name="Content Placeholder 2"/>
          <p:cNvSpPr>
            <a:spLocks noGrp="1"/>
          </p:cNvSpPr>
          <p:nvPr>
            <p:ph idx="1"/>
          </p:nvPr>
        </p:nvSpPr>
        <p:spPr>
          <a:xfrm>
            <a:off x="457200" y="1371600"/>
            <a:ext cx="8229600" cy="4800600"/>
          </a:xfrm>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06456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sp>
        <p:nvSpPr>
          <p:cNvPr id="3" name="Content Placeholder 2"/>
          <p:cNvSpPr>
            <a:spLocks noGrp="1"/>
          </p:cNvSpPr>
          <p:nvPr>
            <p:ph sz="half" idx="1"/>
          </p:nvPr>
        </p:nvSpPr>
        <p:spPr>
          <a:xfrm>
            <a:off x="457200" y="1371601"/>
            <a:ext cx="4038600" cy="4754563"/>
          </a:xfrm>
        </p:spPr>
        <p:txBody>
          <a:bodyPr/>
          <a:lstStyle>
            <a:lvl1pPr>
              <a:defRPr sz="2489">
                <a:latin typeface="+mj-lt"/>
              </a:defRPr>
            </a:lvl1pPr>
            <a:lvl2pPr>
              <a:defRPr sz="2133">
                <a:latin typeface="+mj-lt"/>
              </a:defRPr>
            </a:lvl2pPr>
            <a:lvl3pPr>
              <a:defRPr sz="1778">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1"/>
            <a:ext cx="4038600" cy="4754563"/>
          </a:xfrm>
        </p:spPr>
        <p:txBody>
          <a:bodyPr/>
          <a:lstStyle>
            <a:lvl1pPr>
              <a:defRPr sz="2489">
                <a:latin typeface="+mj-lt"/>
              </a:defRPr>
            </a:lvl1pPr>
            <a:lvl2pPr>
              <a:defRPr sz="2133">
                <a:latin typeface="+mj-lt"/>
              </a:defRPr>
            </a:lvl2pPr>
            <a:lvl3pPr>
              <a:defRPr sz="1778">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0"/>
          </p:nvPr>
        </p:nvSpPr>
        <p:spPr>
          <a:xfrm>
            <a:off x="8305800" y="6400801"/>
            <a:ext cx="457200" cy="457200"/>
          </a:xfrm>
        </p:spPr>
        <p:txBody>
          <a:bodyPr/>
          <a:lstStyle>
            <a:lvl1pPr>
              <a:defRPr sz="978">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4" name="TextBox 13"/>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36651084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734">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9" name="TextBox 18"/>
          <p:cNvSpPr txBox="1"/>
          <p:nvPr userDrawn="1"/>
        </p:nvSpPr>
        <p:spPr>
          <a:xfrm>
            <a:off x="1676400" y="6477002"/>
            <a:ext cx="6477000" cy="235898"/>
          </a:xfrm>
          <a:prstGeom prst="rect">
            <a:avLst/>
          </a:prstGeom>
          <a:noFill/>
        </p:spPr>
        <p:txBody>
          <a:bodyPr wrap="square">
            <a:spAutoFit/>
          </a:bodyPr>
          <a:lstStyle/>
          <a:p>
            <a:pPr algn="r" eaLnBrk="1" hangingPunct="1">
              <a:defRPr/>
            </a:pPr>
            <a:r>
              <a:rPr lang="en-US" sz="933"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2246433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494C2A1-89A1-2548-CB13-700EBF66691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3BCC5A-4143-B7F0-0631-F7EA76296C95}"/>
              </a:ext>
            </a:extLst>
          </p:cNvPr>
          <p:cNvSpPr>
            <a:spLocks noGrp="1" noChangeArrowheads="1"/>
          </p:cNvSpPr>
          <p:nvPr>
            <p:ph type="sldNum" sz="quarter" idx="11"/>
          </p:nvPr>
        </p:nvSpPr>
        <p:spPr>
          <a:ln/>
        </p:spPr>
        <p:txBody>
          <a:bodyPr/>
          <a:lstStyle>
            <a:lvl1pPr>
              <a:defRPr/>
            </a:lvl1pPr>
          </a:lstStyle>
          <a:p>
            <a:pPr>
              <a:defRPr/>
            </a:pPr>
            <a:fld id="{717E8D21-CEFE-44DC-9E72-916A4A5E4BC2}" type="slidenum">
              <a:rPr lang="en-US" altLang="en-US"/>
              <a:pPr>
                <a:defRPr/>
              </a:pPr>
              <a:t>‹#›</a:t>
            </a:fld>
            <a:endParaRPr lang="en-US" altLang="en-US"/>
          </a:p>
        </p:txBody>
      </p:sp>
      <p:sp>
        <p:nvSpPr>
          <p:cNvPr id="6" name="Rectangle 22">
            <a:extLst>
              <a:ext uri="{FF2B5EF4-FFF2-40B4-BE49-F238E27FC236}">
                <a16:creationId xmlns:a16="http://schemas.microsoft.com/office/drawing/2014/main" id="{F1BEEBBD-F42C-0AD3-843E-10FA32253C4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11514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8AD7F30-2989-764C-0453-A757E61CAE7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0F3942-4A49-6A30-C576-9CCA8F7ED00C}"/>
              </a:ext>
            </a:extLst>
          </p:cNvPr>
          <p:cNvSpPr>
            <a:spLocks noGrp="1" noChangeArrowheads="1"/>
          </p:cNvSpPr>
          <p:nvPr>
            <p:ph type="sldNum" sz="quarter" idx="11"/>
          </p:nvPr>
        </p:nvSpPr>
        <p:spPr>
          <a:ln/>
        </p:spPr>
        <p:txBody>
          <a:bodyPr/>
          <a:lstStyle>
            <a:lvl1pPr>
              <a:defRPr/>
            </a:lvl1pPr>
          </a:lstStyle>
          <a:p>
            <a:pPr>
              <a:defRPr/>
            </a:pPr>
            <a:fld id="{46E1E7A2-F2EB-404C-86E6-E9DCB90D8ABE}" type="slidenum">
              <a:rPr lang="en-US" altLang="en-US"/>
              <a:pPr>
                <a:defRPr/>
              </a:pPr>
              <a:t>‹#›</a:t>
            </a:fld>
            <a:endParaRPr lang="en-US" altLang="en-US"/>
          </a:p>
        </p:txBody>
      </p:sp>
      <p:sp>
        <p:nvSpPr>
          <p:cNvPr id="7" name="Rectangle 22">
            <a:extLst>
              <a:ext uri="{FF2B5EF4-FFF2-40B4-BE49-F238E27FC236}">
                <a16:creationId xmlns:a16="http://schemas.microsoft.com/office/drawing/2014/main" id="{78EBDFA9-1A40-2964-435E-6C61A3088DA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17165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1D5C1B2-D173-7C12-FACD-9EADFD616F4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9AD248A-CA45-59C6-F504-50BBE947E835}"/>
              </a:ext>
            </a:extLst>
          </p:cNvPr>
          <p:cNvSpPr>
            <a:spLocks noGrp="1" noChangeArrowheads="1"/>
          </p:cNvSpPr>
          <p:nvPr>
            <p:ph type="sldNum" sz="quarter" idx="11"/>
          </p:nvPr>
        </p:nvSpPr>
        <p:spPr>
          <a:ln/>
        </p:spPr>
        <p:txBody>
          <a:bodyPr/>
          <a:lstStyle>
            <a:lvl1pPr>
              <a:defRPr/>
            </a:lvl1pPr>
          </a:lstStyle>
          <a:p>
            <a:pPr>
              <a:defRPr/>
            </a:pPr>
            <a:fld id="{42E33596-DCEB-4BA2-BF50-CE18C0F5CC41}" type="slidenum">
              <a:rPr lang="en-US" altLang="en-US"/>
              <a:pPr>
                <a:defRPr/>
              </a:pPr>
              <a:t>‹#›</a:t>
            </a:fld>
            <a:endParaRPr lang="en-US" altLang="en-US"/>
          </a:p>
        </p:txBody>
      </p:sp>
      <p:sp>
        <p:nvSpPr>
          <p:cNvPr id="9" name="Rectangle 22">
            <a:extLst>
              <a:ext uri="{FF2B5EF4-FFF2-40B4-BE49-F238E27FC236}">
                <a16:creationId xmlns:a16="http://schemas.microsoft.com/office/drawing/2014/main" id="{B22672B3-679F-0EEE-A4E7-72E34069200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98641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1FA0B78-3A86-0C49-B9F1-F6C9D4ADB92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AAEB8F0-22E1-627C-0BCE-07024FFDE9B5}"/>
              </a:ext>
            </a:extLst>
          </p:cNvPr>
          <p:cNvSpPr>
            <a:spLocks noGrp="1" noChangeArrowheads="1"/>
          </p:cNvSpPr>
          <p:nvPr>
            <p:ph type="sldNum" sz="quarter" idx="11"/>
          </p:nvPr>
        </p:nvSpPr>
        <p:spPr>
          <a:ln/>
        </p:spPr>
        <p:txBody>
          <a:bodyPr/>
          <a:lstStyle>
            <a:lvl1pPr>
              <a:defRPr/>
            </a:lvl1pPr>
          </a:lstStyle>
          <a:p>
            <a:pPr>
              <a:defRPr/>
            </a:pPr>
            <a:fld id="{E528CA73-0AFC-43ED-9E0C-C3F3E42D57F0}" type="slidenum">
              <a:rPr lang="en-US" altLang="en-US"/>
              <a:pPr>
                <a:defRPr/>
              </a:pPr>
              <a:t>‹#›</a:t>
            </a:fld>
            <a:endParaRPr lang="en-US" altLang="en-US"/>
          </a:p>
        </p:txBody>
      </p:sp>
      <p:sp>
        <p:nvSpPr>
          <p:cNvPr id="5" name="Rectangle 22">
            <a:extLst>
              <a:ext uri="{FF2B5EF4-FFF2-40B4-BE49-F238E27FC236}">
                <a16:creationId xmlns:a16="http://schemas.microsoft.com/office/drawing/2014/main" id="{FC3EFF24-8898-648B-196C-EE2B9CFECB6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7325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1AF8ECB-AAD9-1336-31A7-A8D6151FC5F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174706D-8D29-72FD-1030-39623FC6FA8C}"/>
              </a:ext>
            </a:extLst>
          </p:cNvPr>
          <p:cNvSpPr>
            <a:spLocks noGrp="1" noChangeArrowheads="1"/>
          </p:cNvSpPr>
          <p:nvPr>
            <p:ph type="sldNum" sz="quarter" idx="11"/>
          </p:nvPr>
        </p:nvSpPr>
        <p:spPr>
          <a:ln/>
        </p:spPr>
        <p:txBody>
          <a:bodyPr/>
          <a:lstStyle>
            <a:lvl1pPr>
              <a:defRPr/>
            </a:lvl1pPr>
          </a:lstStyle>
          <a:p>
            <a:pPr>
              <a:defRPr/>
            </a:pPr>
            <a:fld id="{F5995BDD-E78C-402D-83D8-D9F6E91D98DC}" type="slidenum">
              <a:rPr lang="en-US" altLang="en-US"/>
              <a:pPr>
                <a:defRPr/>
              </a:pPr>
              <a:t>‹#›</a:t>
            </a:fld>
            <a:endParaRPr lang="en-US" altLang="en-US"/>
          </a:p>
        </p:txBody>
      </p:sp>
      <p:sp>
        <p:nvSpPr>
          <p:cNvPr id="4" name="Rectangle 22">
            <a:extLst>
              <a:ext uri="{FF2B5EF4-FFF2-40B4-BE49-F238E27FC236}">
                <a16:creationId xmlns:a16="http://schemas.microsoft.com/office/drawing/2014/main" id="{C1E233C1-C892-A1A4-A335-6518C1B7D6A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7821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BA60D8F-26A3-E5BC-8F6D-2CE9F76AF29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D504D3F-4C7E-BA27-B733-F8BF64F9D3F8}"/>
              </a:ext>
            </a:extLst>
          </p:cNvPr>
          <p:cNvSpPr>
            <a:spLocks noGrp="1" noChangeArrowheads="1"/>
          </p:cNvSpPr>
          <p:nvPr>
            <p:ph type="sldNum" sz="quarter" idx="11"/>
          </p:nvPr>
        </p:nvSpPr>
        <p:spPr>
          <a:ln/>
        </p:spPr>
        <p:txBody>
          <a:bodyPr/>
          <a:lstStyle>
            <a:lvl1pPr>
              <a:defRPr/>
            </a:lvl1pPr>
          </a:lstStyle>
          <a:p>
            <a:pPr>
              <a:defRPr/>
            </a:pPr>
            <a:fld id="{27FC56E1-07F2-48C9-B524-F17B8302B3AF}" type="slidenum">
              <a:rPr lang="en-US" altLang="en-US"/>
              <a:pPr>
                <a:defRPr/>
              </a:pPr>
              <a:t>‹#›</a:t>
            </a:fld>
            <a:endParaRPr lang="en-US" altLang="en-US"/>
          </a:p>
        </p:txBody>
      </p:sp>
      <p:sp>
        <p:nvSpPr>
          <p:cNvPr id="7" name="Rectangle 22">
            <a:extLst>
              <a:ext uri="{FF2B5EF4-FFF2-40B4-BE49-F238E27FC236}">
                <a16:creationId xmlns:a16="http://schemas.microsoft.com/office/drawing/2014/main" id="{4C4FEB33-DB9B-4179-4271-A6945A22B50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3523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C7794D-0C53-42FE-624A-F4E2E5E00AF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022772-F01B-1DC0-4E1E-13073FADCB4E}"/>
              </a:ext>
            </a:extLst>
          </p:cNvPr>
          <p:cNvSpPr>
            <a:spLocks noGrp="1" noChangeArrowheads="1"/>
          </p:cNvSpPr>
          <p:nvPr>
            <p:ph type="sldNum" sz="quarter" idx="11"/>
          </p:nvPr>
        </p:nvSpPr>
        <p:spPr>
          <a:ln/>
        </p:spPr>
        <p:txBody>
          <a:bodyPr/>
          <a:lstStyle>
            <a:lvl1pPr>
              <a:defRPr/>
            </a:lvl1pPr>
          </a:lstStyle>
          <a:p>
            <a:pPr>
              <a:defRPr/>
            </a:pPr>
            <a:fld id="{B438D3DE-7309-4410-8136-79BB6E70C4E7}" type="slidenum">
              <a:rPr lang="en-US" altLang="en-US"/>
              <a:pPr>
                <a:defRPr/>
              </a:pPr>
              <a:t>‹#›</a:t>
            </a:fld>
            <a:endParaRPr lang="en-US" altLang="en-US"/>
          </a:p>
        </p:txBody>
      </p:sp>
      <p:sp>
        <p:nvSpPr>
          <p:cNvPr id="6" name="Rectangle 22">
            <a:extLst>
              <a:ext uri="{FF2B5EF4-FFF2-40B4-BE49-F238E27FC236}">
                <a16:creationId xmlns:a16="http://schemas.microsoft.com/office/drawing/2014/main" id="{5D77346B-99BC-A60C-DE4B-2F5BF89F68F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07364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FD8C32A-BB8F-B116-F1B4-2F310518BC6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72D3F4-8726-78AD-D78B-C3ECACBE596E}"/>
              </a:ext>
            </a:extLst>
          </p:cNvPr>
          <p:cNvSpPr>
            <a:spLocks noGrp="1" noChangeArrowheads="1"/>
          </p:cNvSpPr>
          <p:nvPr>
            <p:ph type="sldNum" sz="quarter" idx="11"/>
          </p:nvPr>
        </p:nvSpPr>
        <p:spPr>
          <a:ln/>
        </p:spPr>
        <p:txBody>
          <a:bodyPr/>
          <a:lstStyle>
            <a:lvl1pPr>
              <a:defRPr/>
            </a:lvl1pPr>
          </a:lstStyle>
          <a:p>
            <a:pPr>
              <a:defRPr/>
            </a:pPr>
            <a:fld id="{95897DEE-75A3-4359-8D88-19EE0BB37891}" type="slidenum">
              <a:rPr lang="en-US" altLang="en-US"/>
              <a:pPr>
                <a:defRPr/>
              </a:pPr>
              <a:t>‹#›</a:t>
            </a:fld>
            <a:endParaRPr lang="en-US" altLang="en-US"/>
          </a:p>
        </p:txBody>
      </p:sp>
      <p:sp>
        <p:nvSpPr>
          <p:cNvPr id="7" name="Rectangle 22">
            <a:extLst>
              <a:ext uri="{FF2B5EF4-FFF2-40B4-BE49-F238E27FC236}">
                <a16:creationId xmlns:a16="http://schemas.microsoft.com/office/drawing/2014/main" id="{19548C7B-C14A-C860-E927-98AA11D6520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9727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BC26EA7-99A9-CB98-E770-DFCC4537ECF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9C88A3-F561-8136-555E-D698C424206D}"/>
              </a:ext>
            </a:extLst>
          </p:cNvPr>
          <p:cNvSpPr>
            <a:spLocks noGrp="1" noChangeArrowheads="1"/>
          </p:cNvSpPr>
          <p:nvPr>
            <p:ph type="sldNum" sz="quarter" idx="11"/>
          </p:nvPr>
        </p:nvSpPr>
        <p:spPr>
          <a:ln/>
        </p:spPr>
        <p:txBody>
          <a:bodyPr/>
          <a:lstStyle>
            <a:lvl1pPr>
              <a:defRPr/>
            </a:lvl1pPr>
          </a:lstStyle>
          <a:p>
            <a:pPr>
              <a:defRPr/>
            </a:pPr>
            <a:fld id="{261BA100-B554-41C1-B3BC-B86FBD53D019}" type="slidenum">
              <a:rPr lang="en-US" altLang="en-US"/>
              <a:pPr>
                <a:defRPr/>
              </a:pPr>
              <a:t>‹#›</a:t>
            </a:fld>
            <a:endParaRPr lang="en-US" altLang="en-US"/>
          </a:p>
        </p:txBody>
      </p:sp>
      <p:sp>
        <p:nvSpPr>
          <p:cNvPr id="6" name="Rectangle 22">
            <a:extLst>
              <a:ext uri="{FF2B5EF4-FFF2-40B4-BE49-F238E27FC236}">
                <a16:creationId xmlns:a16="http://schemas.microsoft.com/office/drawing/2014/main" id="{0A38A5D8-0509-7444-3686-E57458E69CE2}"/>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89857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CD7695-216F-F26A-5EB0-C8777A79DF9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39C5BC-BF48-C7BE-7C74-0976D7E209CC}"/>
              </a:ext>
            </a:extLst>
          </p:cNvPr>
          <p:cNvSpPr>
            <a:spLocks noGrp="1" noChangeArrowheads="1"/>
          </p:cNvSpPr>
          <p:nvPr>
            <p:ph type="sldNum" sz="quarter" idx="11"/>
          </p:nvPr>
        </p:nvSpPr>
        <p:spPr>
          <a:ln/>
        </p:spPr>
        <p:txBody>
          <a:bodyPr/>
          <a:lstStyle>
            <a:lvl1pPr>
              <a:defRPr/>
            </a:lvl1pPr>
          </a:lstStyle>
          <a:p>
            <a:pPr>
              <a:defRPr/>
            </a:pPr>
            <a:fld id="{7637D9FE-E5FC-48C7-969E-FC3282A33AD7}" type="slidenum">
              <a:rPr lang="en-US" altLang="en-US"/>
              <a:pPr>
                <a:defRPr/>
              </a:pPr>
              <a:t>‹#›</a:t>
            </a:fld>
            <a:endParaRPr lang="en-US" altLang="en-US"/>
          </a:p>
        </p:txBody>
      </p:sp>
      <p:sp>
        <p:nvSpPr>
          <p:cNvPr id="6" name="Rectangle 22">
            <a:extLst>
              <a:ext uri="{FF2B5EF4-FFF2-40B4-BE49-F238E27FC236}">
                <a16:creationId xmlns:a16="http://schemas.microsoft.com/office/drawing/2014/main" id="{28B12BDC-BD26-7BAA-FA70-2B60299C601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6692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able Placeholder 2"/>
          <p:cNvSpPr>
            <a:spLocks noGrp="1"/>
          </p:cNvSpPr>
          <p:nvPr>
            <p:ph type="tbl" idx="1"/>
          </p:nvPr>
        </p:nvSpPr>
        <p:spPr>
          <a:xfrm>
            <a:off x="1676400" y="1981200"/>
            <a:ext cx="7010400" cy="4114800"/>
          </a:xfrm>
        </p:spPr>
        <p:txBody>
          <a:bodyPr/>
          <a:lstStyle/>
          <a:p>
            <a:pPr lvl="0"/>
            <a:endParaRPr lang="en-US" noProof="0"/>
          </a:p>
        </p:txBody>
      </p:sp>
      <p:sp>
        <p:nvSpPr>
          <p:cNvPr id="4" name="Rectangle 4">
            <a:extLst>
              <a:ext uri="{FF2B5EF4-FFF2-40B4-BE49-F238E27FC236}">
                <a16:creationId xmlns:a16="http://schemas.microsoft.com/office/drawing/2014/main" id="{74CE0AF6-D2B0-9F1B-725F-DC251D6181E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A4BB23-631A-E257-8B10-A011CCFB8B73}"/>
              </a:ext>
            </a:extLst>
          </p:cNvPr>
          <p:cNvSpPr>
            <a:spLocks noGrp="1" noChangeArrowheads="1"/>
          </p:cNvSpPr>
          <p:nvPr>
            <p:ph type="sldNum" sz="quarter" idx="11"/>
          </p:nvPr>
        </p:nvSpPr>
        <p:spPr>
          <a:ln/>
        </p:spPr>
        <p:txBody>
          <a:bodyPr/>
          <a:lstStyle>
            <a:lvl1pPr>
              <a:defRPr/>
            </a:lvl1pPr>
          </a:lstStyle>
          <a:p>
            <a:pPr>
              <a:defRPr/>
            </a:pPr>
            <a:fld id="{FA6A561B-EF1E-40C6-BD4B-F690F490F947}" type="slidenum">
              <a:rPr lang="en-US" altLang="en-US"/>
              <a:pPr>
                <a:defRPr/>
              </a:pPr>
              <a:t>‹#›</a:t>
            </a:fld>
            <a:endParaRPr lang="en-US" altLang="en-US"/>
          </a:p>
        </p:txBody>
      </p:sp>
      <p:sp>
        <p:nvSpPr>
          <p:cNvPr id="6" name="Rectangle 22">
            <a:extLst>
              <a:ext uri="{FF2B5EF4-FFF2-40B4-BE49-F238E27FC236}">
                <a16:creationId xmlns:a16="http://schemas.microsoft.com/office/drawing/2014/main" id="{A35E3C1A-790E-6D2A-8BE9-EF37D27DE89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5034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7">
            <a:extLst>
              <a:ext uri="{FF2B5EF4-FFF2-40B4-BE49-F238E27FC236}">
                <a16:creationId xmlns:a16="http://schemas.microsoft.com/office/drawing/2014/main" id="{BCDCAA28-7AF4-41B8-4635-06B94B549B8D}"/>
              </a:ext>
            </a:extLst>
          </p:cNvPr>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8">
            <a:extLst>
              <a:ext uri="{FF2B5EF4-FFF2-40B4-BE49-F238E27FC236}">
                <a16:creationId xmlns:a16="http://schemas.microsoft.com/office/drawing/2014/main" id="{5D68A09C-0B6B-4EE1-60F9-80984179E2C7}"/>
              </a:ext>
            </a:extLst>
          </p:cNvPr>
          <p:cNvGrpSpPr>
            <a:grpSpLocks/>
          </p:cNvGrpSpPr>
          <p:nvPr/>
        </p:nvGrpSpPr>
        <p:grpSpPr bwMode="auto">
          <a:xfrm>
            <a:off x="228600" y="1447800"/>
            <a:ext cx="2286000" cy="2514600"/>
            <a:chOff x="144" y="912"/>
            <a:chExt cx="1440" cy="1584"/>
          </a:xfrm>
        </p:grpSpPr>
        <p:sp>
          <p:nvSpPr>
            <p:cNvPr id="4" name="Rectangle 9">
              <a:extLst>
                <a:ext uri="{FF2B5EF4-FFF2-40B4-BE49-F238E27FC236}">
                  <a16:creationId xmlns:a16="http://schemas.microsoft.com/office/drawing/2014/main" id="{AC4A6B7F-CDA7-7F63-54F5-8B26E09CA1C0}"/>
                </a:ext>
              </a:extLst>
            </p:cNvPr>
            <p:cNvSpPr>
              <a:spLocks noChangeArrowheads="1"/>
            </p:cNvSpPr>
            <p:nvPr/>
          </p:nvSpPr>
          <p:spPr bwMode="auto">
            <a:xfrm>
              <a:off x="960" y="912"/>
              <a:ext cx="52" cy="97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5" name="Rectangle 10">
              <a:extLst>
                <a:ext uri="{FF2B5EF4-FFF2-40B4-BE49-F238E27FC236}">
                  <a16:creationId xmlns:a16="http://schemas.microsoft.com/office/drawing/2014/main" id="{F003D0BF-FD8B-12AD-8330-258BB2BADB02}"/>
                </a:ext>
              </a:extLst>
            </p:cNvPr>
            <p:cNvSpPr>
              <a:spLocks noChangeArrowheads="1"/>
            </p:cNvSpPr>
            <p:nvPr/>
          </p:nvSpPr>
          <p:spPr bwMode="auto">
            <a:xfrm>
              <a:off x="844" y="912"/>
              <a:ext cx="52" cy="8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 name="Rectangle 11">
              <a:extLst>
                <a:ext uri="{FF2B5EF4-FFF2-40B4-BE49-F238E27FC236}">
                  <a16:creationId xmlns:a16="http://schemas.microsoft.com/office/drawing/2014/main" id="{54FE9AB3-7193-ED35-CC1F-E20AB0E4238D}"/>
                </a:ext>
              </a:extLst>
            </p:cNvPr>
            <p:cNvSpPr>
              <a:spLocks noChangeArrowheads="1"/>
            </p:cNvSpPr>
            <p:nvPr/>
          </p:nvSpPr>
          <p:spPr bwMode="auto">
            <a:xfrm>
              <a:off x="727" y="912"/>
              <a:ext cx="52" cy="7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7" name="Rectangle 12">
              <a:extLst>
                <a:ext uri="{FF2B5EF4-FFF2-40B4-BE49-F238E27FC236}">
                  <a16:creationId xmlns:a16="http://schemas.microsoft.com/office/drawing/2014/main" id="{9D9D3674-2FB7-4F57-A98E-C7C681A24E73}"/>
                </a:ext>
              </a:extLst>
            </p:cNvPr>
            <p:cNvSpPr>
              <a:spLocks noChangeArrowheads="1"/>
            </p:cNvSpPr>
            <p:nvPr/>
          </p:nvSpPr>
          <p:spPr bwMode="auto">
            <a:xfrm>
              <a:off x="610" y="912"/>
              <a:ext cx="52" cy="612"/>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8" name="Rectangle 13">
              <a:extLst>
                <a:ext uri="{FF2B5EF4-FFF2-40B4-BE49-F238E27FC236}">
                  <a16:creationId xmlns:a16="http://schemas.microsoft.com/office/drawing/2014/main" id="{44B4039B-1E9F-68DE-8A6C-DFADC8C010B8}"/>
                </a:ext>
              </a:extLst>
            </p:cNvPr>
            <p:cNvSpPr>
              <a:spLocks noChangeArrowheads="1"/>
            </p:cNvSpPr>
            <p:nvPr/>
          </p:nvSpPr>
          <p:spPr bwMode="auto">
            <a:xfrm>
              <a:off x="494" y="912"/>
              <a:ext cx="52" cy="493"/>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 name="Rectangle 14">
              <a:extLst>
                <a:ext uri="{FF2B5EF4-FFF2-40B4-BE49-F238E27FC236}">
                  <a16:creationId xmlns:a16="http://schemas.microsoft.com/office/drawing/2014/main" id="{4AA615E4-BEED-6CA6-9971-137C692548FB}"/>
                </a:ext>
              </a:extLst>
            </p:cNvPr>
            <p:cNvSpPr>
              <a:spLocks noChangeArrowheads="1"/>
            </p:cNvSpPr>
            <p:nvPr/>
          </p:nvSpPr>
          <p:spPr bwMode="auto">
            <a:xfrm>
              <a:off x="377" y="912"/>
              <a:ext cx="52" cy="3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 name="Rectangle 15">
              <a:extLst>
                <a:ext uri="{FF2B5EF4-FFF2-40B4-BE49-F238E27FC236}">
                  <a16:creationId xmlns:a16="http://schemas.microsoft.com/office/drawing/2014/main" id="{0E99D16E-2E93-4CBF-3488-6B94EB4E049D}"/>
                </a:ext>
              </a:extLst>
            </p:cNvPr>
            <p:cNvSpPr>
              <a:spLocks noChangeArrowheads="1"/>
            </p:cNvSpPr>
            <p:nvPr/>
          </p:nvSpPr>
          <p:spPr bwMode="auto">
            <a:xfrm>
              <a:off x="260" y="912"/>
              <a:ext cx="52" cy="24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 name="Rectangle 16">
              <a:extLst>
                <a:ext uri="{FF2B5EF4-FFF2-40B4-BE49-F238E27FC236}">
                  <a16:creationId xmlns:a16="http://schemas.microsoft.com/office/drawing/2014/main" id="{02173A89-624B-67D5-9713-34C75C40A726}"/>
                </a:ext>
              </a:extLst>
            </p:cNvPr>
            <p:cNvSpPr>
              <a:spLocks noChangeArrowheads="1"/>
            </p:cNvSpPr>
            <p:nvPr/>
          </p:nvSpPr>
          <p:spPr bwMode="auto">
            <a:xfrm>
              <a:off x="144" y="912"/>
              <a:ext cx="52" cy="125"/>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 name="Rectangle 17">
              <a:extLst>
                <a:ext uri="{FF2B5EF4-FFF2-40B4-BE49-F238E27FC236}">
                  <a16:creationId xmlns:a16="http://schemas.microsoft.com/office/drawing/2014/main" id="{613036C0-6B72-8D31-0964-CF182CB18D53}"/>
                </a:ext>
              </a:extLst>
            </p:cNvPr>
            <p:cNvSpPr>
              <a:spLocks noChangeArrowheads="1"/>
            </p:cNvSpPr>
            <p:nvPr/>
          </p:nvSpPr>
          <p:spPr bwMode="auto">
            <a:xfrm>
              <a:off x="1077" y="912"/>
              <a:ext cx="49" cy="1098"/>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 name="Rectangle 18">
              <a:extLst>
                <a:ext uri="{FF2B5EF4-FFF2-40B4-BE49-F238E27FC236}">
                  <a16:creationId xmlns:a16="http://schemas.microsoft.com/office/drawing/2014/main" id="{314D1908-7DC2-5E4F-8E46-C7D24A2E9F23}"/>
                </a:ext>
              </a:extLst>
            </p:cNvPr>
            <p:cNvSpPr>
              <a:spLocks noChangeArrowheads="1"/>
            </p:cNvSpPr>
            <p:nvPr/>
          </p:nvSpPr>
          <p:spPr bwMode="auto">
            <a:xfrm>
              <a:off x="1191" y="912"/>
              <a:ext cx="49" cy="1223"/>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 name="Rectangle 19">
              <a:extLst>
                <a:ext uri="{FF2B5EF4-FFF2-40B4-BE49-F238E27FC236}">
                  <a16:creationId xmlns:a16="http://schemas.microsoft.com/office/drawing/2014/main" id="{1C6E87A5-40A0-ED19-6ED9-34E739E5A8E6}"/>
                </a:ext>
              </a:extLst>
            </p:cNvPr>
            <p:cNvSpPr>
              <a:spLocks noChangeArrowheads="1"/>
            </p:cNvSpPr>
            <p:nvPr/>
          </p:nvSpPr>
          <p:spPr bwMode="auto">
            <a:xfrm>
              <a:off x="1304" y="912"/>
              <a:ext cx="49" cy="134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 name="Rectangle 20">
              <a:extLst>
                <a:ext uri="{FF2B5EF4-FFF2-40B4-BE49-F238E27FC236}">
                  <a16:creationId xmlns:a16="http://schemas.microsoft.com/office/drawing/2014/main" id="{0B4691E4-B8F5-58EF-B5B1-6DBD21992ECE}"/>
                </a:ext>
              </a:extLst>
            </p:cNvPr>
            <p:cNvSpPr>
              <a:spLocks noChangeArrowheads="1"/>
            </p:cNvSpPr>
            <p:nvPr/>
          </p:nvSpPr>
          <p:spPr bwMode="auto">
            <a:xfrm>
              <a:off x="1418" y="912"/>
              <a:ext cx="52" cy="1466"/>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6" name="Rectangle 21">
              <a:extLst>
                <a:ext uri="{FF2B5EF4-FFF2-40B4-BE49-F238E27FC236}">
                  <a16:creationId xmlns:a16="http://schemas.microsoft.com/office/drawing/2014/main" id="{F85D6A80-1DCE-6A78-EECA-020D6DF0A40D}"/>
                </a:ext>
              </a:extLst>
            </p:cNvPr>
            <p:cNvSpPr>
              <a:spLocks noChangeArrowheads="1"/>
            </p:cNvSpPr>
            <p:nvPr/>
          </p:nvSpPr>
          <p:spPr bwMode="auto">
            <a:xfrm>
              <a:off x="1535" y="912"/>
              <a:ext cx="49" cy="158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7" name="Line 22">
            <a:extLst>
              <a:ext uri="{FF2B5EF4-FFF2-40B4-BE49-F238E27FC236}">
                <a16:creationId xmlns:a16="http://schemas.microsoft.com/office/drawing/2014/main" id="{11302737-89D9-F8F3-8B03-CD6C4E67423A}"/>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66" name="Rectangle 2"/>
          <p:cNvSpPr>
            <a:spLocks noGrp="1" noChangeArrowheads="1"/>
          </p:cNvSpPr>
          <p:nvPr>
            <p:ph type="ctrTitle"/>
          </p:nvPr>
        </p:nvSpPr>
        <p:spPr>
          <a:xfrm>
            <a:off x="2895600" y="1371600"/>
            <a:ext cx="5867400" cy="2286000"/>
          </a:xfrm>
        </p:spPr>
        <p:txBody>
          <a:bodyPr/>
          <a:lstStyle>
            <a:lvl1pPr>
              <a:defRPr/>
            </a:lvl1pPr>
          </a:lstStyle>
          <a:p>
            <a:pPr lvl="0"/>
            <a:r>
              <a:rPr lang="en-US" noProof="0"/>
              <a:t>Click to edit Master title style</a:t>
            </a:r>
          </a:p>
        </p:txBody>
      </p:sp>
      <p:sp>
        <p:nvSpPr>
          <p:cNvPr id="190467" name="Rectangle 3"/>
          <p:cNvSpPr>
            <a:spLocks noGrp="1" noChangeArrowheads="1"/>
          </p:cNvSpPr>
          <p:nvPr>
            <p:ph type="subTitle" idx="1"/>
          </p:nvPr>
        </p:nvSpPr>
        <p:spPr>
          <a:xfrm>
            <a:off x="2971800" y="4267200"/>
            <a:ext cx="5791200" cy="1447800"/>
          </a:xfrm>
        </p:spPr>
        <p:txBody>
          <a:bodyPr/>
          <a:lstStyle>
            <a:lvl1pPr marL="0" indent="0" algn="ctr">
              <a:buFont typeface="Wingdings" pitchFamily="2" charset="2"/>
              <a:buNone/>
              <a:defRPr/>
            </a:lvl1pPr>
          </a:lstStyle>
          <a:p>
            <a:pPr lvl="0"/>
            <a:r>
              <a:rPr lang="en-US" noProof="0"/>
              <a:t>Click to edit Master subtitle style</a:t>
            </a:r>
          </a:p>
        </p:txBody>
      </p:sp>
      <p:sp>
        <p:nvSpPr>
          <p:cNvPr id="18" name="Rectangle 4">
            <a:extLst>
              <a:ext uri="{FF2B5EF4-FFF2-40B4-BE49-F238E27FC236}">
                <a16:creationId xmlns:a16="http://schemas.microsoft.com/office/drawing/2014/main" id="{360DA4F8-2CAC-7307-C2A2-25F855E2117C}"/>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5">
            <a:extLst>
              <a:ext uri="{FF2B5EF4-FFF2-40B4-BE49-F238E27FC236}">
                <a16:creationId xmlns:a16="http://schemas.microsoft.com/office/drawing/2014/main" id="{77C1B36A-B223-3F50-E541-FBBDF1D679C1}"/>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6">
            <a:extLst>
              <a:ext uri="{FF2B5EF4-FFF2-40B4-BE49-F238E27FC236}">
                <a16:creationId xmlns:a16="http://schemas.microsoft.com/office/drawing/2014/main" id="{67ABF8DE-F33B-DF66-FA5B-5003657191CD}"/>
              </a:ext>
            </a:extLst>
          </p:cNvPr>
          <p:cNvSpPr>
            <a:spLocks noGrp="1" noChangeArrowheads="1"/>
          </p:cNvSpPr>
          <p:nvPr>
            <p:ph type="sldNum" sz="quarter" idx="12"/>
          </p:nvPr>
        </p:nvSpPr>
        <p:spPr/>
        <p:txBody>
          <a:bodyPr/>
          <a:lstStyle>
            <a:lvl1pPr>
              <a:defRPr/>
            </a:lvl1pPr>
          </a:lstStyle>
          <a:p>
            <a:pPr>
              <a:defRPr/>
            </a:pPr>
            <a:fld id="{FC2B6FA7-F37A-4D3A-82BB-B89D542F8D7B}" type="slidenum">
              <a:rPr lang="en-US" altLang="en-US"/>
              <a:pPr>
                <a:defRPr/>
              </a:pPr>
              <a:t>‹#›</a:t>
            </a:fld>
            <a:endParaRPr lang="en-US" altLang="en-US"/>
          </a:p>
        </p:txBody>
      </p:sp>
    </p:spTree>
    <p:extLst>
      <p:ext uri="{BB962C8B-B14F-4D97-AF65-F5344CB8AC3E}">
        <p14:creationId xmlns:p14="http://schemas.microsoft.com/office/powerpoint/2010/main" val="2949127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96A826-5D0A-EFDA-F10D-7C6E2B1BBCD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FD9DE2-E210-B70C-4564-E825BEB9EAD9}"/>
              </a:ext>
            </a:extLst>
          </p:cNvPr>
          <p:cNvSpPr>
            <a:spLocks noGrp="1" noChangeArrowheads="1"/>
          </p:cNvSpPr>
          <p:nvPr>
            <p:ph type="sldNum" sz="quarter" idx="11"/>
          </p:nvPr>
        </p:nvSpPr>
        <p:spPr>
          <a:ln/>
        </p:spPr>
        <p:txBody>
          <a:bodyPr/>
          <a:lstStyle>
            <a:lvl1pPr>
              <a:defRPr/>
            </a:lvl1pPr>
          </a:lstStyle>
          <a:p>
            <a:pPr>
              <a:defRPr/>
            </a:pPr>
            <a:fld id="{8FE8316C-8BA0-44F1-A9DE-38C365818E4F}" type="slidenum">
              <a:rPr lang="en-US" altLang="en-US"/>
              <a:pPr>
                <a:defRPr/>
              </a:pPr>
              <a:t>‹#›</a:t>
            </a:fld>
            <a:endParaRPr lang="en-US" altLang="en-US"/>
          </a:p>
        </p:txBody>
      </p:sp>
      <p:sp>
        <p:nvSpPr>
          <p:cNvPr id="6" name="Rectangle 22">
            <a:extLst>
              <a:ext uri="{FF2B5EF4-FFF2-40B4-BE49-F238E27FC236}">
                <a16:creationId xmlns:a16="http://schemas.microsoft.com/office/drawing/2014/main" id="{E21191CA-88B5-F16F-AE64-22708679B5E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9711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91C61E1-A7AE-710C-3ECB-C382504EEB0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4927C7-5864-801E-2E4D-2931CE1D441B}"/>
              </a:ext>
            </a:extLst>
          </p:cNvPr>
          <p:cNvSpPr>
            <a:spLocks noGrp="1" noChangeArrowheads="1"/>
          </p:cNvSpPr>
          <p:nvPr>
            <p:ph type="sldNum" sz="quarter" idx="11"/>
          </p:nvPr>
        </p:nvSpPr>
        <p:spPr>
          <a:ln/>
        </p:spPr>
        <p:txBody>
          <a:bodyPr/>
          <a:lstStyle>
            <a:lvl1pPr>
              <a:defRPr/>
            </a:lvl1pPr>
          </a:lstStyle>
          <a:p>
            <a:pPr>
              <a:defRPr/>
            </a:pPr>
            <a:fld id="{21EA0DC0-699F-4AA2-B167-B453FD1ACA7F}" type="slidenum">
              <a:rPr lang="en-US" altLang="en-US"/>
              <a:pPr>
                <a:defRPr/>
              </a:pPr>
              <a:t>‹#›</a:t>
            </a:fld>
            <a:endParaRPr lang="en-US" altLang="en-US"/>
          </a:p>
        </p:txBody>
      </p:sp>
      <p:sp>
        <p:nvSpPr>
          <p:cNvPr id="6" name="Rectangle 22">
            <a:extLst>
              <a:ext uri="{FF2B5EF4-FFF2-40B4-BE49-F238E27FC236}">
                <a16:creationId xmlns:a16="http://schemas.microsoft.com/office/drawing/2014/main" id="{28C66C8E-2926-3FA6-EB99-2A2E3AF0B2E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22181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A78D651-502C-CF46-C129-3BE05F0C79F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EA38578-25A0-BC00-4248-BCCB69181ABB}"/>
              </a:ext>
            </a:extLst>
          </p:cNvPr>
          <p:cNvSpPr>
            <a:spLocks noGrp="1" noChangeArrowheads="1"/>
          </p:cNvSpPr>
          <p:nvPr>
            <p:ph type="sldNum" sz="quarter" idx="11"/>
          </p:nvPr>
        </p:nvSpPr>
        <p:spPr>
          <a:ln/>
        </p:spPr>
        <p:txBody>
          <a:bodyPr/>
          <a:lstStyle>
            <a:lvl1pPr>
              <a:defRPr/>
            </a:lvl1pPr>
          </a:lstStyle>
          <a:p>
            <a:pPr>
              <a:defRPr/>
            </a:pPr>
            <a:fld id="{6B7C385B-F59E-46D5-B5E1-ADA7E087D48F}" type="slidenum">
              <a:rPr lang="en-US" altLang="en-US"/>
              <a:pPr>
                <a:defRPr/>
              </a:pPr>
              <a:t>‹#›</a:t>
            </a:fld>
            <a:endParaRPr lang="en-US" altLang="en-US"/>
          </a:p>
        </p:txBody>
      </p:sp>
      <p:sp>
        <p:nvSpPr>
          <p:cNvPr id="7" name="Rectangle 22">
            <a:extLst>
              <a:ext uri="{FF2B5EF4-FFF2-40B4-BE49-F238E27FC236}">
                <a16:creationId xmlns:a16="http://schemas.microsoft.com/office/drawing/2014/main" id="{DD906289-DE34-E11A-15C7-A24D97D5E18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40037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DDB9855-0398-53ED-5DD2-9942B4DD357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95DAC51-8AC9-D501-BAA6-2B416E76EAB1}"/>
              </a:ext>
            </a:extLst>
          </p:cNvPr>
          <p:cNvSpPr>
            <a:spLocks noGrp="1" noChangeArrowheads="1"/>
          </p:cNvSpPr>
          <p:nvPr>
            <p:ph type="sldNum" sz="quarter" idx="11"/>
          </p:nvPr>
        </p:nvSpPr>
        <p:spPr>
          <a:ln/>
        </p:spPr>
        <p:txBody>
          <a:bodyPr/>
          <a:lstStyle>
            <a:lvl1pPr>
              <a:defRPr/>
            </a:lvl1pPr>
          </a:lstStyle>
          <a:p>
            <a:pPr>
              <a:defRPr/>
            </a:pPr>
            <a:fld id="{D7C31CDC-0431-4A7D-A767-ADBC87BD05F0}" type="slidenum">
              <a:rPr lang="en-US" altLang="en-US"/>
              <a:pPr>
                <a:defRPr/>
              </a:pPr>
              <a:t>‹#›</a:t>
            </a:fld>
            <a:endParaRPr lang="en-US" altLang="en-US"/>
          </a:p>
        </p:txBody>
      </p:sp>
      <p:sp>
        <p:nvSpPr>
          <p:cNvPr id="9" name="Rectangle 22">
            <a:extLst>
              <a:ext uri="{FF2B5EF4-FFF2-40B4-BE49-F238E27FC236}">
                <a16:creationId xmlns:a16="http://schemas.microsoft.com/office/drawing/2014/main" id="{B925C21F-618D-F17E-F5E2-4D6E7CA1070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80100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B6A7785-0E64-682D-2B59-EF2DBB9F501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4426DC7-3AD2-A915-1DE0-57C8CF92A008}"/>
              </a:ext>
            </a:extLst>
          </p:cNvPr>
          <p:cNvSpPr>
            <a:spLocks noGrp="1" noChangeArrowheads="1"/>
          </p:cNvSpPr>
          <p:nvPr>
            <p:ph type="sldNum" sz="quarter" idx="11"/>
          </p:nvPr>
        </p:nvSpPr>
        <p:spPr>
          <a:ln/>
        </p:spPr>
        <p:txBody>
          <a:bodyPr/>
          <a:lstStyle>
            <a:lvl1pPr>
              <a:defRPr/>
            </a:lvl1pPr>
          </a:lstStyle>
          <a:p>
            <a:pPr>
              <a:defRPr/>
            </a:pPr>
            <a:fld id="{E9EB6CC3-5ACA-4EAC-A335-3A151D59FBCA}" type="slidenum">
              <a:rPr lang="en-US" altLang="en-US"/>
              <a:pPr>
                <a:defRPr/>
              </a:pPr>
              <a:t>‹#›</a:t>
            </a:fld>
            <a:endParaRPr lang="en-US" altLang="en-US"/>
          </a:p>
        </p:txBody>
      </p:sp>
      <p:sp>
        <p:nvSpPr>
          <p:cNvPr id="5" name="Rectangle 22">
            <a:extLst>
              <a:ext uri="{FF2B5EF4-FFF2-40B4-BE49-F238E27FC236}">
                <a16:creationId xmlns:a16="http://schemas.microsoft.com/office/drawing/2014/main" id="{21DD870B-9A93-D2D6-D0AC-63E8568D84B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0055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B6506D1-5B06-646C-04CF-BEFE4FB2B02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3E49FE-F094-6298-8F89-20BF5C3E0AE0}"/>
              </a:ext>
            </a:extLst>
          </p:cNvPr>
          <p:cNvSpPr>
            <a:spLocks noGrp="1" noChangeArrowheads="1"/>
          </p:cNvSpPr>
          <p:nvPr>
            <p:ph type="sldNum" sz="quarter" idx="11"/>
          </p:nvPr>
        </p:nvSpPr>
        <p:spPr>
          <a:ln/>
        </p:spPr>
        <p:txBody>
          <a:bodyPr/>
          <a:lstStyle>
            <a:lvl1pPr>
              <a:defRPr/>
            </a:lvl1pPr>
          </a:lstStyle>
          <a:p>
            <a:pPr>
              <a:defRPr/>
            </a:pPr>
            <a:fld id="{C1BD346D-AF59-4B5A-BC1C-72ADD878B997}" type="slidenum">
              <a:rPr lang="en-US" altLang="en-US"/>
              <a:pPr>
                <a:defRPr/>
              </a:pPr>
              <a:t>‹#›</a:t>
            </a:fld>
            <a:endParaRPr lang="en-US" altLang="en-US"/>
          </a:p>
        </p:txBody>
      </p:sp>
      <p:sp>
        <p:nvSpPr>
          <p:cNvPr id="6" name="Rectangle 22">
            <a:extLst>
              <a:ext uri="{FF2B5EF4-FFF2-40B4-BE49-F238E27FC236}">
                <a16:creationId xmlns:a16="http://schemas.microsoft.com/office/drawing/2014/main" id="{5101366C-F2F5-9235-F54C-BC4C9E738BC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34495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A13E197-9B3C-E5A2-5BB9-D75E922D53E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1895888-3F04-99FF-1625-4E4427DFB8AA}"/>
              </a:ext>
            </a:extLst>
          </p:cNvPr>
          <p:cNvSpPr>
            <a:spLocks noGrp="1" noChangeArrowheads="1"/>
          </p:cNvSpPr>
          <p:nvPr>
            <p:ph type="sldNum" sz="quarter" idx="11"/>
          </p:nvPr>
        </p:nvSpPr>
        <p:spPr>
          <a:ln/>
        </p:spPr>
        <p:txBody>
          <a:bodyPr/>
          <a:lstStyle>
            <a:lvl1pPr>
              <a:defRPr/>
            </a:lvl1pPr>
          </a:lstStyle>
          <a:p>
            <a:pPr>
              <a:defRPr/>
            </a:pPr>
            <a:fld id="{F38D8A75-0998-45A9-85D0-30D7EC2F694F}" type="slidenum">
              <a:rPr lang="en-US" altLang="en-US"/>
              <a:pPr>
                <a:defRPr/>
              </a:pPr>
              <a:t>‹#›</a:t>
            </a:fld>
            <a:endParaRPr lang="en-US" altLang="en-US"/>
          </a:p>
        </p:txBody>
      </p:sp>
      <p:sp>
        <p:nvSpPr>
          <p:cNvPr id="4" name="Rectangle 22">
            <a:extLst>
              <a:ext uri="{FF2B5EF4-FFF2-40B4-BE49-F238E27FC236}">
                <a16:creationId xmlns:a16="http://schemas.microsoft.com/office/drawing/2014/main" id="{5C7536E0-5081-6E16-C14B-31F5551020C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2201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92A3608-FE5E-CE77-0158-7FE3ED9795A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99D7C20-2DB1-B104-9FE3-6926EC27FC9F}"/>
              </a:ext>
            </a:extLst>
          </p:cNvPr>
          <p:cNvSpPr>
            <a:spLocks noGrp="1" noChangeArrowheads="1"/>
          </p:cNvSpPr>
          <p:nvPr>
            <p:ph type="sldNum" sz="quarter" idx="11"/>
          </p:nvPr>
        </p:nvSpPr>
        <p:spPr>
          <a:ln/>
        </p:spPr>
        <p:txBody>
          <a:bodyPr/>
          <a:lstStyle>
            <a:lvl1pPr>
              <a:defRPr/>
            </a:lvl1pPr>
          </a:lstStyle>
          <a:p>
            <a:pPr>
              <a:defRPr/>
            </a:pPr>
            <a:fld id="{AEE604BD-DFC3-443A-8059-0940C5FBA434}" type="slidenum">
              <a:rPr lang="en-US" altLang="en-US"/>
              <a:pPr>
                <a:defRPr/>
              </a:pPr>
              <a:t>‹#›</a:t>
            </a:fld>
            <a:endParaRPr lang="en-US" altLang="en-US"/>
          </a:p>
        </p:txBody>
      </p:sp>
      <p:sp>
        <p:nvSpPr>
          <p:cNvPr id="7" name="Rectangle 22">
            <a:extLst>
              <a:ext uri="{FF2B5EF4-FFF2-40B4-BE49-F238E27FC236}">
                <a16:creationId xmlns:a16="http://schemas.microsoft.com/office/drawing/2014/main" id="{278A3560-7BDC-778B-27DB-BE906042D8F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49586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AADA4D3-94EF-86B1-0735-29BB6F5E872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2625A4-30F5-A09F-362F-FA31021DFC69}"/>
              </a:ext>
            </a:extLst>
          </p:cNvPr>
          <p:cNvSpPr>
            <a:spLocks noGrp="1" noChangeArrowheads="1"/>
          </p:cNvSpPr>
          <p:nvPr>
            <p:ph type="sldNum" sz="quarter" idx="11"/>
          </p:nvPr>
        </p:nvSpPr>
        <p:spPr>
          <a:ln/>
        </p:spPr>
        <p:txBody>
          <a:bodyPr/>
          <a:lstStyle>
            <a:lvl1pPr>
              <a:defRPr/>
            </a:lvl1pPr>
          </a:lstStyle>
          <a:p>
            <a:pPr>
              <a:defRPr/>
            </a:pPr>
            <a:fld id="{D2768EF7-6255-470E-9C42-E13821F4F35C}" type="slidenum">
              <a:rPr lang="en-US" altLang="en-US"/>
              <a:pPr>
                <a:defRPr/>
              </a:pPr>
              <a:t>‹#›</a:t>
            </a:fld>
            <a:endParaRPr lang="en-US" altLang="en-US"/>
          </a:p>
        </p:txBody>
      </p:sp>
      <p:sp>
        <p:nvSpPr>
          <p:cNvPr id="7" name="Rectangle 22">
            <a:extLst>
              <a:ext uri="{FF2B5EF4-FFF2-40B4-BE49-F238E27FC236}">
                <a16:creationId xmlns:a16="http://schemas.microsoft.com/office/drawing/2014/main" id="{1530B959-C9A7-0A5A-43C2-70625E47A06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66371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359E0B-01AA-2883-4BC2-6F58B6FA4AB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4EE4B5-4844-8169-6283-942F61AE822F}"/>
              </a:ext>
            </a:extLst>
          </p:cNvPr>
          <p:cNvSpPr>
            <a:spLocks noGrp="1" noChangeArrowheads="1"/>
          </p:cNvSpPr>
          <p:nvPr>
            <p:ph type="sldNum" sz="quarter" idx="11"/>
          </p:nvPr>
        </p:nvSpPr>
        <p:spPr>
          <a:ln/>
        </p:spPr>
        <p:txBody>
          <a:bodyPr/>
          <a:lstStyle>
            <a:lvl1pPr>
              <a:defRPr/>
            </a:lvl1pPr>
          </a:lstStyle>
          <a:p>
            <a:pPr>
              <a:defRPr/>
            </a:pPr>
            <a:fld id="{2D863065-EB57-49F8-AB35-6B52D1341B1C}" type="slidenum">
              <a:rPr lang="en-US" altLang="en-US"/>
              <a:pPr>
                <a:defRPr/>
              </a:pPr>
              <a:t>‹#›</a:t>
            </a:fld>
            <a:endParaRPr lang="en-US" altLang="en-US"/>
          </a:p>
        </p:txBody>
      </p:sp>
      <p:sp>
        <p:nvSpPr>
          <p:cNvPr id="6" name="Rectangle 22">
            <a:extLst>
              <a:ext uri="{FF2B5EF4-FFF2-40B4-BE49-F238E27FC236}">
                <a16:creationId xmlns:a16="http://schemas.microsoft.com/office/drawing/2014/main" id="{3989472F-961A-D2D4-8670-BB633FA9E04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4405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5B6ECD-F48A-8752-4081-60B43E8A37A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095B82-DCE2-7069-35E4-B2844B1DC02C}"/>
              </a:ext>
            </a:extLst>
          </p:cNvPr>
          <p:cNvSpPr>
            <a:spLocks noGrp="1" noChangeArrowheads="1"/>
          </p:cNvSpPr>
          <p:nvPr>
            <p:ph type="sldNum" sz="quarter" idx="11"/>
          </p:nvPr>
        </p:nvSpPr>
        <p:spPr>
          <a:ln/>
        </p:spPr>
        <p:txBody>
          <a:bodyPr/>
          <a:lstStyle>
            <a:lvl1pPr>
              <a:defRPr/>
            </a:lvl1pPr>
          </a:lstStyle>
          <a:p>
            <a:pPr>
              <a:defRPr/>
            </a:pPr>
            <a:fld id="{3FBF14CA-1044-4ADE-8F4D-FF216FD1229F}" type="slidenum">
              <a:rPr lang="en-US" altLang="en-US"/>
              <a:pPr>
                <a:defRPr/>
              </a:pPr>
              <a:t>‹#›</a:t>
            </a:fld>
            <a:endParaRPr lang="en-US" altLang="en-US"/>
          </a:p>
        </p:txBody>
      </p:sp>
      <p:sp>
        <p:nvSpPr>
          <p:cNvPr id="6" name="Rectangle 22">
            <a:extLst>
              <a:ext uri="{FF2B5EF4-FFF2-40B4-BE49-F238E27FC236}">
                <a16:creationId xmlns:a16="http://schemas.microsoft.com/office/drawing/2014/main" id="{65B2BC16-F51F-A84F-F23C-9B1DF22331E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25843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able Placeholder 2"/>
          <p:cNvSpPr>
            <a:spLocks noGrp="1"/>
          </p:cNvSpPr>
          <p:nvPr>
            <p:ph type="tbl" idx="1"/>
          </p:nvPr>
        </p:nvSpPr>
        <p:spPr>
          <a:xfrm>
            <a:off x="1676400" y="1981200"/>
            <a:ext cx="7010400" cy="4114800"/>
          </a:xfrm>
        </p:spPr>
        <p:txBody>
          <a:bodyPr/>
          <a:lstStyle/>
          <a:p>
            <a:pPr lvl="0"/>
            <a:endParaRPr lang="en-US" noProof="0"/>
          </a:p>
        </p:txBody>
      </p:sp>
      <p:sp>
        <p:nvSpPr>
          <p:cNvPr id="4" name="Rectangle 4">
            <a:extLst>
              <a:ext uri="{FF2B5EF4-FFF2-40B4-BE49-F238E27FC236}">
                <a16:creationId xmlns:a16="http://schemas.microsoft.com/office/drawing/2014/main" id="{9CB649E0-0708-2D25-01BA-D9F16059C0A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D84CA7-B271-3F2F-C648-E8F4631839D9}"/>
              </a:ext>
            </a:extLst>
          </p:cNvPr>
          <p:cNvSpPr>
            <a:spLocks noGrp="1" noChangeArrowheads="1"/>
          </p:cNvSpPr>
          <p:nvPr>
            <p:ph type="sldNum" sz="quarter" idx="11"/>
          </p:nvPr>
        </p:nvSpPr>
        <p:spPr>
          <a:ln/>
        </p:spPr>
        <p:txBody>
          <a:bodyPr/>
          <a:lstStyle>
            <a:lvl1pPr>
              <a:defRPr/>
            </a:lvl1pPr>
          </a:lstStyle>
          <a:p>
            <a:pPr>
              <a:defRPr/>
            </a:pPr>
            <a:fld id="{96577934-5EA0-4912-A038-A977247AD3E1}" type="slidenum">
              <a:rPr lang="en-US" altLang="en-US"/>
              <a:pPr>
                <a:defRPr/>
              </a:pPr>
              <a:t>‹#›</a:t>
            </a:fld>
            <a:endParaRPr lang="en-US" altLang="en-US"/>
          </a:p>
        </p:txBody>
      </p:sp>
      <p:sp>
        <p:nvSpPr>
          <p:cNvPr id="6" name="Rectangle 22">
            <a:extLst>
              <a:ext uri="{FF2B5EF4-FFF2-40B4-BE49-F238E27FC236}">
                <a16:creationId xmlns:a16="http://schemas.microsoft.com/office/drawing/2014/main" id="{A115F367-51E0-3304-BF12-259489DEBF7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69499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7">
            <a:extLst>
              <a:ext uri="{FF2B5EF4-FFF2-40B4-BE49-F238E27FC236}">
                <a16:creationId xmlns:a16="http://schemas.microsoft.com/office/drawing/2014/main" id="{5A9897D6-5CDF-8196-0EA8-1EB6730896F3}"/>
              </a:ext>
            </a:extLst>
          </p:cNvPr>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8">
            <a:extLst>
              <a:ext uri="{FF2B5EF4-FFF2-40B4-BE49-F238E27FC236}">
                <a16:creationId xmlns:a16="http://schemas.microsoft.com/office/drawing/2014/main" id="{33DA6F47-128C-B061-1F1E-B8A714DA508E}"/>
              </a:ext>
            </a:extLst>
          </p:cNvPr>
          <p:cNvGrpSpPr>
            <a:grpSpLocks/>
          </p:cNvGrpSpPr>
          <p:nvPr/>
        </p:nvGrpSpPr>
        <p:grpSpPr bwMode="auto">
          <a:xfrm>
            <a:off x="228600" y="1447800"/>
            <a:ext cx="2286000" cy="2514600"/>
            <a:chOff x="144" y="912"/>
            <a:chExt cx="1440" cy="1584"/>
          </a:xfrm>
        </p:grpSpPr>
        <p:sp>
          <p:nvSpPr>
            <p:cNvPr id="4" name="Rectangle 9">
              <a:extLst>
                <a:ext uri="{FF2B5EF4-FFF2-40B4-BE49-F238E27FC236}">
                  <a16:creationId xmlns:a16="http://schemas.microsoft.com/office/drawing/2014/main" id="{350E3AB3-4E04-C92E-5014-7F3A4672D9A6}"/>
                </a:ext>
              </a:extLst>
            </p:cNvPr>
            <p:cNvSpPr>
              <a:spLocks noChangeArrowheads="1"/>
            </p:cNvSpPr>
            <p:nvPr/>
          </p:nvSpPr>
          <p:spPr bwMode="auto">
            <a:xfrm>
              <a:off x="960" y="912"/>
              <a:ext cx="52" cy="97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5" name="Rectangle 10">
              <a:extLst>
                <a:ext uri="{FF2B5EF4-FFF2-40B4-BE49-F238E27FC236}">
                  <a16:creationId xmlns:a16="http://schemas.microsoft.com/office/drawing/2014/main" id="{C3E24656-AE1F-E64E-F3EB-71FDE361EBB2}"/>
                </a:ext>
              </a:extLst>
            </p:cNvPr>
            <p:cNvSpPr>
              <a:spLocks noChangeArrowheads="1"/>
            </p:cNvSpPr>
            <p:nvPr/>
          </p:nvSpPr>
          <p:spPr bwMode="auto">
            <a:xfrm>
              <a:off x="844" y="912"/>
              <a:ext cx="52" cy="8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 name="Rectangle 11">
              <a:extLst>
                <a:ext uri="{FF2B5EF4-FFF2-40B4-BE49-F238E27FC236}">
                  <a16:creationId xmlns:a16="http://schemas.microsoft.com/office/drawing/2014/main" id="{8DE888B0-54E5-06A1-21B0-764BEBAD7175}"/>
                </a:ext>
              </a:extLst>
            </p:cNvPr>
            <p:cNvSpPr>
              <a:spLocks noChangeArrowheads="1"/>
            </p:cNvSpPr>
            <p:nvPr/>
          </p:nvSpPr>
          <p:spPr bwMode="auto">
            <a:xfrm>
              <a:off x="727" y="912"/>
              <a:ext cx="52" cy="7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7" name="Rectangle 12">
              <a:extLst>
                <a:ext uri="{FF2B5EF4-FFF2-40B4-BE49-F238E27FC236}">
                  <a16:creationId xmlns:a16="http://schemas.microsoft.com/office/drawing/2014/main" id="{B36C9A39-A18B-1E57-5885-8D374490C30A}"/>
                </a:ext>
              </a:extLst>
            </p:cNvPr>
            <p:cNvSpPr>
              <a:spLocks noChangeArrowheads="1"/>
            </p:cNvSpPr>
            <p:nvPr/>
          </p:nvSpPr>
          <p:spPr bwMode="auto">
            <a:xfrm>
              <a:off x="610" y="912"/>
              <a:ext cx="52" cy="612"/>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8" name="Rectangle 13">
              <a:extLst>
                <a:ext uri="{FF2B5EF4-FFF2-40B4-BE49-F238E27FC236}">
                  <a16:creationId xmlns:a16="http://schemas.microsoft.com/office/drawing/2014/main" id="{621EC6C1-931B-EBB2-11A4-2FDB42A5280D}"/>
                </a:ext>
              </a:extLst>
            </p:cNvPr>
            <p:cNvSpPr>
              <a:spLocks noChangeArrowheads="1"/>
            </p:cNvSpPr>
            <p:nvPr/>
          </p:nvSpPr>
          <p:spPr bwMode="auto">
            <a:xfrm>
              <a:off x="494" y="912"/>
              <a:ext cx="52" cy="493"/>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 name="Rectangle 14">
              <a:extLst>
                <a:ext uri="{FF2B5EF4-FFF2-40B4-BE49-F238E27FC236}">
                  <a16:creationId xmlns:a16="http://schemas.microsoft.com/office/drawing/2014/main" id="{0DE2747B-48BB-29A8-01C2-EB503E828328}"/>
                </a:ext>
              </a:extLst>
            </p:cNvPr>
            <p:cNvSpPr>
              <a:spLocks noChangeArrowheads="1"/>
            </p:cNvSpPr>
            <p:nvPr/>
          </p:nvSpPr>
          <p:spPr bwMode="auto">
            <a:xfrm>
              <a:off x="377" y="912"/>
              <a:ext cx="52" cy="3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 name="Rectangle 15">
              <a:extLst>
                <a:ext uri="{FF2B5EF4-FFF2-40B4-BE49-F238E27FC236}">
                  <a16:creationId xmlns:a16="http://schemas.microsoft.com/office/drawing/2014/main" id="{4DBBB89B-28F5-2012-322F-C1BAF8ABAF41}"/>
                </a:ext>
              </a:extLst>
            </p:cNvPr>
            <p:cNvSpPr>
              <a:spLocks noChangeArrowheads="1"/>
            </p:cNvSpPr>
            <p:nvPr/>
          </p:nvSpPr>
          <p:spPr bwMode="auto">
            <a:xfrm>
              <a:off x="260" y="912"/>
              <a:ext cx="52" cy="24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 name="Rectangle 16">
              <a:extLst>
                <a:ext uri="{FF2B5EF4-FFF2-40B4-BE49-F238E27FC236}">
                  <a16:creationId xmlns:a16="http://schemas.microsoft.com/office/drawing/2014/main" id="{E30B96C2-69BA-4CB8-828F-97EA2A578A28}"/>
                </a:ext>
              </a:extLst>
            </p:cNvPr>
            <p:cNvSpPr>
              <a:spLocks noChangeArrowheads="1"/>
            </p:cNvSpPr>
            <p:nvPr/>
          </p:nvSpPr>
          <p:spPr bwMode="auto">
            <a:xfrm>
              <a:off x="144" y="912"/>
              <a:ext cx="52" cy="125"/>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 name="Rectangle 17">
              <a:extLst>
                <a:ext uri="{FF2B5EF4-FFF2-40B4-BE49-F238E27FC236}">
                  <a16:creationId xmlns:a16="http://schemas.microsoft.com/office/drawing/2014/main" id="{D0A754F7-C7D3-11BA-3B1A-91B47B79A726}"/>
                </a:ext>
              </a:extLst>
            </p:cNvPr>
            <p:cNvSpPr>
              <a:spLocks noChangeArrowheads="1"/>
            </p:cNvSpPr>
            <p:nvPr/>
          </p:nvSpPr>
          <p:spPr bwMode="auto">
            <a:xfrm>
              <a:off x="1077" y="912"/>
              <a:ext cx="49" cy="1098"/>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 name="Rectangle 18">
              <a:extLst>
                <a:ext uri="{FF2B5EF4-FFF2-40B4-BE49-F238E27FC236}">
                  <a16:creationId xmlns:a16="http://schemas.microsoft.com/office/drawing/2014/main" id="{FB472AF3-267E-42CC-EA49-3568FA4E2791}"/>
                </a:ext>
              </a:extLst>
            </p:cNvPr>
            <p:cNvSpPr>
              <a:spLocks noChangeArrowheads="1"/>
            </p:cNvSpPr>
            <p:nvPr/>
          </p:nvSpPr>
          <p:spPr bwMode="auto">
            <a:xfrm>
              <a:off x="1191" y="912"/>
              <a:ext cx="49" cy="1223"/>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 name="Rectangle 19">
              <a:extLst>
                <a:ext uri="{FF2B5EF4-FFF2-40B4-BE49-F238E27FC236}">
                  <a16:creationId xmlns:a16="http://schemas.microsoft.com/office/drawing/2014/main" id="{7F8A1C92-7B93-C78D-41FF-DA55206F8667}"/>
                </a:ext>
              </a:extLst>
            </p:cNvPr>
            <p:cNvSpPr>
              <a:spLocks noChangeArrowheads="1"/>
            </p:cNvSpPr>
            <p:nvPr/>
          </p:nvSpPr>
          <p:spPr bwMode="auto">
            <a:xfrm>
              <a:off x="1304" y="912"/>
              <a:ext cx="49" cy="134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 name="Rectangle 20">
              <a:extLst>
                <a:ext uri="{FF2B5EF4-FFF2-40B4-BE49-F238E27FC236}">
                  <a16:creationId xmlns:a16="http://schemas.microsoft.com/office/drawing/2014/main" id="{831F2270-DF5E-8DDD-FAF6-F6570C710F47}"/>
                </a:ext>
              </a:extLst>
            </p:cNvPr>
            <p:cNvSpPr>
              <a:spLocks noChangeArrowheads="1"/>
            </p:cNvSpPr>
            <p:nvPr/>
          </p:nvSpPr>
          <p:spPr bwMode="auto">
            <a:xfrm>
              <a:off x="1418" y="912"/>
              <a:ext cx="52" cy="1466"/>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6" name="Rectangle 21">
              <a:extLst>
                <a:ext uri="{FF2B5EF4-FFF2-40B4-BE49-F238E27FC236}">
                  <a16:creationId xmlns:a16="http://schemas.microsoft.com/office/drawing/2014/main" id="{84746F78-DA1B-6EEA-CAF3-75E83B4A3399}"/>
                </a:ext>
              </a:extLst>
            </p:cNvPr>
            <p:cNvSpPr>
              <a:spLocks noChangeArrowheads="1"/>
            </p:cNvSpPr>
            <p:nvPr/>
          </p:nvSpPr>
          <p:spPr bwMode="auto">
            <a:xfrm>
              <a:off x="1535" y="912"/>
              <a:ext cx="49" cy="158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7" name="Line 22">
            <a:extLst>
              <a:ext uri="{FF2B5EF4-FFF2-40B4-BE49-F238E27FC236}">
                <a16:creationId xmlns:a16="http://schemas.microsoft.com/office/drawing/2014/main" id="{745E9918-480B-6E44-3D70-F57F76A0D192}"/>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66" name="Rectangle 2"/>
          <p:cNvSpPr>
            <a:spLocks noGrp="1" noChangeArrowheads="1"/>
          </p:cNvSpPr>
          <p:nvPr>
            <p:ph type="ctrTitle"/>
          </p:nvPr>
        </p:nvSpPr>
        <p:spPr>
          <a:xfrm>
            <a:off x="2895600" y="1371600"/>
            <a:ext cx="5867400" cy="2286000"/>
          </a:xfrm>
        </p:spPr>
        <p:txBody>
          <a:bodyPr/>
          <a:lstStyle>
            <a:lvl1pPr>
              <a:defRPr/>
            </a:lvl1pPr>
          </a:lstStyle>
          <a:p>
            <a:pPr lvl="0"/>
            <a:r>
              <a:rPr lang="en-US" noProof="0"/>
              <a:t>Click to edit Master title style</a:t>
            </a:r>
          </a:p>
        </p:txBody>
      </p:sp>
      <p:sp>
        <p:nvSpPr>
          <p:cNvPr id="190467" name="Rectangle 3"/>
          <p:cNvSpPr>
            <a:spLocks noGrp="1" noChangeArrowheads="1"/>
          </p:cNvSpPr>
          <p:nvPr>
            <p:ph type="subTitle" idx="1"/>
          </p:nvPr>
        </p:nvSpPr>
        <p:spPr>
          <a:xfrm>
            <a:off x="2971800" y="4267200"/>
            <a:ext cx="5791200" cy="1447800"/>
          </a:xfrm>
        </p:spPr>
        <p:txBody>
          <a:bodyPr/>
          <a:lstStyle>
            <a:lvl1pPr marL="0" indent="0" algn="ctr">
              <a:buFont typeface="Wingdings" pitchFamily="2" charset="2"/>
              <a:buNone/>
              <a:defRPr/>
            </a:lvl1pPr>
          </a:lstStyle>
          <a:p>
            <a:pPr lvl="0"/>
            <a:r>
              <a:rPr lang="en-US" noProof="0"/>
              <a:t>Click to edit Master subtitle style</a:t>
            </a:r>
          </a:p>
        </p:txBody>
      </p:sp>
      <p:sp>
        <p:nvSpPr>
          <p:cNvPr id="18" name="Rectangle 4">
            <a:extLst>
              <a:ext uri="{FF2B5EF4-FFF2-40B4-BE49-F238E27FC236}">
                <a16:creationId xmlns:a16="http://schemas.microsoft.com/office/drawing/2014/main" id="{D3F6B14B-687D-C379-DC27-7787C5990BA0}"/>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5">
            <a:extLst>
              <a:ext uri="{FF2B5EF4-FFF2-40B4-BE49-F238E27FC236}">
                <a16:creationId xmlns:a16="http://schemas.microsoft.com/office/drawing/2014/main" id="{A3A991BA-B48E-F911-4B92-E8B16FD6D19E}"/>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6">
            <a:extLst>
              <a:ext uri="{FF2B5EF4-FFF2-40B4-BE49-F238E27FC236}">
                <a16:creationId xmlns:a16="http://schemas.microsoft.com/office/drawing/2014/main" id="{48697F88-E048-F88A-6C3C-2BB3BC061400}"/>
              </a:ext>
            </a:extLst>
          </p:cNvPr>
          <p:cNvSpPr>
            <a:spLocks noGrp="1" noChangeArrowheads="1"/>
          </p:cNvSpPr>
          <p:nvPr>
            <p:ph type="sldNum" sz="quarter" idx="12"/>
          </p:nvPr>
        </p:nvSpPr>
        <p:spPr/>
        <p:txBody>
          <a:bodyPr/>
          <a:lstStyle>
            <a:lvl1pPr>
              <a:defRPr/>
            </a:lvl1pPr>
          </a:lstStyle>
          <a:p>
            <a:pPr>
              <a:defRPr/>
            </a:pPr>
            <a:fld id="{1DA3D00C-6CAA-4D88-9736-F0C6BE9D0046}" type="slidenum">
              <a:rPr lang="en-US" altLang="en-US"/>
              <a:pPr>
                <a:defRPr/>
              </a:pPr>
              <a:t>‹#›</a:t>
            </a:fld>
            <a:endParaRPr lang="en-US" altLang="en-US"/>
          </a:p>
        </p:txBody>
      </p:sp>
    </p:spTree>
    <p:extLst>
      <p:ext uri="{BB962C8B-B14F-4D97-AF65-F5344CB8AC3E}">
        <p14:creationId xmlns:p14="http://schemas.microsoft.com/office/powerpoint/2010/main" val="22465963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73A7B4-2225-2882-62EB-986A3888059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45397C-0B16-4CC8-CD1D-76FAE8F9FC73}"/>
              </a:ext>
            </a:extLst>
          </p:cNvPr>
          <p:cNvSpPr>
            <a:spLocks noGrp="1" noChangeArrowheads="1"/>
          </p:cNvSpPr>
          <p:nvPr>
            <p:ph type="sldNum" sz="quarter" idx="11"/>
          </p:nvPr>
        </p:nvSpPr>
        <p:spPr>
          <a:ln/>
        </p:spPr>
        <p:txBody>
          <a:bodyPr/>
          <a:lstStyle>
            <a:lvl1pPr>
              <a:defRPr/>
            </a:lvl1pPr>
          </a:lstStyle>
          <a:p>
            <a:pPr>
              <a:defRPr/>
            </a:pPr>
            <a:fld id="{1598E177-9D71-4B99-8EF9-E28DAA941ED1}" type="slidenum">
              <a:rPr lang="en-US" altLang="en-US"/>
              <a:pPr>
                <a:defRPr/>
              </a:pPr>
              <a:t>‹#›</a:t>
            </a:fld>
            <a:endParaRPr lang="en-US" altLang="en-US"/>
          </a:p>
        </p:txBody>
      </p:sp>
      <p:sp>
        <p:nvSpPr>
          <p:cNvPr id="6" name="Rectangle 22">
            <a:extLst>
              <a:ext uri="{FF2B5EF4-FFF2-40B4-BE49-F238E27FC236}">
                <a16:creationId xmlns:a16="http://schemas.microsoft.com/office/drawing/2014/main" id="{5E62D623-49D4-B041-B378-10F3E293BEF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5776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28BD819-C16A-469A-5833-8CC7856BBCD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002450-D5D1-DC95-7C2E-4903FBFF4B45}"/>
              </a:ext>
            </a:extLst>
          </p:cNvPr>
          <p:cNvSpPr>
            <a:spLocks noGrp="1" noChangeArrowheads="1"/>
          </p:cNvSpPr>
          <p:nvPr>
            <p:ph type="sldNum" sz="quarter" idx="11"/>
          </p:nvPr>
        </p:nvSpPr>
        <p:spPr>
          <a:ln/>
        </p:spPr>
        <p:txBody>
          <a:bodyPr/>
          <a:lstStyle>
            <a:lvl1pPr>
              <a:defRPr/>
            </a:lvl1pPr>
          </a:lstStyle>
          <a:p>
            <a:pPr>
              <a:defRPr/>
            </a:pPr>
            <a:fld id="{9CB6FEC8-6D4F-4919-A6DC-775D8EDB615F}" type="slidenum">
              <a:rPr lang="en-US" altLang="en-US"/>
              <a:pPr>
                <a:defRPr/>
              </a:pPr>
              <a:t>‹#›</a:t>
            </a:fld>
            <a:endParaRPr lang="en-US" altLang="en-US"/>
          </a:p>
        </p:txBody>
      </p:sp>
      <p:sp>
        <p:nvSpPr>
          <p:cNvPr id="6" name="Rectangle 22">
            <a:extLst>
              <a:ext uri="{FF2B5EF4-FFF2-40B4-BE49-F238E27FC236}">
                <a16:creationId xmlns:a16="http://schemas.microsoft.com/office/drawing/2014/main" id="{4916F0B1-89CA-7F8D-E2B3-B360DCE0C40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573552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EEC41A2-5C9F-8B25-2D47-7D82497DA62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9FC611-CCBE-474D-8DD9-05EF5BBD543F}"/>
              </a:ext>
            </a:extLst>
          </p:cNvPr>
          <p:cNvSpPr>
            <a:spLocks noGrp="1" noChangeArrowheads="1"/>
          </p:cNvSpPr>
          <p:nvPr>
            <p:ph type="sldNum" sz="quarter" idx="11"/>
          </p:nvPr>
        </p:nvSpPr>
        <p:spPr>
          <a:ln/>
        </p:spPr>
        <p:txBody>
          <a:bodyPr/>
          <a:lstStyle>
            <a:lvl1pPr>
              <a:defRPr/>
            </a:lvl1pPr>
          </a:lstStyle>
          <a:p>
            <a:pPr>
              <a:defRPr/>
            </a:pPr>
            <a:fld id="{B53E1C45-F0B3-4546-887B-8473C2EE72A4}" type="slidenum">
              <a:rPr lang="en-US" altLang="en-US"/>
              <a:pPr>
                <a:defRPr/>
              </a:pPr>
              <a:t>‹#›</a:t>
            </a:fld>
            <a:endParaRPr lang="en-US" altLang="en-US"/>
          </a:p>
        </p:txBody>
      </p:sp>
      <p:sp>
        <p:nvSpPr>
          <p:cNvPr id="7" name="Rectangle 22">
            <a:extLst>
              <a:ext uri="{FF2B5EF4-FFF2-40B4-BE49-F238E27FC236}">
                <a16:creationId xmlns:a16="http://schemas.microsoft.com/office/drawing/2014/main" id="{ECC62FD3-D14C-11A3-1FE5-6FD871BF03C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60364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5239B13-D114-BB1D-8DF9-EC40C820EC2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925B16D-FC5C-E455-3A4A-D365E97F111B}"/>
              </a:ext>
            </a:extLst>
          </p:cNvPr>
          <p:cNvSpPr>
            <a:spLocks noGrp="1" noChangeArrowheads="1"/>
          </p:cNvSpPr>
          <p:nvPr>
            <p:ph type="sldNum" sz="quarter" idx="11"/>
          </p:nvPr>
        </p:nvSpPr>
        <p:spPr>
          <a:ln/>
        </p:spPr>
        <p:txBody>
          <a:bodyPr/>
          <a:lstStyle>
            <a:lvl1pPr>
              <a:defRPr/>
            </a:lvl1pPr>
          </a:lstStyle>
          <a:p>
            <a:pPr>
              <a:defRPr/>
            </a:pPr>
            <a:fld id="{2ACE2D22-C0CB-4D61-8178-AC3A77AFDA53}" type="slidenum">
              <a:rPr lang="en-US" altLang="en-US"/>
              <a:pPr>
                <a:defRPr/>
              </a:pPr>
              <a:t>‹#›</a:t>
            </a:fld>
            <a:endParaRPr lang="en-US" altLang="en-US"/>
          </a:p>
        </p:txBody>
      </p:sp>
      <p:sp>
        <p:nvSpPr>
          <p:cNvPr id="7" name="Rectangle 22">
            <a:extLst>
              <a:ext uri="{FF2B5EF4-FFF2-40B4-BE49-F238E27FC236}">
                <a16:creationId xmlns:a16="http://schemas.microsoft.com/office/drawing/2014/main" id="{FB843FB0-447E-677A-9F00-0937AFBF907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8133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716A78F-98F7-CC69-88E8-40BB5A3C6EC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7357527-34B6-4072-0FF8-BFF37FA43D5F}"/>
              </a:ext>
            </a:extLst>
          </p:cNvPr>
          <p:cNvSpPr>
            <a:spLocks noGrp="1" noChangeArrowheads="1"/>
          </p:cNvSpPr>
          <p:nvPr>
            <p:ph type="sldNum" sz="quarter" idx="11"/>
          </p:nvPr>
        </p:nvSpPr>
        <p:spPr>
          <a:ln/>
        </p:spPr>
        <p:txBody>
          <a:bodyPr/>
          <a:lstStyle>
            <a:lvl1pPr>
              <a:defRPr/>
            </a:lvl1pPr>
          </a:lstStyle>
          <a:p>
            <a:pPr>
              <a:defRPr/>
            </a:pPr>
            <a:fld id="{7DE8BB4B-FB90-48D5-9ECE-E208D9DD06FF}" type="slidenum">
              <a:rPr lang="en-US" altLang="en-US"/>
              <a:pPr>
                <a:defRPr/>
              </a:pPr>
              <a:t>‹#›</a:t>
            </a:fld>
            <a:endParaRPr lang="en-US" altLang="en-US"/>
          </a:p>
        </p:txBody>
      </p:sp>
      <p:sp>
        <p:nvSpPr>
          <p:cNvPr id="9" name="Rectangle 22">
            <a:extLst>
              <a:ext uri="{FF2B5EF4-FFF2-40B4-BE49-F238E27FC236}">
                <a16:creationId xmlns:a16="http://schemas.microsoft.com/office/drawing/2014/main" id="{05EDBEA1-85E2-B760-4453-F720521152C6}"/>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99941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7875C4E-4506-F4B6-1B37-702708274C5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6435CA7-DB89-25F0-DA89-958233D6DB99}"/>
              </a:ext>
            </a:extLst>
          </p:cNvPr>
          <p:cNvSpPr>
            <a:spLocks noGrp="1" noChangeArrowheads="1"/>
          </p:cNvSpPr>
          <p:nvPr>
            <p:ph type="sldNum" sz="quarter" idx="11"/>
          </p:nvPr>
        </p:nvSpPr>
        <p:spPr>
          <a:ln/>
        </p:spPr>
        <p:txBody>
          <a:bodyPr/>
          <a:lstStyle>
            <a:lvl1pPr>
              <a:defRPr/>
            </a:lvl1pPr>
          </a:lstStyle>
          <a:p>
            <a:pPr>
              <a:defRPr/>
            </a:pPr>
            <a:fld id="{DF4B3C17-C304-4E43-95AE-96A9A1E3A874}" type="slidenum">
              <a:rPr lang="en-US" altLang="en-US"/>
              <a:pPr>
                <a:defRPr/>
              </a:pPr>
              <a:t>‹#›</a:t>
            </a:fld>
            <a:endParaRPr lang="en-US" altLang="en-US"/>
          </a:p>
        </p:txBody>
      </p:sp>
      <p:sp>
        <p:nvSpPr>
          <p:cNvPr id="5" name="Rectangle 22">
            <a:extLst>
              <a:ext uri="{FF2B5EF4-FFF2-40B4-BE49-F238E27FC236}">
                <a16:creationId xmlns:a16="http://schemas.microsoft.com/office/drawing/2014/main" id="{53DE1E8C-74B0-0A40-40C5-17A3C112726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337641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0B44213-1A8A-E6E8-8329-04B76620E16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C0468EB-00A4-743B-FEF5-7C4533C4C8D9}"/>
              </a:ext>
            </a:extLst>
          </p:cNvPr>
          <p:cNvSpPr>
            <a:spLocks noGrp="1" noChangeArrowheads="1"/>
          </p:cNvSpPr>
          <p:nvPr>
            <p:ph type="sldNum" sz="quarter" idx="11"/>
          </p:nvPr>
        </p:nvSpPr>
        <p:spPr>
          <a:ln/>
        </p:spPr>
        <p:txBody>
          <a:bodyPr/>
          <a:lstStyle>
            <a:lvl1pPr>
              <a:defRPr/>
            </a:lvl1pPr>
          </a:lstStyle>
          <a:p>
            <a:pPr>
              <a:defRPr/>
            </a:pPr>
            <a:fld id="{95CBCAEF-DF81-4C1A-AB18-5822784E6D60}" type="slidenum">
              <a:rPr lang="en-US" altLang="en-US"/>
              <a:pPr>
                <a:defRPr/>
              </a:pPr>
              <a:t>‹#›</a:t>
            </a:fld>
            <a:endParaRPr lang="en-US" altLang="en-US"/>
          </a:p>
        </p:txBody>
      </p:sp>
      <p:sp>
        <p:nvSpPr>
          <p:cNvPr id="4" name="Rectangle 22">
            <a:extLst>
              <a:ext uri="{FF2B5EF4-FFF2-40B4-BE49-F238E27FC236}">
                <a16:creationId xmlns:a16="http://schemas.microsoft.com/office/drawing/2014/main" id="{FD13EBF4-42B3-3E75-1685-206A1A201AB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5135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EFE646-9E61-B9C6-C1F5-622155B7BC2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176EBAF-EBF5-659D-DCC4-4C5C80CFAF26}"/>
              </a:ext>
            </a:extLst>
          </p:cNvPr>
          <p:cNvSpPr>
            <a:spLocks noGrp="1" noChangeArrowheads="1"/>
          </p:cNvSpPr>
          <p:nvPr>
            <p:ph type="sldNum" sz="quarter" idx="11"/>
          </p:nvPr>
        </p:nvSpPr>
        <p:spPr>
          <a:ln/>
        </p:spPr>
        <p:txBody>
          <a:bodyPr/>
          <a:lstStyle>
            <a:lvl1pPr>
              <a:defRPr/>
            </a:lvl1pPr>
          </a:lstStyle>
          <a:p>
            <a:pPr>
              <a:defRPr/>
            </a:pPr>
            <a:fld id="{55DF4F1C-6536-461A-9C7C-48E63272F480}" type="slidenum">
              <a:rPr lang="en-US" altLang="en-US"/>
              <a:pPr>
                <a:defRPr/>
              </a:pPr>
              <a:t>‹#›</a:t>
            </a:fld>
            <a:endParaRPr lang="en-US" altLang="en-US"/>
          </a:p>
        </p:txBody>
      </p:sp>
      <p:sp>
        <p:nvSpPr>
          <p:cNvPr id="7" name="Rectangle 22">
            <a:extLst>
              <a:ext uri="{FF2B5EF4-FFF2-40B4-BE49-F238E27FC236}">
                <a16:creationId xmlns:a16="http://schemas.microsoft.com/office/drawing/2014/main" id="{FA2E8C1D-4D33-C3F0-669C-F64E0A4B169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45887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5524359-BDEF-F7DF-0C3D-13B4156CF36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F789065-814C-2815-C1BE-5C566C8AD45C}"/>
              </a:ext>
            </a:extLst>
          </p:cNvPr>
          <p:cNvSpPr>
            <a:spLocks noGrp="1" noChangeArrowheads="1"/>
          </p:cNvSpPr>
          <p:nvPr>
            <p:ph type="sldNum" sz="quarter" idx="11"/>
          </p:nvPr>
        </p:nvSpPr>
        <p:spPr>
          <a:ln/>
        </p:spPr>
        <p:txBody>
          <a:bodyPr/>
          <a:lstStyle>
            <a:lvl1pPr>
              <a:defRPr/>
            </a:lvl1pPr>
          </a:lstStyle>
          <a:p>
            <a:pPr>
              <a:defRPr/>
            </a:pPr>
            <a:fld id="{7AF07855-C08A-449A-B99B-778BE319688E}" type="slidenum">
              <a:rPr lang="en-US" altLang="en-US"/>
              <a:pPr>
                <a:defRPr/>
              </a:pPr>
              <a:t>‹#›</a:t>
            </a:fld>
            <a:endParaRPr lang="en-US" altLang="en-US"/>
          </a:p>
        </p:txBody>
      </p:sp>
      <p:sp>
        <p:nvSpPr>
          <p:cNvPr id="7" name="Rectangle 22">
            <a:extLst>
              <a:ext uri="{FF2B5EF4-FFF2-40B4-BE49-F238E27FC236}">
                <a16:creationId xmlns:a16="http://schemas.microsoft.com/office/drawing/2014/main" id="{F19ECA49-A72B-C885-70D0-CBB51D639EC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864899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635F5B-600C-07FC-6C1F-87D4769D4A2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2E2DA0-61AF-77B7-2423-56298120404C}"/>
              </a:ext>
            </a:extLst>
          </p:cNvPr>
          <p:cNvSpPr>
            <a:spLocks noGrp="1" noChangeArrowheads="1"/>
          </p:cNvSpPr>
          <p:nvPr>
            <p:ph type="sldNum" sz="quarter" idx="11"/>
          </p:nvPr>
        </p:nvSpPr>
        <p:spPr>
          <a:ln/>
        </p:spPr>
        <p:txBody>
          <a:bodyPr/>
          <a:lstStyle>
            <a:lvl1pPr>
              <a:defRPr/>
            </a:lvl1pPr>
          </a:lstStyle>
          <a:p>
            <a:pPr>
              <a:defRPr/>
            </a:pPr>
            <a:fld id="{0BCE7447-5F7C-4647-80E4-D3BBD42440A2}" type="slidenum">
              <a:rPr lang="en-US" altLang="en-US"/>
              <a:pPr>
                <a:defRPr/>
              </a:pPr>
              <a:t>‹#›</a:t>
            </a:fld>
            <a:endParaRPr lang="en-US" altLang="en-US"/>
          </a:p>
        </p:txBody>
      </p:sp>
      <p:sp>
        <p:nvSpPr>
          <p:cNvPr id="6" name="Rectangle 22">
            <a:extLst>
              <a:ext uri="{FF2B5EF4-FFF2-40B4-BE49-F238E27FC236}">
                <a16:creationId xmlns:a16="http://schemas.microsoft.com/office/drawing/2014/main" id="{FE2F0E60-582F-2682-7AB2-C743DE361092}"/>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15841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D1159E-A5FD-06D5-121A-BD3F64A4359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FFE7C1-05B2-B9BC-A218-9835A739745E}"/>
              </a:ext>
            </a:extLst>
          </p:cNvPr>
          <p:cNvSpPr>
            <a:spLocks noGrp="1" noChangeArrowheads="1"/>
          </p:cNvSpPr>
          <p:nvPr>
            <p:ph type="sldNum" sz="quarter" idx="11"/>
          </p:nvPr>
        </p:nvSpPr>
        <p:spPr>
          <a:ln/>
        </p:spPr>
        <p:txBody>
          <a:bodyPr/>
          <a:lstStyle>
            <a:lvl1pPr>
              <a:defRPr/>
            </a:lvl1pPr>
          </a:lstStyle>
          <a:p>
            <a:pPr>
              <a:defRPr/>
            </a:pPr>
            <a:fld id="{04CF55D6-A78C-4807-BEDA-F5561EE120ED}" type="slidenum">
              <a:rPr lang="en-US" altLang="en-US"/>
              <a:pPr>
                <a:defRPr/>
              </a:pPr>
              <a:t>‹#›</a:t>
            </a:fld>
            <a:endParaRPr lang="en-US" altLang="en-US"/>
          </a:p>
        </p:txBody>
      </p:sp>
      <p:sp>
        <p:nvSpPr>
          <p:cNvPr id="6" name="Rectangle 22">
            <a:extLst>
              <a:ext uri="{FF2B5EF4-FFF2-40B4-BE49-F238E27FC236}">
                <a16:creationId xmlns:a16="http://schemas.microsoft.com/office/drawing/2014/main" id="{E5E33523-CB35-10A6-A928-CACF403E2285}"/>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71959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able Placeholder 2"/>
          <p:cNvSpPr>
            <a:spLocks noGrp="1"/>
          </p:cNvSpPr>
          <p:nvPr>
            <p:ph type="tbl" idx="1"/>
          </p:nvPr>
        </p:nvSpPr>
        <p:spPr>
          <a:xfrm>
            <a:off x="1676400" y="1981200"/>
            <a:ext cx="7010400" cy="4114800"/>
          </a:xfrm>
        </p:spPr>
        <p:txBody>
          <a:bodyPr/>
          <a:lstStyle/>
          <a:p>
            <a:pPr lvl="0"/>
            <a:endParaRPr lang="en-US" noProof="0"/>
          </a:p>
        </p:txBody>
      </p:sp>
      <p:sp>
        <p:nvSpPr>
          <p:cNvPr id="4" name="Rectangle 4">
            <a:extLst>
              <a:ext uri="{FF2B5EF4-FFF2-40B4-BE49-F238E27FC236}">
                <a16:creationId xmlns:a16="http://schemas.microsoft.com/office/drawing/2014/main" id="{0831D24F-BDC2-A301-B82A-69B51DE2D5A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B7EDE1-BF8C-6CA4-5510-26AAFEC62C28}"/>
              </a:ext>
            </a:extLst>
          </p:cNvPr>
          <p:cNvSpPr>
            <a:spLocks noGrp="1" noChangeArrowheads="1"/>
          </p:cNvSpPr>
          <p:nvPr>
            <p:ph type="sldNum" sz="quarter" idx="11"/>
          </p:nvPr>
        </p:nvSpPr>
        <p:spPr>
          <a:ln/>
        </p:spPr>
        <p:txBody>
          <a:bodyPr/>
          <a:lstStyle>
            <a:lvl1pPr>
              <a:defRPr/>
            </a:lvl1pPr>
          </a:lstStyle>
          <a:p>
            <a:pPr>
              <a:defRPr/>
            </a:pPr>
            <a:fld id="{E5C39103-817E-4CFA-9E7E-6F546BA13F68}" type="slidenum">
              <a:rPr lang="en-US" altLang="en-US"/>
              <a:pPr>
                <a:defRPr/>
              </a:pPr>
              <a:t>‹#›</a:t>
            </a:fld>
            <a:endParaRPr lang="en-US" altLang="en-US"/>
          </a:p>
        </p:txBody>
      </p:sp>
      <p:sp>
        <p:nvSpPr>
          <p:cNvPr id="6" name="Rectangle 22">
            <a:extLst>
              <a:ext uri="{FF2B5EF4-FFF2-40B4-BE49-F238E27FC236}">
                <a16:creationId xmlns:a16="http://schemas.microsoft.com/office/drawing/2014/main" id="{700141AB-FB07-25D8-7226-9B20DF04BC96}"/>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61520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7">
            <a:extLst>
              <a:ext uri="{FF2B5EF4-FFF2-40B4-BE49-F238E27FC236}">
                <a16:creationId xmlns:a16="http://schemas.microsoft.com/office/drawing/2014/main" id="{255B81E7-F634-B906-22B2-1969014E5F47}"/>
              </a:ext>
            </a:extLst>
          </p:cNvPr>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8">
            <a:extLst>
              <a:ext uri="{FF2B5EF4-FFF2-40B4-BE49-F238E27FC236}">
                <a16:creationId xmlns:a16="http://schemas.microsoft.com/office/drawing/2014/main" id="{EF5B6FB3-E28E-7FE9-6773-B4B223B48223}"/>
              </a:ext>
            </a:extLst>
          </p:cNvPr>
          <p:cNvGrpSpPr>
            <a:grpSpLocks/>
          </p:cNvGrpSpPr>
          <p:nvPr/>
        </p:nvGrpSpPr>
        <p:grpSpPr bwMode="auto">
          <a:xfrm>
            <a:off x="228600" y="1447800"/>
            <a:ext cx="2286000" cy="2514600"/>
            <a:chOff x="144" y="912"/>
            <a:chExt cx="1440" cy="1584"/>
          </a:xfrm>
        </p:grpSpPr>
        <p:sp>
          <p:nvSpPr>
            <p:cNvPr id="4" name="Rectangle 9">
              <a:extLst>
                <a:ext uri="{FF2B5EF4-FFF2-40B4-BE49-F238E27FC236}">
                  <a16:creationId xmlns:a16="http://schemas.microsoft.com/office/drawing/2014/main" id="{EED4E3D5-D8AF-0CFB-18BB-934DE6612611}"/>
                </a:ext>
              </a:extLst>
            </p:cNvPr>
            <p:cNvSpPr>
              <a:spLocks noChangeArrowheads="1"/>
            </p:cNvSpPr>
            <p:nvPr/>
          </p:nvSpPr>
          <p:spPr bwMode="auto">
            <a:xfrm>
              <a:off x="960" y="912"/>
              <a:ext cx="52" cy="97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5" name="Rectangle 10">
              <a:extLst>
                <a:ext uri="{FF2B5EF4-FFF2-40B4-BE49-F238E27FC236}">
                  <a16:creationId xmlns:a16="http://schemas.microsoft.com/office/drawing/2014/main" id="{08807701-1DA4-D7F2-7C54-7AA7B8AB7F92}"/>
                </a:ext>
              </a:extLst>
            </p:cNvPr>
            <p:cNvSpPr>
              <a:spLocks noChangeArrowheads="1"/>
            </p:cNvSpPr>
            <p:nvPr/>
          </p:nvSpPr>
          <p:spPr bwMode="auto">
            <a:xfrm>
              <a:off x="844" y="912"/>
              <a:ext cx="52" cy="8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 name="Rectangle 11">
              <a:extLst>
                <a:ext uri="{FF2B5EF4-FFF2-40B4-BE49-F238E27FC236}">
                  <a16:creationId xmlns:a16="http://schemas.microsoft.com/office/drawing/2014/main" id="{608F2802-4492-2090-7DE0-734647B241ED}"/>
                </a:ext>
              </a:extLst>
            </p:cNvPr>
            <p:cNvSpPr>
              <a:spLocks noChangeArrowheads="1"/>
            </p:cNvSpPr>
            <p:nvPr/>
          </p:nvSpPr>
          <p:spPr bwMode="auto">
            <a:xfrm>
              <a:off x="727" y="912"/>
              <a:ext cx="52" cy="7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7" name="Rectangle 12">
              <a:extLst>
                <a:ext uri="{FF2B5EF4-FFF2-40B4-BE49-F238E27FC236}">
                  <a16:creationId xmlns:a16="http://schemas.microsoft.com/office/drawing/2014/main" id="{D1BDDC80-3300-24A6-E9B8-604ABC23B0E4}"/>
                </a:ext>
              </a:extLst>
            </p:cNvPr>
            <p:cNvSpPr>
              <a:spLocks noChangeArrowheads="1"/>
            </p:cNvSpPr>
            <p:nvPr/>
          </p:nvSpPr>
          <p:spPr bwMode="auto">
            <a:xfrm>
              <a:off x="610" y="912"/>
              <a:ext cx="52" cy="612"/>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8" name="Rectangle 13">
              <a:extLst>
                <a:ext uri="{FF2B5EF4-FFF2-40B4-BE49-F238E27FC236}">
                  <a16:creationId xmlns:a16="http://schemas.microsoft.com/office/drawing/2014/main" id="{7D4C36B7-7A3F-C6B9-2F44-DCC7971BAB32}"/>
                </a:ext>
              </a:extLst>
            </p:cNvPr>
            <p:cNvSpPr>
              <a:spLocks noChangeArrowheads="1"/>
            </p:cNvSpPr>
            <p:nvPr/>
          </p:nvSpPr>
          <p:spPr bwMode="auto">
            <a:xfrm>
              <a:off x="494" y="912"/>
              <a:ext cx="52" cy="493"/>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 name="Rectangle 14">
              <a:extLst>
                <a:ext uri="{FF2B5EF4-FFF2-40B4-BE49-F238E27FC236}">
                  <a16:creationId xmlns:a16="http://schemas.microsoft.com/office/drawing/2014/main" id="{5EEF2F3D-7279-4506-772A-0BF3DF9AB5AD}"/>
                </a:ext>
              </a:extLst>
            </p:cNvPr>
            <p:cNvSpPr>
              <a:spLocks noChangeArrowheads="1"/>
            </p:cNvSpPr>
            <p:nvPr/>
          </p:nvSpPr>
          <p:spPr bwMode="auto">
            <a:xfrm>
              <a:off x="377" y="912"/>
              <a:ext cx="52" cy="3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 name="Rectangle 15">
              <a:extLst>
                <a:ext uri="{FF2B5EF4-FFF2-40B4-BE49-F238E27FC236}">
                  <a16:creationId xmlns:a16="http://schemas.microsoft.com/office/drawing/2014/main" id="{0A694776-C2B4-C247-C050-56D8AE95D9D3}"/>
                </a:ext>
              </a:extLst>
            </p:cNvPr>
            <p:cNvSpPr>
              <a:spLocks noChangeArrowheads="1"/>
            </p:cNvSpPr>
            <p:nvPr/>
          </p:nvSpPr>
          <p:spPr bwMode="auto">
            <a:xfrm>
              <a:off x="260" y="912"/>
              <a:ext cx="52" cy="24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 name="Rectangle 16">
              <a:extLst>
                <a:ext uri="{FF2B5EF4-FFF2-40B4-BE49-F238E27FC236}">
                  <a16:creationId xmlns:a16="http://schemas.microsoft.com/office/drawing/2014/main" id="{E156B070-02D0-2C45-959C-0B36ECBC6BDC}"/>
                </a:ext>
              </a:extLst>
            </p:cNvPr>
            <p:cNvSpPr>
              <a:spLocks noChangeArrowheads="1"/>
            </p:cNvSpPr>
            <p:nvPr/>
          </p:nvSpPr>
          <p:spPr bwMode="auto">
            <a:xfrm>
              <a:off x="144" y="912"/>
              <a:ext cx="52" cy="125"/>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 name="Rectangle 17">
              <a:extLst>
                <a:ext uri="{FF2B5EF4-FFF2-40B4-BE49-F238E27FC236}">
                  <a16:creationId xmlns:a16="http://schemas.microsoft.com/office/drawing/2014/main" id="{3ECEE606-3CBC-B31F-6D3E-916A3FEEBC87}"/>
                </a:ext>
              </a:extLst>
            </p:cNvPr>
            <p:cNvSpPr>
              <a:spLocks noChangeArrowheads="1"/>
            </p:cNvSpPr>
            <p:nvPr/>
          </p:nvSpPr>
          <p:spPr bwMode="auto">
            <a:xfrm>
              <a:off x="1077" y="912"/>
              <a:ext cx="49" cy="1098"/>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 name="Rectangle 18">
              <a:extLst>
                <a:ext uri="{FF2B5EF4-FFF2-40B4-BE49-F238E27FC236}">
                  <a16:creationId xmlns:a16="http://schemas.microsoft.com/office/drawing/2014/main" id="{EE1FCD9A-32E7-739A-980E-AEF6894AB27B}"/>
                </a:ext>
              </a:extLst>
            </p:cNvPr>
            <p:cNvSpPr>
              <a:spLocks noChangeArrowheads="1"/>
            </p:cNvSpPr>
            <p:nvPr/>
          </p:nvSpPr>
          <p:spPr bwMode="auto">
            <a:xfrm>
              <a:off x="1191" y="912"/>
              <a:ext cx="49" cy="1223"/>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 name="Rectangle 19">
              <a:extLst>
                <a:ext uri="{FF2B5EF4-FFF2-40B4-BE49-F238E27FC236}">
                  <a16:creationId xmlns:a16="http://schemas.microsoft.com/office/drawing/2014/main" id="{9EE9E2A7-DE00-3FBF-553A-04B64C3B8072}"/>
                </a:ext>
              </a:extLst>
            </p:cNvPr>
            <p:cNvSpPr>
              <a:spLocks noChangeArrowheads="1"/>
            </p:cNvSpPr>
            <p:nvPr/>
          </p:nvSpPr>
          <p:spPr bwMode="auto">
            <a:xfrm>
              <a:off x="1304" y="912"/>
              <a:ext cx="49" cy="134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 name="Rectangle 20">
              <a:extLst>
                <a:ext uri="{FF2B5EF4-FFF2-40B4-BE49-F238E27FC236}">
                  <a16:creationId xmlns:a16="http://schemas.microsoft.com/office/drawing/2014/main" id="{47BA95F3-1BB2-FADD-AD4A-ED913AD8427B}"/>
                </a:ext>
              </a:extLst>
            </p:cNvPr>
            <p:cNvSpPr>
              <a:spLocks noChangeArrowheads="1"/>
            </p:cNvSpPr>
            <p:nvPr/>
          </p:nvSpPr>
          <p:spPr bwMode="auto">
            <a:xfrm>
              <a:off x="1418" y="912"/>
              <a:ext cx="52" cy="1466"/>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6" name="Rectangle 21">
              <a:extLst>
                <a:ext uri="{FF2B5EF4-FFF2-40B4-BE49-F238E27FC236}">
                  <a16:creationId xmlns:a16="http://schemas.microsoft.com/office/drawing/2014/main" id="{5A8E12DC-BDFF-0DC6-567D-E4562D1EE876}"/>
                </a:ext>
              </a:extLst>
            </p:cNvPr>
            <p:cNvSpPr>
              <a:spLocks noChangeArrowheads="1"/>
            </p:cNvSpPr>
            <p:nvPr/>
          </p:nvSpPr>
          <p:spPr bwMode="auto">
            <a:xfrm>
              <a:off x="1535" y="912"/>
              <a:ext cx="49" cy="158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7" name="Line 22">
            <a:extLst>
              <a:ext uri="{FF2B5EF4-FFF2-40B4-BE49-F238E27FC236}">
                <a16:creationId xmlns:a16="http://schemas.microsoft.com/office/drawing/2014/main" id="{5E17E748-268F-3596-628B-0F387AFC7D82}"/>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66" name="Rectangle 2"/>
          <p:cNvSpPr>
            <a:spLocks noGrp="1" noChangeArrowheads="1"/>
          </p:cNvSpPr>
          <p:nvPr>
            <p:ph type="ctrTitle"/>
          </p:nvPr>
        </p:nvSpPr>
        <p:spPr>
          <a:xfrm>
            <a:off x="2895600" y="1371600"/>
            <a:ext cx="5867400" cy="2286000"/>
          </a:xfrm>
        </p:spPr>
        <p:txBody>
          <a:bodyPr/>
          <a:lstStyle>
            <a:lvl1pPr>
              <a:defRPr/>
            </a:lvl1pPr>
          </a:lstStyle>
          <a:p>
            <a:pPr lvl="0"/>
            <a:r>
              <a:rPr lang="en-US" noProof="0"/>
              <a:t>Click to edit Master title style</a:t>
            </a:r>
          </a:p>
        </p:txBody>
      </p:sp>
      <p:sp>
        <p:nvSpPr>
          <p:cNvPr id="190467" name="Rectangle 3"/>
          <p:cNvSpPr>
            <a:spLocks noGrp="1" noChangeArrowheads="1"/>
          </p:cNvSpPr>
          <p:nvPr>
            <p:ph type="subTitle" idx="1"/>
          </p:nvPr>
        </p:nvSpPr>
        <p:spPr>
          <a:xfrm>
            <a:off x="2971800" y="4267200"/>
            <a:ext cx="5791200" cy="1447800"/>
          </a:xfrm>
        </p:spPr>
        <p:txBody>
          <a:bodyPr/>
          <a:lstStyle>
            <a:lvl1pPr marL="0" indent="0" algn="ctr">
              <a:buFont typeface="Wingdings" pitchFamily="2" charset="2"/>
              <a:buNone/>
              <a:defRPr/>
            </a:lvl1pPr>
          </a:lstStyle>
          <a:p>
            <a:pPr lvl="0"/>
            <a:r>
              <a:rPr lang="en-US" noProof="0"/>
              <a:t>Click to edit Master subtitle style</a:t>
            </a:r>
          </a:p>
        </p:txBody>
      </p:sp>
      <p:sp>
        <p:nvSpPr>
          <p:cNvPr id="18" name="Rectangle 4">
            <a:extLst>
              <a:ext uri="{FF2B5EF4-FFF2-40B4-BE49-F238E27FC236}">
                <a16:creationId xmlns:a16="http://schemas.microsoft.com/office/drawing/2014/main" id="{0E179343-408B-F73D-DB5C-948DF643A545}"/>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5">
            <a:extLst>
              <a:ext uri="{FF2B5EF4-FFF2-40B4-BE49-F238E27FC236}">
                <a16:creationId xmlns:a16="http://schemas.microsoft.com/office/drawing/2014/main" id="{8465C799-EDA1-B545-D2E1-86EF853AEE3F}"/>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6">
            <a:extLst>
              <a:ext uri="{FF2B5EF4-FFF2-40B4-BE49-F238E27FC236}">
                <a16:creationId xmlns:a16="http://schemas.microsoft.com/office/drawing/2014/main" id="{9735023F-E446-C751-B9A0-CE2DFDE61077}"/>
              </a:ext>
            </a:extLst>
          </p:cNvPr>
          <p:cNvSpPr>
            <a:spLocks noGrp="1" noChangeArrowheads="1"/>
          </p:cNvSpPr>
          <p:nvPr>
            <p:ph type="sldNum" sz="quarter" idx="12"/>
          </p:nvPr>
        </p:nvSpPr>
        <p:spPr/>
        <p:txBody>
          <a:bodyPr/>
          <a:lstStyle>
            <a:lvl1pPr>
              <a:defRPr/>
            </a:lvl1pPr>
          </a:lstStyle>
          <a:p>
            <a:pPr>
              <a:defRPr/>
            </a:pPr>
            <a:fld id="{FD639364-9A22-4562-8C5D-CE2A2182561C}" type="slidenum">
              <a:rPr lang="en-US" altLang="en-US"/>
              <a:pPr>
                <a:defRPr/>
              </a:pPr>
              <a:t>‹#›</a:t>
            </a:fld>
            <a:endParaRPr lang="en-US" altLang="en-US"/>
          </a:p>
        </p:txBody>
      </p:sp>
    </p:spTree>
    <p:extLst>
      <p:ext uri="{BB962C8B-B14F-4D97-AF65-F5344CB8AC3E}">
        <p14:creationId xmlns:p14="http://schemas.microsoft.com/office/powerpoint/2010/main" val="3624174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9397D92-0938-5399-C9D1-7243240582D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C45EFD-E5E2-DEA0-D1D3-E69EAE2F6B1E}"/>
              </a:ext>
            </a:extLst>
          </p:cNvPr>
          <p:cNvSpPr>
            <a:spLocks noGrp="1" noChangeArrowheads="1"/>
          </p:cNvSpPr>
          <p:nvPr>
            <p:ph type="sldNum" sz="quarter" idx="11"/>
          </p:nvPr>
        </p:nvSpPr>
        <p:spPr>
          <a:ln/>
        </p:spPr>
        <p:txBody>
          <a:bodyPr/>
          <a:lstStyle>
            <a:lvl1pPr>
              <a:defRPr/>
            </a:lvl1pPr>
          </a:lstStyle>
          <a:p>
            <a:pPr>
              <a:defRPr/>
            </a:pPr>
            <a:fld id="{20B1B69A-B0A2-4569-AE5F-4CC34E015530}" type="slidenum">
              <a:rPr lang="en-US" altLang="en-US"/>
              <a:pPr>
                <a:defRPr/>
              </a:pPr>
              <a:t>‹#›</a:t>
            </a:fld>
            <a:endParaRPr lang="en-US" altLang="en-US"/>
          </a:p>
        </p:txBody>
      </p:sp>
      <p:sp>
        <p:nvSpPr>
          <p:cNvPr id="6" name="Rectangle 22">
            <a:extLst>
              <a:ext uri="{FF2B5EF4-FFF2-40B4-BE49-F238E27FC236}">
                <a16:creationId xmlns:a16="http://schemas.microsoft.com/office/drawing/2014/main" id="{CD5D4E35-F4A5-3571-E20E-7A14900CF56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748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4F44DE5-2B39-D8F8-7D6E-9FDCB8B5B5F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36F7870-5D94-BC8F-7843-8C8823372317}"/>
              </a:ext>
            </a:extLst>
          </p:cNvPr>
          <p:cNvSpPr>
            <a:spLocks noGrp="1" noChangeArrowheads="1"/>
          </p:cNvSpPr>
          <p:nvPr>
            <p:ph type="sldNum" sz="quarter" idx="11"/>
          </p:nvPr>
        </p:nvSpPr>
        <p:spPr>
          <a:ln/>
        </p:spPr>
        <p:txBody>
          <a:bodyPr/>
          <a:lstStyle>
            <a:lvl1pPr>
              <a:defRPr/>
            </a:lvl1pPr>
          </a:lstStyle>
          <a:p>
            <a:pPr>
              <a:defRPr/>
            </a:pPr>
            <a:fld id="{17FD70EA-2C53-408E-B80B-4C150C6EF827}" type="slidenum">
              <a:rPr lang="en-US" altLang="en-US"/>
              <a:pPr>
                <a:defRPr/>
              </a:pPr>
              <a:t>‹#›</a:t>
            </a:fld>
            <a:endParaRPr lang="en-US" altLang="en-US"/>
          </a:p>
        </p:txBody>
      </p:sp>
      <p:sp>
        <p:nvSpPr>
          <p:cNvPr id="9" name="Rectangle 22">
            <a:extLst>
              <a:ext uri="{FF2B5EF4-FFF2-40B4-BE49-F238E27FC236}">
                <a16:creationId xmlns:a16="http://schemas.microsoft.com/office/drawing/2014/main" id="{291327EE-AE7C-64BD-8BD7-F090E9BE0D8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217436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87B6A33-C6F5-F37D-7895-AD304240483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72A31B-1DF7-4BD8-ACCD-8BEA650903DF}"/>
              </a:ext>
            </a:extLst>
          </p:cNvPr>
          <p:cNvSpPr>
            <a:spLocks noGrp="1" noChangeArrowheads="1"/>
          </p:cNvSpPr>
          <p:nvPr>
            <p:ph type="sldNum" sz="quarter" idx="11"/>
          </p:nvPr>
        </p:nvSpPr>
        <p:spPr>
          <a:ln/>
        </p:spPr>
        <p:txBody>
          <a:bodyPr/>
          <a:lstStyle>
            <a:lvl1pPr>
              <a:defRPr/>
            </a:lvl1pPr>
          </a:lstStyle>
          <a:p>
            <a:pPr>
              <a:defRPr/>
            </a:pPr>
            <a:fld id="{45D3509F-6713-4596-A23E-55BCFE26F79C}" type="slidenum">
              <a:rPr lang="en-US" altLang="en-US"/>
              <a:pPr>
                <a:defRPr/>
              </a:pPr>
              <a:t>‹#›</a:t>
            </a:fld>
            <a:endParaRPr lang="en-US" altLang="en-US"/>
          </a:p>
        </p:txBody>
      </p:sp>
      <p:sp>
        <p:nvSpPr>
          <p:cNvPr id="6" name="Rectangle 22">
            <a:extLst>
              <a:ext uri="{FF2B5EF4-FFF2-40B4-BE49-F238E27FC236}">
                <a16:creationId xmlns:a16="http://schemas.microsoft.com/office/drawing/2014/main" id="{9FA2E5BA-453E-12D0-0237-DA5D38676245}"/>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44520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7605823-B0F2-78FE-56AE-1101270D6FB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A4CCD9-EF76-31F8-CF3B-D63A52C79F5F}"/>
              </a:ext>
            </a:extLst>
          </p:cNvPr>
          <p:cNvSpPr>
            <a:spLocks noGrp="1" noChangeArrowheads="1"/>
          </p:cNvSpPr>
          <p:nvPr>
            <p:ph type="sldNum" sz="quarter" idx="11"/>
          </p:nvPr>
        </p:nvSpPr>
        <p:spPr>
          <a:ln/>
        </p:spPr>
        <p:txBody>
          <a:bodyPr/>
          <a:lstStyle>
            <a:lvl1pPr>
              <a:defRPr/>
            </a:lvl1pPr>
          </a:lstStyle>
          <a:p>
            <a:pPr>
              <a:defRPr/>
            </a:pPr>
            <a:fld id="{FB1A4704-0095-42AF-B872-F3F90246C4B8}" type="slidenum">
              <a:rPr lang="en-US" altLang="en-US"/>
              <a:pPr>
                <a:defRPr/>
              </a:pPr>
              <a:t>‹#›</a:t>
            </a:fld>
            <a:endParaRPr lang="en-US" altLang="en-US"/>
          </a:p>
        </p:txBody>
      </p:sp>
      <p:sp>
        <p:nvSpPr>
          <p:cNvPr id="7" name="Rectangle 22">
            <a:extLst>
              <a:ext uri="{FF2B5EF4-FFF2-40B4-BE49-F238E27FC236}">
                <a16:creationId xmlns:a16="http://schemas.microsoft.com/office/drawing/2014/main" id="{52A5AE6E-2FC9-258B-0BB8-4B87F84C87F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317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4E1D743-1DBC-BF7D-2AAF-7C6F2A61181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112F91A-4557-56C0-27F5-5BE90ACECF04}"/>
              </a:ext>
            </a:extLst>
          </p:cNvPr>
          <p:cNvSpPr>
            <a:spLocks noGrp="1" noChangeArrowheads="1"/>
          </p:cNvSpPr>
          <p:nvPr>
            <p:ph type="sldNum" sz="quarter" idx="11"/>
          </p:nvPr>
        </p:nvSpPr>
        <p:spPr>
          <a:ln/>
        </p:spPr>
        <p:txBody>
          <a:bodyPr/>
          <a:lstStyle>
            <a:lvl1pPr>
              <a:defRPr/>
            </a:lvl1pPr>
          </a:lstStyle>
          <a:p>
            <a:pPr>
              <a:defRPr/>
            </a:pPr>
            <a:fld id="{1E8F11EB-569B-4241-B643-09160B58D535}" type="slidenum">
              <a:rPr lang="en-US" altLang="en-US"/>
              <a:pPr>
                <a:defRPr/>
              </a:pPr>
              <a:t>‹#›</a:t>
            </a:fld>
            <a:endParaRPr lang="en-US" altLang="en-US"/>
          </a:p>
        </p:txBody>
      </p:sp>
      <p:sp>
        <p:nvSpPr>
          <p:cNvPr id="9" name="Rectangle 22">
            <a:extLst>
              <a:ext uri="{FF2B5EF4-FFF2-40B4-BE49-F238E27FC236}">
                <a16:creationId xmlns:a16="http://schemas.microsoft.com/office/drawing/2014/main" id="{B5D7FE82-76CE-26B9-0119-16AEBD4DACB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6458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38B9CDA-72DC-3E7F-B376-1F4D7B87BC2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25C2F2E-8157-2994-E633-BC6097C98BB2}"/>
              </a:ext>
            </a:extLst>
          </p:cNvPr>
          <p:cNvSpPr>
            <a:spLocks noGrp="1" noChangeArrowheads="1"/>
          </p:cNvSpPr>
          <p:nvPr>
            <p:ph type="sldNum" sz="quarter" idx="11"/>
          </p:nvPr>
        </p:nvSpPr>
        <p:spPr>
          <a:ln/>
        </p:spPr>
        <p:txBody>
          <a:bodyPr/>
          <a:lstStyle>
            <a:lvl1pPr>
              <a:defRPr/>
            </a:lvl1pPr>
          </a:lstStyle>
          <a:p>
            <a:pPr>
              <a:defRPr/>
            </a:pPr>
            <a:fld id="{25F9999E-3F4A-420A-A87A-501ACC2BB087}" type="slidenum">
              <a:rPr lang="en-US" altLang="en-US"/>
              <a:pPr>
                <a:defRPr/>
              </a:pPr>
              <a:t>‹#›</a:t>
            </a:fld>
            <a:endParaRPr lang="en-US" altLang="en-US"/>
          </a:p>
        </p:txBody>
      </p:sp>
      <p:sp>
        <p:nvSpPr>
          <p:cNvPr id="5" name="Rectangle 22">
            <a:extLst>
              <a:ext uri="{FF2B5EF4-FFF2-40B4-BE49-F238E27FC236}">
                <a16:creationId xmlns:a16="http://schemas.microsoft.com/office/drawing/2014/main" id="{04557021-808D-5987-F659-9728C960E9C5}"/>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49536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115CB7-7D65-B8EC-03C5-B4AD059EB02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8D76714-B055-9134-0B8C-2E1B3E8A09EF}"/>
              </a:ext>
            </a:extLst>
          </p:cNvPr>
          <p:cNvSpPr>
            <a:spLocks noGrp="1" noChangeArrowheads="1"/>
          </p:cNvSpPr>
          <p:nvPr>
            <p:ph type="sldNum" sz="quarter" idx="11"/>
          </p:nvPr>
        </p:nvSpPr>
        <p:spPr>
          <a:ln/>
        </p:spPr>
        <p:txBody>
          <a:bodyPr/>
          <a:lstStyle>
            <a:lvl1pPr>
              <a:defRPr/>
            </a:lvl1pPr>
          </a:lstStyle>
          <a:p>
            <a:pPr>
              <a:defRPr/>
            </a:pPr>
            <a:fld id="{BBE318A3-719F-4FB5-9C2E-5951C12893BF}" type="slidenum">
              <a:rPr lang="en-US" altLang="en-US"/>
              <a:pPr>
                <a:defRPr/>
              </a:pPr>
              <a:t>‹#›</a:t>
            </a:fld>
            <a:endParaRPr lang="en-US" altLang="en-US"/>
          </a:p>
        </p:txBody>
      </p:sp>
      <p:sp>
        <p:nvSpPr>
          <p:cNvPr id="4" name="Rectangle 22">
            <a:extLst>
              <a:ext uri="{FF2B5EF4-FFF2-40B4-BE49-F238E27FC236}">
                <a16:creationId xmlns:a16="http://schemas.microsoft.com/office/drawing/2014/main" id="{67F05B42-CDB6-76C8-4480-7C31E9BA3E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4529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2A8F762-3392-827F-3A3F-B17295D506E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8FA8DED-A6ED-44A7-DB1E-128C4D975768}"/>
              </a:ext>
            </a:extLst>
          </p:cNvPr>
          <p:cNvSpPr>
            <a:spLocks noGrp="1" noChangeArrowheads="1"/>
          </p:cNvSpPr>
          <p:nvPr>
            <p:ph type="sldNum" sz="quarter" idx="11"/>
          </p:nvPr>
        </p:nvSpPr>
        <p:spPr>
          <a:ln/>
        </p:spPr>
        <p:txBody>
          <a:bodyPr/>
          <a:lstStyle>
            <a:lvl1pPr>
              <a:defRPr/>
            </a:lvl1pPr>
          </a:lstStyle>
          <a:p>
            <a:pPr>
              <a:defRPr/>
            </a:pPr>
            <a:fld id="{146EB410-48C7-4CE0-9C9F-208A505B53E8}" type="slidenum">
              <a:rPr lang="en-US" altLang="en-US"/>
              <a:pPr>
                <a:defRPr/>
              </a:pPr>
              <a:t>‹#›</a:t>
            </a:fld>
            <a:endParaRPr lang="en-US" altLang="en-US"/>
          </a:p>
        </p:txBody>
      </p:sp>
      <p:sp>
        <p:nvSpPr>
          <p:cNvPr id="7" name="Rectangle 22">
            <a:extLst>
              <a:ext uri="{FF2B5EF4-FFF2-40B4-BE49-F238E27FC236}">
                <a16:creationId xmlns:a16="http://schemas.microsoft.com/office/drawing/2014/main" id="{649265CD-8CDD-6DA5-6E6D-B5F2888CADC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4434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A1F027A-A131-6686-8AAA-C0AC8C36776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5ED33F-05B3-B235-A0A2-6651F5E368D0}"/>
              </a:ext>
            </a:extLst>
          </p:cNvPr>
          <p:cNvSpPr>
            <a:spLocks noGrp="1" noChangeArrowheads="1"/>
          </p:cNvSpPr>
          <p:nvPr>
            <p:ph type="sldNum" sz="quarter" idx="11"/>
          </p:nvPr>
        </p:nvSpPr>
        <p:spPr>
          <a:ln/>
        </p:spPr>
        <p:txBody>
          <a:bodyPr/>
          <a:lstStyle>
            <a:lvl1pPr>
              <a:defRPr/>
            </a:lvl1pPr>
          </a:lstStyle>
          <a:p>
            <a:pPr>
              <a:defRPr/>
            </a:pPr>
            <a:fld id="{ECE34445-ED56-4113-BD6C-9B2EEC6F6FBD}" type="slidenum">
              <a:rPr lang="en-US" altLang="en-US"/>
              <a:pPr>
                <a:defRPr/>
              </a:pPr>
              <a:t>‹#›</a:t>
            </a:fld>
            <a:endParaRPr lang="en-US" altLang="en-US"/>
          </a:p>
        </p:txBody>
      </p:sp>
      <p:sp>
        <p:nvSpPr>
          <p:cNvPr id="7" name="Rectangle 22">
            <a:extLst>
              <a:ext uri="{FF2B5EF4-FFF2-40B4-BE49-F238E27FC236}">
                <a16:creationId xmlns:a16="http://schemas.microsoft.com/office/drawing/2014/main" id="{2126A246-3191-294A-BD9C-2C5AD31E09B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4833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F86284-2022-8C1B-853D-C297369CD6E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95E8C0-1304-275D-A62E-CB7F8FAD4CFB}"/>
              </a:ext>
            </a:extLst>
          </p:cNvPr>
          <p:cNvSpPr>
            <a:spLocks noGrp="1" noChangeArrowheads="1"/>
          </p:cNvSpPr>
          <p:nvPr>
            <p:ph type="sldNum" sz="quarter" idx="11"/>
          </p:nvPr>
        </p:nvSpPr>
        <p:spPr>
          <a:ln/>
        </p:spPr>
        <p:txBody>
          <a:bodyPr/>
          <a:lstStyle>
            <a:lvl1pPr>
              <a:defRPr/>
            </a:lvl1pPr>
          </a:lstStyle>
          <a:p>
            <a:pPr>
              <a:defRPr/>
            </a:pPr>
            <a:fld id="{0E358C98-AFC1-45E5-A35E-F6961C1B135D}" type="slidenum">
              <a:rPr lang="en-US" altLang="en-US"/>
              <a:pPr>
                <a:defRPr/>
              </a:pPr>
              <a:t>‹#›</a:t>
            </a:fld>
            <a:endParaRPr lang="en-US" altLang="en-US"/>
          </a:p>
        </p:txBody>
      </p:sp>
      <p:sp>
        <p:nvSpPr>
          <p:cNvPr id="6" name="Rectangle 22">
            <a:extLst>
              <a:ext uri="{FF2B5EF4-FFF2-40B4-BE49-F238E27FC236}">
                <a16:creationId xmlns:a16="http://schemas.microsoft.com/office/drawing/2014/main" id="{D8E45ABC-A447-EF6C-1C3F-18656AC383C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841139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9709EB-527D-EC06-2ACB-274395D3B39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DA57C9-C6D6-C831-1AE0-31DB7CAEDC1F}"/>
              </a:ext>
            </a:extLst>
          </p:cNvPr>
          <p:cNvSpPr>
            <a:spLocks noGrp="1" noChangeArrowheads="1"/>
          </p:cNvSpPr>
          <p:nvPr>
            <p:ph type="sldNum" sz="quarter" idx="11"/>
          </p:nvPr>
        </p:nvSpPr>
        <p:spPr>
          <a:ln/>
        </p:spPr>
        <p:txBody>
          <a:bodyPr/>
          <a:lstStyle>
            <a:lvl1pPr>
              <a:defRPr/>
            </a:lvl1pPr>
          </a:lstStyle>
          <a:p>
            <a:pPr>
              <a:defRPr/>
            </a:pPr>
            <a:fld id="{E681F7E8-47BA-42D4-BCEB-5C0913931705}" type="slidenum">
              <a:rPr lang="en-US" altLang="en-US"/>
              <a:pPr>
                <a:defRPr/>
              </a:pPr>
              <a:t>‹#›</a:t>
            </a:fld>
            <a:endParaRPr lang="en-US" altLang="en-US"/>
          </a:p>
        </p:txBody>
      </p:sp>
      <p:sp>
        <p:nvSpPr>
          <p:cNvPr id="6" name="Rectangle 22">
            <a:extLst>
              <a:ext uri="{FF2B5EF4-FFF2-40B4-BE49-F238E27FC236}">
                <a16:creationId xmlns:a16="http://schemas.microsoft.com/office/drawing/2014/main" id="{CAB17742-DF1B-120E-39D9-C8D0AC2A48B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438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able Placeholder 2"/>
          <p:cNvSpPr>
            <a:spLocks noGrp="1"/>
          </p:cNvSpPr>
          <p:nvPr>
            <p:ph type="tbl" idx="1"/>
          </p:nvPr>
        </p:nvSpPr>
        <p:spPr>
          <a:xfrm>
            <a:off x="1676400" y="1981200"/>
            <a:ext cx="7010400" cy="4114800"/>
          </a:xfrm>
        </p:spPr>
        <p:txBody>
          <a:bodyPr/>
          <a:lstStyle/>
          <a:p>
            <a:pPr lvl="0"/>
            <a:endParaRPr lang="en-US" noProof="0"/>
          </a:p>
        </p:txBody>
      </p:sp>
      <p:sp>
        <p:nvSpPr>
          <p:cNvPr id="4" name="Rectangle 4">
            <a:extLst>
              <a:ext uri="{FF2B5EF4-FFF2-40B4-BE49-F238E27FC236}">
                <a16:creationId xmlns:a16="http://schemas.microsoft.com/office/drawing/2014/main" id="{D61D6CF0-3501-86C9-08F2-ACAA8564D5C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589772-7642-F9BF-E551-2C644BE2C607}"/>
              </a:ext>
            </a:extLst>
          </p:cNvPr>
          <p:cNvSpPr>
            <a:spLocks noGrp="1" noChangeArrowheads="1"/>
          </p:cNvSpPr>
          <p:nvPr>
            <p:ph type="sldNum" sz="quarter" idx="11"/>
          </p:nvPr>
        </p:nvSpPr>
        <p:spPr>
          <a:ln/>
        </p:spPr>
        <p:txBody>
          <a:bodyPr/>
          <a:lstStyle>
            <a:lvl1pPr>
              <a:defRPr/>
            </a:lvl1pPr>
          </a:lstStyle>
          <a:p>
            <a:pPr>
              <a:defRPr/>
            </a:pPr>
            <a:fld id="{4D600AAB-EB81-4786-8E25-1AB73CCE2C86}" type="slidenum">
              <a:rPr lang="en-US" altLang="en-US"/>
              <a:pPr>
                <a:defRPr/>
              </a:pPr>
              <a:t>‹#›</a:t>
            </a:fld>
            <a:endParaRPr lang="en-US" altLang="en-US"/>
          </a:p>
        </p:txBody>
      </p:sp>
      <p:sp>
        <p:nvSpPr>
          <p:cNvPr id="6" name="Rectangle 22">
            <a:extLst>
              <a:ext uri="{FF2B5EF4-FFF2-40B4-BE49-F238E27FC236}">
                <a16:creationId xmlns:a16="http://schemas.microsoft.com/office/drawing/2014/main" id="{AB13F804-C9E9-02C6-3DA7-F0B877687F4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160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78F9578-B4AF-65D0-BAC5-2EBF6FCE0CD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78120E6-907E-E24C-99F6-34C50CAFA6D2}"/>
              </a:ext>
            </a:extLst>
          </p:cNvPr>
          <p:cNvSpPr>
            <a:spLocks noGrp="1" noChangeArrowheads="1"/>
          </p:cNvSpPr>
          <p:nvPr>
            <p:ph type="sldNum" sz="quarter" idx="11"/>
          </p:nvPr>
        </p:nvSpPr>
        <p:spPr>
          <a:ln/>
        </p:spPr>
        <p:txBody>
          <a:bodyPr/>
          <a:lstStyle>
            <a:lvl1pPr>
              <a:defRPr/>
            </a:lvl1pPr>
          </a:lstStyle>
          <a:p>
            <a:pPr>
              <a:defRPr/>
            </a:pPr>
            <a:fld id="{EE2F9920-ACE8-4B9A-9B83-5E5D7863D199}" type="slidenum">
              <a:rPr lang="en-US" altLang="en-US"/>
              <a:pPr>
                <a:defRPr/>
              </a:pPr>
              <a:t>‹#›</a:t>
            </a:fld>
            <a:endParaRPr lang="en-US" altLang="en-US"/>
          </a:p>
        </p:txBody>
      </p:sp>
      <p:sp>
        <p:nvSpPr>
          <p:cNvPr id="5" name="Rectangle 22">
            <a:extLst>
              <a:ext uri="{FF2B5EF4-FFF2-40B4-BE49-F238E27FC236}">
                <a16:creationId xmlns:a16="http://schemas.microsoft.com/office/drawing/2014/main" id="{E47E8B5D-3E6B-C3FC-E888-E4D0FDECDA8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80388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7">
            <a:extLst>
              <a:ext uri="{FF2B5EF4-FFF2-40B4-BE49-F238E27FC236}">
                <a16:creationId xmlns:a16="http://schemas.microsoft.com/office/drawing/2014/main" id="{E49E1D6F-014F-FAA0-10D6-A5FBDF6F7851}"/>
              </a:ext>
            </a:extLst>
          </p:cNvPr>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8">
            <a:extLst>
              <a:ext uri="{FF2B5EF4-FFF2-40B4-BE49-F238E27FC236}">
                <a16:creationId xmlns:a16="http://schemas.microsoft.com/office/drawing/2014/main" id="{0111A9C1-D8E0-7AC9-E9F6-EDE6159CDF44}"/>
              </a:ext>
            </a:extLst>
          </p:cNvPr>
          <p:cNvGrpSpPr>
            <a:grpSpLocks/>
          </p:cNvGrpSpPr>
          <p:nvPr/>
        </p:nvGrpSpPr>
        <p:grpSpPr bwMode="auto">
          <a:xfrm>
            <a:off x="228600" y="1447800"/>
            <a:ext cx="2286000" cy="2514600"/>
            <a:chOff x="144" y="912"/>
            <a:chExt cx="1440" cy="1584"/>
          </a:xfrm>
        </p:grpSpPr>
        <p:sp>
          <p:nvSpPr>
            <p:cNvPr id="4" name="Rectangle 9">
              <a:extLst>
                <a:ext uri="{FF2B5EF4-FFF2-40B4-BE49-F238E27FC236}">
                  <a16:creationId xmlns:a16="http://schemas.microsoft.com/office/drawing/2014/main" id="{2B683A22-A2C8-C209-F6D5-74F4672FDAF9}"/>
                </a:ext>
              </a:extLst>
            </p:cNvPr>
            <p:cNvSpPr>
              <a:spLocks noChangeArrowheads="1"/>
            </p:cNvSpPr>
            <p:nvPr/>
          </p:nvSpPr>
          <p:spPr bwMode="auto">
            <a:xfrm>
              <a:off x="960" y="912"/>
              <a:ext cx="52" cy="97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5" name="Rectangle 10">
              <a:extLst>
                <a:ext uri="{FF2B5EF4-FFF2-40B4-BE49-F238E27FC236}">
                  <a16:creationId xmlns:a16="http://schemas.microsoft.com/office/drawing/2014/main" id="{2AF16EAD-AC94-ADC2-AD79-969263568B21}"/>
                </a:ext>
              </a:extLst>
            </p:cNvPr>
            <p:cNvSpPr>
              <a:spLocks noChangeArrowheads="1"/>
            </p:cNvSpPr>
            <p:nvPr/>
          </p:nvSpPr>
          <p:spPr bwMode="auto">
            <a:xfrm>
              <a:off x="844" y="912"/>
              <a:ext cx="52" cy="8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 name="Rectangle 11">
              <a:extLst>
                <a:ext uri="{FF2B5EF4-FFF2-40B4-BE49-F238E27FC236}">
                  <a16:creationId xmlns:a16="http://schemas.microsoft.com/office/drawing/2014/main" id="{530FEA6D-E9D5-7C30-A3A6-AC4D15B026B7}"/>
                </a:ext>
              </a:extLst>
            </p:cNvPr>
            <p:cNvSpPr>
              <a:spLocks noChangeArrowheads="1"/>
            </p:cNvSpPr>
            <p:nvPr/>
          </p:nvSpPr>
          <p:spPr bwMode="auto">
            <a:xfrm>
              <a:off x="727" y="912"/>
              <a:ext cx="52" cy="7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7" name="Rectangle 12">
              <a:extLst>
                <a:ext uri="{FF2B5EF4-FFF2-40B4-BE49-F238E27FC236}">
                  <a16:creationId xmlns:a16="http://schemas.microsoft.com/office/drawing/2014/main" id="{F9CF58A1-81C1-7D8A-BBD1-55D897DBACD2}"/>
                </a:ext>
              </a:extLst>
            </p:cNvPr>
            <p:cNvSpPr>
              <a:spLocks noChangeArrowheads="1"/>
            </p:cNvSpPr>
            <p:nvPr/>
          </p:nvSpPr>
          <p:spPr bwMode="auto">
            <a:xfrm>
              <a:off x="610" y="912"/>
              <a:ext cx="52" cy="612"/>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8" name="Rectangle 13">
              <a:extLst>
                <a:ext uri="{FF2B5EF4-FFF2-40B4-BE49-F238E27FC236}">
                  <a16:creationId xmlns:a16="http://schemas.microsoft.com/office/drawing/2014/main" id="{894023C3-D5BF-5FE4-3B9B-8C3D3DD68079}"/>
                </a:ext>
              </a:extLst>
            </p:cNvPr>
            <p:cNvSpPr>
              <a:spLocks noChangeArrowheads="1"/>
            </p:cNvSpPr>
            <p:nvPr/>
          </p:nvSpPr>
          <p:spPr bwMode="auto">
            <a:xfrm>
              <a:off x="494" y="912"/>
              <a:ext cx="52" cy="493"/>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 name="Rectangle 14">
              <a:extLst>
                <a:ext uri="{FF2B5EF4-FFF2-40B4-BE49-F238E27FC236}">
                  <a16:creationId xmlns:a16="http://schemas.microsoft.com/office/drawing/2014/main" id="{A039ADAF-C38C-B75C-C958-075336AE158A}"/>
                </a:ext>
              </a:extLst>
            </p:cNvPr>
            <p:cNvSpPr>
              <a:spLocks noChangeArrowheads="1"/>
            </p:cNvSpPr>
            <p:nvPr/>
          </p:nvSpPr>
          <p:spPr bwMode="auto">
            <a:xfrm>
              <a:off x="377" y="912"/>
              <a:ext cx="52" cy="3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 name="Rectangle 15">
              <a:extLst>
                <a:ext uri="{FF2B5EF4-FFF2-40B4-BE49-F238E27FC236}">
                  <a16:creationId xmlns:a16="http://schemas.microsoft.com/office/drawing/2014/main" id="{C6C48865-0575-0FAE-87F1-28F8B1010A02}"/>
                </a:ext>
              </a:extLst>
            </p:cNvPr>
            <p:cNvSpPr>
              <a:spLocks noChangeArrowheads="1"/>
            </p:cNvSpPr>
            <p:nvPr/>
          </p:nvSpPr>
          <p:spPr bwMode="auto">
            <a:xfrm>
              <a:off x="260" y="912"/>
              <a:ext cx="52" cy="24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 name="Rectangle 16">
              <a:extLst>
                <a:ext uri="{FF2B5EF4-FFF2-40B4-BE49-F238E27FC236}">
                  <a16:creationId xmlns:a16="http://schemas.microsoft.com/office/drawing/2014/main" id="{D2525C6C-3DCA-3743-585B-E76231C98C03}"/>
                </a:ext>
              </a:extLst>
            </p:cNvPr>
            <p:cNvSpPr>
              <a:spLocks noChangeArrowheads="1"/>
            </p:cNvSpPr>
            <p:nvPr/>
          </p:nvSpPr>
          <p:spPr bwMode="auto">
            <a:xfrm>
              <a:off x="144" y="912"/>
              <a:ext cx="52" cy="125"/>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 name="Rectangle 17">
              <a:extLst>
                <a:ext uri="{FF2B5EF4-FFF2-40B4-BE49-F238E27FC236}">
                  <a16:creationId xmlns:a16="http://schemas.microsoft.com/office/drawing/2014/main" id="{D93D1646-213F-2245-3328-066308048374}"/>
                </a:ext>
              </a:extLst>
            </p:cNvPr>
            <p:cNvSpPr>
              <a:spLocks noChangeArrowheads="1"/>
            </p:cNvSpPr>
            <p:nvPr/>
          </p:nvSpPr>
          <p:spPr bwMode="auto">
            <a:xfrm>
              <a:off x="1077" y="912"/>
              <a:ext cx="49" cy="1098"/>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 name="Rectangle 18">
              <a:extLst>
                <a:ext uri="{FF2B5EF4-FFF2-40B4-BE49-F238E27FC236}">
                  <a16:creationId xmlns:a16="http://schemas.microsoft.com/office/drawing/2014/main" id="{9E958E17-A7BB-C086-982F-38381F272E37}"/>
                </a:ext>
              </a:extLst>
            </p:cNvPr>
            <p:cNvSpPr>
              <a:spLocks noChangeArrowheads="1"/>
            </p:cNvSpPr>
            <p:nvPr/>
          </p:nvSpPr>
          <p:spPr bwMode="auto">
            <a:xfrm>
              <a:off x="1191" y="912"/>
              <a:ext cx="49" cy="1223"/>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 name="Rectangle 19">
              <a:extLst>
                <a:ext uri="{FF2B5EF4-FFF2-40B4-BE49-F238E27FC236}">
                  <a16:creationId xmlns:a16="http://schemas.microsoft.com/office/drawing/2014/main" id="{90D25407-7AF1-6D96-977C-6A2C91EFFBAC}"/>
                </a:ext>
              </a:extLst>
            </p:cNvPr>
            <p:cNvSpPr>
              <a:spLocks noChangeArrowheads="1"/>
            </p:cNvSpPr>
            <p:nvPr/>
          </p:nvSpPr>
          <p:spPr bwMode="auto">
            <a:xfrm>
              <a:off x="1304" y="912"/>
              <a:ext cx="49" cy="134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 name="Rectangle 20">
              <a:extLst>
                <a:ext uri="{FF2B5EF4-FFF2-40B4-BE49-F238E27FC236}">
                  <a16:creationId xmlns:a16="http://schemas.microsoft.com/office/drawing/2014/main" id="{C52B451C-A30C-BD42-1AD9-81DE487135CE}"/>
                </a:ext>
              </a:extLst>
            </p:cNvPr>
            <p:cNvSpPr>
              <a:spLocks noChangeArrowheads="1"/>
            </p:cNvSpPr>
            <p:nvPr/>
          </p:nvSpPr>
          <p:spPr bwMode="auto">
            <a:xfrm>
              <a:off x="1418" y="912"/>
              <a:ext cx="52" cy="1466"/>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6" name="Rectangle 21">
              <a:extLst>
                <a:ext uri="{FF2B5EF4-FFF2-40B4-BE49-F238E27FC236}">
                  <a16:creationId xmlns:a16="http://schemas.microsoft.com/office/drawing/2014/main" id="{BD06128D-1FB1-0CD4-4259-0679B67DF4ED}"/>
                </a:ext>
              </a:extLst>
            </p:cNvPr>
            <p:cNvSpPr>
              <a:spLocks noChangeArrowheads="1"/>
            </p:cNvSpPr>
            <p:nvPr/>
          </p:nvSpPr>
          <p:spPr bwMode="auto">
            <a:xfrm>
              <a:off x="1535" y="912"/>
              <a:ext cx="49" cy="158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7" name="Line 22">
            <a:extLst>
              <a:ext uri="{FF2B5EF4-FFF2-40B4-BE49-F238E27FC236}">
                <a16:creationId xmlns:a16="http://schemas.microsoft.com/office/drawing/2014/main" id="{067DAB55-0178-2686-7BBE-689D4AE9B9D4}"/>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66" name="Rectangle 2"/>
          <p:cNvSpPr>
            <a:spLocks noGrp="1" noChangeArrowheads="1"/>
          </p:cNvSpPr>
          <p:nvPr>
            <p:ph type="ctrTitle"/>
          </p:nvPr>
        </p:nvSpPr>
        <p:spPr>
          <a:xfrm>
            <a:off x="2895600" y="1371600"/>
            <a:ext cx="5867400" cy="2286000"/>
          </a:xfrm>
        </p:spPr>
        <p:txBody>
          <a:bodyPr/>
          <a:lstStyle>
            <a:lvl1pPr>
              <a:defRPr/>
            </a:lvl1pPr>
          </a:lstStyle>
          <a:p>
            <a:pPr lvl="0"/>
            <a:r>
              <a:rPr lang="en-US" noProof="0"/>
              <a:t>Click to edit Master title style</a:t>
            </a:r>
          </a:p>
        </p:txBody>
      </p:sp>
      <p:sp>
        <p:nvSpPr>
          <p:cNvPr id="190467" name="Rectangle 3"/>
          <p:cNvSpPr>
            <a:spLocks noGrp="1" noChangeArrowheads="1"/>
          </p:cNvSpPr>
          <p:nvPr>
            <p:ph type="subTitle" idx="1"/>
          </p:nvPr>
        </p:nvSpPr>
        <p:spPr>
          <a:xfrm>
            <a:off x="2971800" y="4267200"/>
            <a:ext cx="5791200" cy="1447800"/>
          </a:xfrm>
        </p:spPr>
        <p:txBody>
          <a:bodyPr/>
          <a:lstStyle>
            <a:lvl1pPr marL="0" indent="0" algn="ctr">
              <a:buFont typeface="Wingdings" pitchFamily="2" charset="2"/>
              <a:buNone/>
              <a:defRPr/>
            </a:lvl1pPr>
          </a:lstStyle>
          <a:p>
            <a:pPr lvl="0"/>
            <a:r>
              <a:rPr lang="en-US" noProof="0"/>
              <a:t>Click to edit Master subtitle style</a:t>
            </a:r>
          </a:p>
        </p:txBody>
      </p:sp>
      <p:sp>
        <p:nvSpPr>
          <p:cNvPr id="18" name="Rectangle 4">
            <a:extLst>
              <a:ext uri="{FF2B5EF4-FFF2-40B4-BE49-F238E27FC236}">
                <a16:creationId xmlns:a16="http://schemas.microsoft.com/office/drawing/2014/main" id="{3E0B573D-451A-726F-0CC0-75994E47B366}"/>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5">
            <a:extLst>
              <a:ext uri="{FF2B5EF4-FFF2-40B4-BE49-F238E27FC236}">
                <a16:creationId xmlns:a16="http://schemas.microsoft.com/office/drawing/2014/main" id="{CE327A65-CCAC-90CE-E653-9468B37545C1}"/>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6">
            <a:extLst>
              <a:ext uri="{FF2B5EF4-FFF2-40B4-BE49-F238E27FC236}">
                <a16:creationId xmlns:a16="http://schemas.microsoft.com/office/drawing/2014/main" id="{8B6E4933-A85F-5F8D-026F-1A79AC15DFF0}"/>
              </a:ext>
            </a:extLst>
          </p:cNvPr>
          <p:cNvSpPr>
            <a:spLocks noGrp="1" noChangeArrowheads="1"/>
          </p:cNvSpPr>
          <p:nvPr>
            <p:ph type="sldNum" sz="quarter" idx="12"/>
          </p:nvPr>
        </p:nvSpPr>
        <p:spPr/>
        <p:txBody>
          <a:bodyPr/>
          <a:lstStyle>
            <a:lvl1pPr>
              <a:defRPr/>
            </a:lvl1pPr>
          </a:lstStyle>
          <a:p>
            <a:pPr>
              <a:defRPr/>
            </a:pPr>
            <a:fld id="{AC0988B5-6F0C-45BA-925A-FF671CC2A065}" type="slidenum">
              <a:rPr lang="en-US" altLang="en-US"/>
              <a:pPr>
                <a:defRPr/>
              </a:pPr>
              <a:t>‹#›</a:t>
            </a:fld>
            <a:endParaRPr lang="en-US" altLang="en-US"/>
          </a:p>
        </p:txBody>
      </p:sp>
    </p:spTree>
    <p:extLst>
      <p:ext uri="{BB962C8B-B14F-4D97-AF65-F5344CB8AC3E}">
        <p14:creationId xmlns:p14="http://schemas.microsoft.com/office/powerpoint/2010/main" val="14234290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E39AD7-A2A5-CB31-6F06-B6C5A3FC416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FC678E-CDBA-F970-2680-4C97012C4946}"/>
              </a:ext>
            </a:extLst>
          </p:cNvPr>
          <p:cNvSpPr>
            <a:spLocks noGrp="1" noChangeArrowheads="1"/>
          </p:cNvSpPr>
          <p:nvPr>
            <p:ph type="sldNum" sz="quarter" idx="11"/>
          </p:nvPr>
        </p:nvSpPr>
        <p:spPr>
          <a:ln/>
        </p:spPr>
        <p:txBody>
          <a:bodyPr/>
          <a:lstStyle>
            <a:lvl1pPr>
              <a:defRPr/>
            </a:lvl1pPr>
          </a:lstStyle>
          <a:p>
            <a:pPr>
              <a:defRPr/>
            </a:pPr>
            <a:fld id="{3538CF58-6BF4-48F7-BE2A-C5346253527D}" type="slidenum">
              <a:rPr lang="en-US" altLang="en-US"/>
              <a:pPr>
                <a:defRPr/>
              </a:pPr>
              <a:t>‹#›</a:t>
            </a:fld>
            <a:endParaRPr lang="en-US" altLang="en-US"/>
          </a:p>
        </p:txBody>
      </p:sp>
      <p:sp>
        <p:nvSpPr>
          <p:cNvPr id="6" name="Rectangle 22">
            <a:extLst>
              <a:ext uri="{FF2B5EF4-FFF2-40B4-BE49-F238E27FC236}">
                <a16:creationId xmlns:a16="http://schemas.microsoft.com/office/drawing/2014/main" id="{A5752B6C-96C6-9952-C254-AF43A1284B4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96659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B6591DA-5475-381A-4DFA-8D3E75AA285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7469E82-39AD-3EE4-97DD-4F83CE304E06}"/>
              </a:ext>
            </a:extLst>
          </p:cNvPr>
          <p:cNvSpPr>
            <a:spLocks noGrp="1" noChangeArrowheads="1"/>
          </p:cNvSpPr>
          <p:nvPr>
            <p:ph type="sldNum" sz="quarter" idx="11"/>
          </p:nvPr>
        </p:nvSpPr>
        <p:spPr>
          <a:ln/>
        </p:spPr>
        <p:txBody>
          <a:bodyPr/>
          <a:lstStyle>
            <a:lvl1pPr>
              <a:defRPr/>
            </a:lvl1pPr>
          </a:lstStyle>
          <a:p>
            <a:pPr>
              <a:defRPr/>
            </a:pPr>
            <a:fld id="{20F65923-3AFF-42AF-8635-FCF7D792DEE8}" type="slidenum">
              <a:rPr lang="en-US" altLang="en-US"/>
              <a:pPr>
                <a:defRPr/>
              </a:pPr>
              <a:t>‹#›</a:t>
            </a:fld>
            <a:endParaRPr lang="en-US" altLang="en-US"/>
          </a:p>
        </p:txBody>
      </p:sp>
      <p:sp>
        <p:nvSpPr>
          <p:cNvPr id="6" name="Rectangle 22">
            <a:extLst>
              <a:ext uri="{FF2B5EF4-FFF2-40B4-BE49-F238E27FC236}">
                <a16:creationId xmlns:a16="http://schemas.microsoft.com/office/drawing/2014/main" id="{D1D45775-FD1C-7C6C-424F-A056755E324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190676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1D3241F-58BC-AE76-C752-5E2A549A248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8D103A-E063-BA33-E620-95ECD0C6EF2D}"/>
              </a:ext>
            </a:extLst>
          </p:cNvPr>
          <p:cNvSpPr>
            <a:spLocks noGrp="1" noChangeArrowheads="1"/>
          </p:cNvSpPr>
          <p:nvPr>
            <p:ph type="sldNum" sz="quarter" idx="11"/>
          </p:nvPr>
        </p:nvSpPr>
        <p:spPr>
          <a:ln/>
        </p:spPr>
        <p:txBody>
          <a:bodyPr/>
          <a:lstStyle>
            <a:lvl1pPr>
              <a:defRPr/>
            </a:lvl1pPr>
          </a:lstStyle>
          <a:p>
            <a:pPr>
              <a:defRPr/>
            </a:pPr>
            <a:fld id="{2378FFF0-DC0F-4C99-A7B1-B0634C90F17B}" type="slidenum">
              <a:rPr lang="en-US" altLang="en-US"/>
              <a:pPr>
                <a:defRPr/>
              </a:pPr>
              <a:t>‹#›</a:t>
            </a:fld>
            <a:endParaRPr lang="en-US" altLang="en-US"/>
          </a:p>
        </p:txBody>
      </p:sp>
      <p:sp>
        <p:nvSpPr>
          <p:cNvPr id="7" name="Rectangle 22">
            <a:extLst>
              <a:ext uri="{FF2B5EF4-FFF2-40B4-BE49-F238E27FC236}">
                <a16:creationId xmlns:a16="http://schemas.microsoft.com/office/drawing/2014/main" id="{F68F8C48-E9D8-AA35-B281-C3528EC42CD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311550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7AA9CB3-63FD-A1BA-10EF-A68031ACF3A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9866447-4CF8-4050-BEFB-2149C83888E4}"/>
              </a:ext>
            </a:extLst>
          </p:cNvPr>
          <p:cNvSpPr>
            <a:spLocks noGrp="1" noChangeArrowheads="1"/>
          </p:cNvSpPr>
          <p:nvPr>
            <p:ph type="sldNum" sz="quarter" idx="11"/>
          </p:nvPr>
        </p:nvSpPr>
        <p:spPr>
          <a:ln/>
        </p:spPr>
        <p:txBody>
          <a:bodyPr/>
          <a:lstStyle>
            <a:lvl1pPr>
              <a:defRPr/>
            </a:lvl1pPr>
          </a:lstStyle>
          <a:p>
            <a:pPr>
              <a:defRPr/>
            </a:pPr>
            <a:fld id="{C1BAD299-3128-4C39-8C68-71B3D27E3DE2}" type="slidenum">
              <a:rPr lang="en-US" altLang="en-US"/>
              <a:pPr>
                <a:defRPr/>
              </a:pPr>
              <a:t>‹#›</a:t>
            </a:fld>
            <a:endParaRPr lang="en-US" altLang="en-US"/>
          </a:p>
        </p:txBody>
      </p:sp>
      <p:sp>
        <p:nvSpPr>
          <p:cNvPr id="9" name="Rectangle 22">
            <a:extLst>
              <a:ext uri="{FF2B5EF4-FFF2-40B4-BE49-F238E27FC236}">
                <a16:creationId xmlns:a16="http://schemas.microsoft.com/office/drawing/2014/main" id="{712ADC1B-D8BE-70A7-BC37-F27CEFEF77D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70021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AEBA2FF-7EC7-06F4-2EF8-7659D84A8B9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E64178C-16A9-EFE7-4FF2-65EF92699874}"/>
              </a:ext>
            </a:extLst>
          </p:cNvPr>
          <p:cNvSpPr>
            <a:spLocks noGrp="1" noChangeArrowheads="1"/>
          </p:cNvSpPr>
          <p:nvPr>
            <p:ph type="sldNum" sz="quarter" idx="11"/>
          </p:nvPr>
        </p:nvSpPr>
        <p:spPr>
          <a:ln/>
        </p:spPr>
        <p:txBody>
          <a:bodyPr/>
          <a:lstStyle>
            <a:lvl1pPr>
              <a:defRPr/>
            </a:lvl1pPr>
          </a:lstStyle>
          <a:p>
            <a:pPr>
              <a:defRPr/>
            </a:pPr>
            <a:fld id="{F377E959-FAED-4918-AB53-644C5BFC46F3}" type="slidenum">
              <a:rPr lang="en-US" altLang="en-US"/>
              <a:pPr>
                <a:defRPr/>
              </a:pPr>
              <a:t>‹#›</a:t>
            </a:fld>
            <a:endParaRPr lang="en-US" altLang="en-US"/>
          </a:p>
        </p:txBody>
      </p:sp>
      <p:sp>
        <p:nvSpPr>
          <p:cNvPr id="5" name="Rectangle 22">
            <a:extLst>
              <a:ext uri="{FF2B5EF4-FFF2-40B4-BE49-F238E27FC236}">
                <a16:creationId xmlns:a16="http://schemas.microsoft.com/office/drawing/2014/main" id="{2B6F3172-3FDF-6CB7-2617-E24B785EDE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013499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7EBC20-D2DB-A5A9-4727-F38B8B6B149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097EFE1-50AA-8E5C-DF35-BFF247328D3F}"/>
              </a:ext>
            </a:extLst>
          </p:cNvPr>
          <p:cNvSpPr>
            <a:spLocks noGrp="1" noChangeArrowheads="1"/>
          </p:cNvSpPr>
          <p:nvPr>
            <p:ph type="sldNum" sz="quarter" idx="11"/>
          </p:nvPr>
        </p:nvSpPr>
        <p:spPr>
          <a:ln/>
        </p:spPr>
        <p:txBody>
          <a:bodyPr/>
          <a:lstStyle>
            <a:lvl1pPr>
              <a:defRPr/>
            </a:lvl1pPr>
          </a:lstStyle>
          <a:p>
            <a:pPr>
              <a:defRPr/>
            </a:pPr>
            <a:fld id="{D29FE127-DB5A-4720-B22F-2D34A24CFD8C}" type="slidenum">
              <a:rPr lang="en-US" altLang="en-US"/>
              <a:pPr>
                <a:defRPr/>
              </a:pPr>
              <a:t>‹#›</a:t>
            </a:fld>
            <a:endParaRPr lang="en-US" altLang="en-US"/>
          </a:p>
        </p:txBody>
      </p:sp>
      <p:sp>
        <p:nvSpPr>
          <p:cNvPr id="4" name="Rectangle 22">
            <a:extLst>
              <a:ext uri="{FF2B5EF4-FFF2-40B4-BE49-F238E27FC236}">
                <a16:creationId xmlns:a16="http://schemas.microsoft.com/office/drawing/2014/main" id="{A5045B6C-C865-3DFC-3792-2D563869225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9741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DA08DBF-757C-D487-A3A0-919870515C6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1D7FD6-5595-08B5-1A5D-8C3DC200845B}"/>
              </a:ext>
            </a:extLst>
          </p:cNvPr>
          <p:cNvSpPr>
            <a:spLocks noGrp="1" noChangeArrowheads="1"/>
          </p:cNvSpPr>
          <p:nvPr>
            <p:ph type="sldNum" sz="quarter" idx="11"/>
          </p:nvPr>
        </p:nvSpPr>
        <p:spPr>
          <a:ln/>
        </p:spPr>
        <p:txBody>
          <a:bodyPr/>
          <a:lstStyle>
            <a:lvl1pPr>
              <a:defRPr/>
            </a:lvl1pPr>
          </a:lstStyle>
          <a:p>
            <a:pPr>
              <a:defRPr/>
            </a:pPr>
            <a:fld id="{A894097F-8CBB-4DAA-8A82-6D5BA3B4E404}" type="slidenum">
              <a:rPr lang="en-US" altLang="en-US"/>
              <a:pPr>
                <a:defRPr/>
              </a:pPr>
              <a:t>‹#›</a:t>
            </a:fld>
            <a:endParaRPr lang="en-US" altLang="en-US"/>
          </a:p>
        </p:txBody>
      </p:sp>
      <p:sp>
        <p:nvSpPr>
          <p:cNvPr id="7" name="Rectangle 22">
            <a:extLst>
              <a:ext uri="{FF2B5EF4-FFF2-40B4-BE49-F238E27FC236}">
                <a16:creationId xmlns:a16="http://schemas.microsoft.com/office/drawing/2014/main" id="{CF4A6406-A473-646B-CE02-1F70368F21B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54585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0A6D8D-EBBA-ADC1-BF49-7721D679A34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624DC44-A78F-FF5F-84D7-E4FF219CC42A}"/>
              </a:ext>
            </a:extLst>
          </p:cNvPr>
          <p:cNvSpPr>
            <a:spLocks noGrp="1" noChangeArrowheads="1"/>
          </p:cNvSpPr>
          <p:nvPr>
            <p:ph type="sldNum" sz="quarter" idx="11"/>
          </p:nvPr>
        </p:nvSpPr>
        <p:spPr>
          <a:ln/>
        </p:spPr>
        <p:txBody>
          <a:bodyPr/>
          <a:lstStyle>
            <a:lvl1pPr>
              <a:defRPr/>
            </a:lvl1pPr>
          </a:lstStyle>
          <a:p>
            <a:pPr>
              <a:defRPr/>
            </a:pPr>
            <a:fld id="{39F2140B-2B19-44E4-8BCC-4F649ED7B161}" type="slidenum">
              <a:rPr lang="en-US" altLang="en-US"/>
              <a:pPr>
                <a:defRPr/>
              </a:pPr>
              <a:t>‹#›</a:t>
            </a:fld>
            <a:endParaRPr lang="en-US" altLang="en-US"/>
          </a:p>
        </p:txBody>
      </p:sp>
      <p:sp>
        <p:nvSpPr>
          <p:cNvPr id="7" name="Rectangle 22">
            <a:extLst>
              <a:ext uri="{FF2B5EF4-FFF2-40B4-BE49-F238E27FC236}">
                <a16:creationId xmlns:a16="http://schemas.microsoft.com/office/drawing/2014/main" id="{7002D632-8EB3-5578-843F-B30D023006D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887444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09FD79-609D-2476-56E9-44B42C813BD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20DE68-68AA-26BF-C3FC-2B786EAD9A74}"/>
              </a:ext>
            </a:extLst>
          </p:cNvPr>
          <p:cNvSpPr>
            <a:spLocks noGrp="1" noChangeArrowheads="1"/>
          </p:cNvSpPr>
          <p:nvPr>
            <p:ph type="sldNum" sz="quarter" idx="11"/>
          </p:nvPr>
        </p:nvSpPr>
        <p:spPr>
          <a:ln/>
        </p:spPr>
        <p:txBody>
          <a:bodyPr/>
          <a:lstStyle>
            <a:lvl1pPr>
              <a:defRPr/>
            </a:lvl1pPr>
          </a:lstStyle>
          <a:p>
            <a:pPr>
              <a:defRPr/>
            </a:pPr>
            <a:fld id="{C0E65493-5931-4E08-8BD2-524D73917EDF}" type="slidenum">
              <a:rPr lang="en-US" altLang="en-US"/>
              <a:pPr>
                <a:defRPr/>
              </a:pPr>
              <a:t>‹#›</a:t>
            </a:fld>
            <a:endParaRPr lang="en-US" altLang="en-US"/>
          </a:p>
        </p:txBody>
      </p:sp>
      <p:sp>
        <p:nvSpPr>
          <p:cNvPr id="6" name="Rectangle 22">
            <a:extLst>
              <a:ext uri="{FF2B5EF4-FFF2-40B4-BE49-F238E27FC236}">
                <a16:creationId xmlns:a16="http://schemas.microsoft.com/office/drawing/2014/main" id="{055A55AB-58B5-B9EB-F2EB-C053B82DFE8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7715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281CA04-12AD-B2CD-64DA-54561C7CBE5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F31A960-03E7-D249-DF41-BDF8C09782CA}"/>
              </a:ext>
            </a:extLst>
          </p:cNvPr>
          <p:cNvSpPr>
            <a:spLocks noGrp="1" noChangeArrowheads="1"/>
          </p:cNvSpPr>
          <p:nvPr>
            <p:ph type="sldNum" sz="quarter" idx="11"/>
          </p:nvPr>
        </p:nvSpPr>
        <p:spPr>
          <a:ln/>
        </p:spPr>
        <p:txBody>
          <a:bodyPr/>
          <a:lstStyle>
            <a:lvl1pPr>
              <a:defRPr/>
            </a:lvl1pPr>
          </a:lstStyle>
          <a:p>
            <a:pPr>
              <a:defRPr/>
            </a:pPr>
            <a:fld id="{74D63E89-7CD5-44CF-89BE-5B54ADEB50A2}" type="slidenum">
              <a:rPr lang="en-US" altLang="en-US"/>
              <a:pPr>
                <a:defRPr/>
              </a:pPr>
              <a:t>‹#›</a:t>
            </a:fld>
            <a:endParaRPr lang="en-US" altLang="en-US"/>
          </a:p>
        </p:txBody>
      </p:sp>
      <p:sp>
        <p:nvSpPr>
          <p:cNvPr id="4" name="Rectangle 22">
            <a:extLst>
              <a:ext uri="{FF2B5EF4-FFF2-40B4-BE49-F238E27FC236}">
                <a16:creationId xmlns:a16="http://schemas.microsoft.com/office/drawing/2014/main" id="{D3933D60-EA44-FBD3-6B82-BCC90AFCFA02}"/>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504373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CB14A3-9238-56B5-489D-97462ED2158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D259E8-39A1-6923-B247-796310E0B0DB}"/>
              </a:ext>
            </a:extLst>
          </p:cNvPr>
          <p:cNvSpPr>
            <a:spLocks noGrp="1" noChangeArrowheads="1"/>
          </p:cNvSpPr>
          <p:nvPr>
            <p:ph type="sldNum" sz="quarter" idx="11"/>
          </p:nvPr>
        </p:nvSpPr>
        <p:spPr>
          <a:ln/>
        </p:spPr>
        <p:txBody>
          <a:bodyPr/>
          <a:lstStyle>
            <a:lvl1pPr>
              <a:defRPr/>
            </a:lvl1pPr>
          </a:lstStyle>
          <a:p>
            <a:pPr>
              <a:defRPr/>
            </a:pPr>
            <a:fld id="{4D68BB31-EF23-4191-82E6-E0DDB095F9D0}" type="slidenum">
              <a:rPr lang="en-US" altLang="en-US"/>
              <a:pPr>
                <a:defRPr/>
              </a:pPr>
              <a:t>‹#›</a:t>
            </a:fld>
            <a:endParaRPr lang="en-US" altLang="en-US"/>
          </a:p>
        </p:txBody>
      </p:sp>
      <p:sp>
        <p:nvSpPr>
          <p:cNvPr id="6" name="Rectangle 22">
            <a:extLst>
              <a:ext uri="{FF2B5EF4-FFF2-40B4-BE49-F238E27FC236}">
                <a16:creationId xmlns:a16="http://schemas.microsoft.com/office/drawing/2014/main" id="{D0CCF001-F1BC-03A3-DCB7-B5A25EC2E43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324960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able Placeholder 2"/>
          <p:cNvSpPr>
            <a:spLocks noGrp="1"/>
          </p:cNvSpPr>
          <p:nvPr>
            <p:ph type="tbl" idx="1"/>
          </p:nvPr>
        </p:nvSpPr>
        <p:spPr>
          <a:xfrm>
            <a:off x="1676400" y="1981200"/>
            <a:ext cx="7010400" cy="4114800"/>
          </a:xfrm>
        </p:spPr>
        <p:txBody>
          <a:bodyPr/>
          <a:lstStyle/>
          <a:p>
            <a:pPr lvl="0"/>
            <a:endParaRPr lang="en-US" noProof="0"/>
          </a:p>
        </p:txBody>
      </p:sp>
      <p:sp>
        <p:nvSpPr>
          <p:cNvPr id="4" name="Rectangle 4">
            <a:extLst>
              <a:ext uri="{FF2B5EF4-FFF2-40B4-BE49-F238E27FC236}">
                <a16:creationId xmlns:a16="http://schemas.microsoft.com/office/drawing/2014/main" id="{08CFB693-46DB-09FF-31D3-77D026728BA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9D3767-960E-3E22-4374-32C5A9B3FE91}"/>
              </a:ext>
            </a:extLst>
          </p:cNvPr>
          <p:cNvSpPr>
            <a:spLocks noGrp="1" noChangeArrowheads="1"/>
          </p:cNvSpPr>
          <p:nvPr>
            <p:ph type="sldNum" sz="quarter" idx="11"/>
          </p:nvPr>
        </p:nvSpPr>
        <p:spPr>
          <a:ln/>
        </p:spPr>
        <p:txBody>
          <a:bodyPr/>
          <a:lstStyle>
            <a:lvl1pPr>
              <a:defRPr/>
            </a:lvl1pPr>
          </a:lstStyle>
          <a:p>
            <a:pPr>
              <a:defRPr/>
            </a:pPr>
            <a:fld id="{EC830C51-9082-431A-9826-95F9F578B261}" type="slidenum">
              <a:rPr lang="en-US" altLang="en-US"/>
              <a:pPr>
                <a:defRPr/>
              </a:pPr>
              <a:t>‹#›</a:t>
            </a:fld>
            <a:endParaRPr lang="en-US" altLang="en-US"/>
          </a:p>
        </p:txBody>
      </p:sp>
      <p:sp>
        <p:nvSpPr>
          <p:cNvPr id="6" name="Rectangle 22">
            <a:extLst>
              <a:ext uri="{FF2B5EF4-FFF2-40B4-BE49-F238E27FC236}">
                <a16:creationId xmlns:a16="http://schemas.microsoft.com/office/drawing/2014/main" id="{C30326BF-36CC-99B3-9EFC-88F4D06F09E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54641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7">
            <a:extLst>
              <a:ext uri="{FF2B5EF4-FFF2-40B4-BE49-F238E27FC236}">
                <a16:creationId xmlns:a16="http://schemas.microsoft.com/office/drawing/2014/main" id="{BA6BBB80-2349-234D-0DAC-D8661A0AE561}"/>
              </a:ext>
            </a:extLst>
          </p:cNvPr>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8">
            <a:extLst>
              <a:ext uri="{FF2B5EF4-FFF2-40B4-BE49-F238E27FC236}">
                <a16:creationId xmlns:a16="http://schemas.microsoft.com/office/drawing/2014/main" id="{B49BA70B-675D-B7BE-DA90-A893CC4F8C25}"/>
              </a:ext>
            </a:extLst>
          </p:cNvPr>
          <p:cNvGrpSpPr>
            <a:grpSpLocks/>
          </p:cNvGrpSpPr>
          <p:nvPr/>
        </p:nvGrpSpPr>
        <p:grpSpPr bwMode="auto">
          <a:xfrm>
            <a:off x="228600" y="1447800"/>
            <a:ext cx="2286000" cy="2514600"/>
            <a:chOff x="144" y="912"/>
            <a:chExt cx="1440" cy="1584"/>
          </a:xfrm>
        </p:grpSpPr>
        <p:sp>
          <p:nvSpPr>
            <p:cNvPr id="4" name="Rectangle 9">
              <a:extLst>
                <a:ext uri="{FF2B5EF4-FFF2-40B4-BE49-F238E27FC236}">
                  <a16:creationId xmlns:a16="http://schemas.microsoft.com/office/drawing/2014/main" id="{23BC2CF4-1C37-723E-9786-655691ADE228}"/>
                </a:ext>
              </a:extLst>
            </p:cNvPr>
            <p:cNvSpPr>
              <a:spLocks noChangeArrowheads="1"/>
            </p:cNvSpPr>
            <p:nvPr/>
          </p:nvSpPr>
          <p:spPr bwMode="auto">
            <a:xfrm>
              <a:off x="960" y="912"/>
              <a:ext cx="52" cy="97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5" name="Rectangle 10">
              <a:extLst>
                <a:ext uri="{FF2B5EF4-FFF2-40B4-BE49-F238E27FC236}">
                  <a16:creationId xmlns:a16="http://schemas.microsoft.com/office/drawing/2014/main" id="{DA8CDD4A-800D-C50E-CD49-47143598A289}"/>
                </a:ext>
              </a:extLst>
            </p:cNvPr>
            <p:cNvSpPr>
              <a:spLocks noChangeArrowheads="1"/>
            </p:cNvSpPr>
            <p:nvPr/>
          </p:nvSpPr>
          <p:spPr bwMode="auto">
            <a:xfrm>
              <a:off x="844" y="912"/>
              <a:ext cx="52" cy="8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 name="Rectangle 11">
              <a:extLst>
                <a:ext uri="{FF2B5EF4-FFF2-40B4-BE49-F238E27FC236}">
                  <a16:creationId xmlns:a16="http://schemas.microsoft.com/office/drawing/2014/main" id="{DB5F1B91-51D1-9DC1-3E43-25F22AB6CD46}"/>
                </a:ext>
              </a:extLst>
            </p:cNvPr>
            <p:cNvSpPr>
              <a:spLocks noChangeArrowheads="1"/>
            </p:cNvSpPr>
            <p:nvPr/>
          </p:nvSpPr>
          <p:spPr bwMode="auto">
            <a:xfrm>
              <a:off x="727" y="912"/>
              <a:ext cx="52" cy="7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7" name="Rectangle 12">
              <a:extLst>
                <a:ext uri="{FF2B5EF4-FFF2-40B4-BE49-F238E27FC236}">
                  <a16:creationId xmlns:a16="http://schemas.microsoft.com/office/drawing/2014/main" id="{D7115898-7AAC-7770-0ECD-B5773957D9A0}"/>
                </a:ext>
              </a:extLst>
            </p:cNvPr>
            <p:cNvSpPr>
              <a:spLocks noChangeArrowheads="1"/>
            </p:cNvSpPr>
            <p:nvPr/>
          </p:nvSpPr>
          <p:spPr bwMode="auto">
            <a:xfrm>
              <a:off x="610" y="912"/>
              <a:ext cx="52" cy="612"/>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8" name="Rectangle 13">
              <a:extLst>
                <a:ext uri="{FF2B5EF4-FFF2-40B4-BE49-F238E27FC236}">
                  <a16:creationId xmlns:a16="http://schemas.microsoft.com/office/drawing/2014/main" id="{F5ACC5B1-C23A-3106-F096-2C620605B3DD}"/>
                </a:ext>
              </a:extLst>
            </p:cNvPr>
            <p:cNvSpPr>
              <a:spLocks noChangeArrowheads="1"/>
            </p:cNvSpPr>
            <p:nvPr/>
          </p:nvSpPr>
          <p:spPr bwMode="auto">
            <a:xfrm>
              <a:off x="494" y="912"/>
              <a:ext cx="52" cy="493"/>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 name="Rectangle 14">
              <a:extLst>
                <a:ext uri="{FF2B5EF4-FFF2-40B4-BE49-F238E27FC236}">
                  <a16:creationId xmlns:a16="http://schemas.microsoft.com/office/drawing/2014/main" id="{5FC43246-D0EC-1CB2-69C6-F460618610AA}"/>
                </a:ext>
              </a:extLst>
            </p:cNvPr>
            <p:cNvSpPr>
              <a:spLocks noChangeArrowheads="1"/>
            </p:cNvSpPr>
            <p:nvPr/>
          </p:nvSpPr>
          <p:spPr bwMode="auto">
            <a:xfrm>
              <a:off x="377" y="912"/>
              <a:ext cx="52" cy="3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 name="Rectangle 15">
              <a:extLst>
                <a:ext uri="{FF2B5EF4-FFF2-40B4-BE49-F238E27FC236}">
                  <a16:creationId xmlns:a16="http://schemas.microsoft.com/office/drawing/2014/main" id="{92D24A32-A78D-1B99-53A0-21C796F578CC}"/>
                </a:ext>
              </a:extLst>
            </p:cNvPr>
            <p:cNvSpPr>
              <a:spLocks noChangeArrowheads="1"/>
            </p:cNvSpPr>
            <p:nvPr/>
          </p:nvSpPr>
          <p:spPr bwMode="auto">
            <a:xfrm>
              <a:off x="260" y="912"/>
              <a:ext cx="52" cy="24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 name="Rectangle 16">
              <a:extLst>
                <a:ext uri="{FF2B5EF4-FFF2-40B4-BE49-F238E27FC236}">
                  <a16:creationId xmlns:a16="http://schemas.microsoft.com/office/drawing/2014/main" id="{E4E37F26-4FD2-8E3A-B5F0-9B5896B7C3B2}"/>
                </a:ext>
              </a:extLst>
            </p:cNvPr>
            <p:cNvSpPr>
              <a:spLocks noChangeArrowheads="1"/>
            </p:cNvSpPr>
            <p:nvPr/>
          </p:nvSpPr>
          <p:spPr bwMode="auto">
            <a:xfrm>
              <a:off x="144" y="912"/>
              <a:ext cx="52" cy="125"/>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 name="Rectangle 17">
              <a:extLst>
                <a:ext uri="{FF2B5EF4-FFF2-40B4-BE49-F238E27FC236}">
                  <a16:creationId xmlns:a16="http://schemas.microsoft.com/office/drawing/2014/main" id="{9EB4E868-5899-6AE7-BB20-BFC49BDF2D00}"/>
                </a:ext>
              </a:extLst>
            </p:cNvPr>
            <p:cNvSpPr>
              <a:spLocks noChangeArrowheads="1"/>
            </p:cNvSpPr>
            <p:nvPr/>
          </p:nvSpPr>
          <p:spPr bwMode="auto">
            <a:xfrm>
              <a:off x="1077" y="912"/>
              <a:ext cx="49" cy="1098"/>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 name="Rectangle 18">
              <a:extLst>
                <a:ext uri="{FF2B5EF4-FFF2-40B4-BE49-F238E27FC236}">
                  <a16:creationId xmlns:a16="http://schemas.microsoft.com/office/drawing/2014/main" id="{E7C5EED0-D952-B7DB-F88A-3EBE98E132E2}"/>
                </a:ext>
              </a:extLst>
            </p:cNvPr>
            <p:cNvSpPr>
              <a:spLocks noChangeArrowheads="1"/>
            </p:cNvSpPr>
            <p:nvPr/>
          </p:nvSpPr>
          <p:spPr bwMode="auto">
            <a:xfrm>
              <a:off x="1191" y="912"/>
              <a:ext cx="49" cy="1223"/>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 name="Rectangle 19">
              <a:extLst>
                <a:ext uri="{FF2B5EF4-FFF2-40B4-BE49-F238E27FC236}">
                  <a16:creationId xmlns:a16="http://schemas.microsoft.com/office/drawing/2014/main" id="{FB058105-1610-1B2B-206D-53E8F13EE336}"/>
                </a:ext>
              </a:extLst>
            </p:cNvPr>
            <p:cNvSpPr>
              <a:spLocks noChangeArrowheads="1"/>
            </p:cNvSpPr>
            <p:nvPr/>
          </p:nvSpPr>
          <p:spPr bwMode="auto">
            <a:xfrm>
              <a:off x="1304" y="912"/>
              <a:ext cx="49" cy="134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 name="Rectangle 20">
              <a:extLst>
                <a:ext uri="{FF2B5EF4-FFF2-40B4-BE49-F238E27FC236}">
                  <a16:creationId xmlns:a16="http://schemas.microsoft.com/office/drawing/2014/main" id="{F2A67592-10FB-11EC-A661-0BD0874C7B25}"/>
                </a:ext>
              </a:extLst>
            </p:cNvPr>
            <p:cNvSpPr>
              <a:spLocks noChangeArrowheads="1"/>
            </p:cNvSpPr>
            <p:nvPr/>
          </p:nvSpPr>
          <p:spPr bwMode="auto">
            <a:xfrm>
              <a:off x="1418" y="912"/>
              <a:ext cx="52" cy="1466"/>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6" name="Rectangle 21">
              <a:extLst>
                <a:ext uri="{FF2B5EF4-FFF2-40B4-BE49-F238E27FC236}">
                  <a16:creationId xmlns:a16="http://schemas.microsoft.com/office/drawing/2014/main" id="{97651EA4-B383-8365-8715-408EEDBFAD84}"/>
                </a:ext>
              </a:extLst>
            </p:cNvPr>
            <p:cNvSpPr>
              <a:spLocks noChangeArrowheads="1"/>
            </p:cNvSpPr>
            <p:nvPr/>
          </p:nvSpPr>
          <p:spPr bwMode="auto">
            <a:xfrm>
              <a:off x="1535" y="912"/>
              <a:ext cx="49" cy="158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7" name="Line 22">
            <a:extLst>
              <a:ext uri="{FF2B5EF4-FFF2-40B4-BE49-F238E27FC236}">
                <a16:creationId xmlns:a16="http://schemas.microsoft.com/office/drawing/2014/main" id="{B53F9550-121F-2DD8-C284-1344AB605E5A}"/>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66" name="Rectangle 2"/>
          <p:cNvSpPr>
            <a:spLocks noGrp="1" noChangeArrowheads="1"/>
          </p:cNvSpPr>
          <p:nvPr>
            <p:ph type="ctrTitle"/>
          </p:nvPr>
        </p:nvSpPr>
        <p:spPr>
          <a:xfrm>
            <a:off x="2895600" y="1371600"/>
            <a:ext cx="5867400" cy="2286000"/>
          </a:xfrm>
        </p:spPr>
        <p:txBody>
          <a:bodyPr/>
          <a:lstStyle>
            <a:lvl1pPr>
              <a:defRPr/>
            </a:lvl1pPr>
          </a:lstStyle>
          <a:p>
            <a:pPr lvl="0"/>
            <a:r>
              <a:rPr lang="en-US" noProof="0"/>
              <a:t>Click to edit Master title style</a:t>
            </a:r>
          </a:p>
        </p:txBody>
      </p:sp>
      <p:sp>
        <p:nvSpPr>
          <p:cNvPr id="190467" name="Rectangle 3"/>
          <p:cNvSpPr>
            <a:spLocks noGrp="1" noChangeArrowheads="1"/>
          </p:cNvSpPr>
          <p:nvPr>
            <p:ph type="subTitle" idx="1"/>
          </p:nvPr>
        </p:nvSpPr>
        <p:spPr>
          <a:xfrm>
            <a:off x="2971800" y="4267200"/>
            <a:ext cx="5791200" cy="1447800"/>
          </a:xfrm>
        </p:spPr>
        <p:txBody>
          <a:bodyPr/>
          <a:lstStyle>
            <a:lvl1pPr marL="0" indent="0" algn="ctr">
              <a:buFont typeface="Wingdings" pitchFamily="2" charset="2"/>
              <a:buNone/>
              <a:defRPr/>
            </a:lvl1pPr>
          </a:lstStyle>
          <a:p>
            <a:pPr lvl="0"/>
            <a:r>
              <a:rPr lang="en-US" noProof="0"/>
              <a:t>Click to edit Master subtitle style</a:t>
            </a:r>
          </a:p>
        </p:txBody>
      </p:sp>
      <p:sp>
        <p:nvSpPr>
          <p:cNvPr id="18" name="Rectangle 4">
            <a:extLst>
              <a:ext uri="{FF2B5EF4-FFF2-40B4-BE49-F238E27FC236}">
                <a16:creationId xmlns:a16="http://schemas.microsoft.com/office/drawing/2014/main" id="{F310B8FF-8545-6E59-2F0C-6B3CA42F48B0}"/>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5">
            <a:extLst>
              <a:ext uri="{FF2B5EF4-FFF2-40B4-BE49-F238E27FC236}">
                <a16:creationId xmlns:a16="http://schemas.microsoft.com/office/drawing/2014/main" id="{646427DC-0665-5CA7-811B-69D286C6B1EC}"/>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6">
            <a:extLst>
              <a:ext uri="{FF2B5EF4-FFF2-40B4-BE49-F238E27FC236}">
                <a16:creationId xmlns:a16="http://schemas.microsoft.com/office/drawing/2014/main" id="{B4AC97FF-EF39-6F20-B5A1-89C62DA4AA8F}"/>
              </a:ext>
            </a:extLst>
          </p:cNvPr>
          <p:cNvSpPr>
            <a:spLocks noGrp="1" noChangeArrowheads="1"/>
          </p:cNvSpPr>
          <p:nvPr>
            <p:ph type="sldNum" sz="quarter" idx="12"/>
          </p:nvPr>
        </p:nvSpPr>
        <p:spPr/>
        <p:txBody>
          <a:bodyPr/>
          <a:lstStyle>
            <a:lvl1pPr>
              <a:defRPr/>
            </a:lvl1pPr>
          </a:lstStyle>
          <a:p>
            <a:pPr>
              <a:defRPr/>
            </a:pPr>
            <a:fld id="{F3B4AAE8-FA2D-4FEF-865B-40E9065D1A35}" type="slidenum">
              <a:rPr lang="en-US" altLang="en-US"/>
              <a:pPr>
                <a:defRPr/>
              </a:pPr>
              <a:t>‹#›</a:t>
            </a:fld>
            <a:endParaRPr lang="en-US" altLang="en-US"/>
          </a:p>
        </p:txBody>
      </p:sp>
    </p:spTree>
    <p:extLst>
      <p:ext uri="{BB962C8B-B14F-4D97-AF65-F5344CB8AC3E}">
        <p14:creationId xmlns:p14="http://schemas.microsoft.com/office/powerpoint/2010/main" val="8482742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FD3986-5190-3C0B-6283-B9069D9C1DE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A55AC6-6F6D-4513-5D33-6F4938DDE81D}"/>
              </a:ext>
            </a:extLst>
          </p:cNvPr>
          <p:cNvSpPr>
            <a:spLocks noGrp="1" noChangeArrowheads="1"/>
          </p:cNvSpPr>
          <p:nvPr>
            <p:ph type="sldNum" sz="quarter" idx="11"/>
          </p:nvPr>
        </p:nvSpPr>
        <p:spPr>
          <a:ln/>
        </p:spPr>
        <p:txBody>
          <a:bodyPr/>
          <a:lstStyle>
            <a:lvl1pPr>
              <a:defRPr/>
            </a:lvl1pPr>
          </a:lstStyle>
          <a:p>
            <a:pPr>
              <a:defRPr/>
            </a:pPr>
            <a:fld id="{7F687841-7313-43D3-9779-D5D3EEF95649}" type="slidenum">
              <a:rPr lang="en-US" altLang="en-US"/>
              <a:pPr>
                <a:defRPr/>
              </a:pPr>
              <a:t>‹#›</a:t>
            </a:fld>
            <a:endParaRPr lang="en-US" altLang="en-US"/>
          </a:p>
        </p:txBody>
      </p:sp>
      <p:sp>
        <p:nvSpPr>
          <p:cNvPr id="6" name="Rectangle 22">
            <a:extLst>
              <a:ext uri="{FF2B5EF4-FFF2-40B4-BE49-F238E27FC236}">
                <a16:creationId xmlns:a16="http://schemas.microsoft.com/office/drawing/2014/main" id="{01FAEC45-48F8-2AF1-CD9D-CD574F0EFBC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2245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6628E95-EF41-0D74-7ACE-E19DF926993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2CD138-D579-610F-79E7-3F070F71592F}"/>
              </a:ext>
            </a:extLst>
          </p:cNvPr>
          <p:cNvSpPr>
            <a:spLocks noGrp="1" noChangeArrowheads="1"/>
          </p:cNvSpPr>
          <p:nvPr>
            <p:ph type="sldNum" sz="quarter" idx="11"/>
          </p:nvPr>
        </p:nvSpPr>
        <p:spPr>
          <a:ln/>
        </p:spPr>
        <p:txBody>
          <a:bodyPr/>
          <a:lstStyle>
            <a:lvl1pPr>
              <a:defRPr/>
            </a:lvl1pPr>
          </a:lstStyle>
          <a:p>
            <a:pPr>
              <a:defRPr/>
            </a:pPr>
            <a:fld id="{201D7415-FEAA-4F0B-9665-6134BDE0557D}" type="slidenum">
              <a:rPr lang="en-US" altLang="en-US"/>
              <a:pPr>
                <a:defRPr/>
              </a:pPr>
              <a:t>‹#›</a:t>
            </a:fld>
            <a:endParaRPr lang="en-US" altLang="en-US"/>
          </a:p>
        </p:txBody>
      </p:sp>
      <p:sp>
        <p:nvSpPr>
          <p:cNvPr id="6" name="Rectangle 22">
            <a:extLst>
              <a:ext uri="{FF2B5EF4-FFF2-40B4-BE49-F238E27FC236}">
                <a16:creationId xmlns:a16="http://schemas.microsoft.com/office/drawing/2014/main" id="{CC7ED65B-7935-A390-9A0F-99D7C9EFC38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371214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92BB0A-268D-73F9-B589-10273ED595A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9FBCBD-5C62-51FE-DBE6-380BD6EBF46E}"/>
              </a:ext>
            </a:extLst>
          </p:cNvPr>
          <p:cNvSpPr>
            <a:spLocks noGrp="1" noChangeArrowheads="1"/>
          </p:cNvSpPr>
          <p:nvPr>
            <p:ph type="sldNum" sz="quarter" idx="11"/>
          </p:nvPr>
        </p:nvSpPr>
        <p:spPr>
          <a:ln/>
        </p:spPr>
        <p:txBody>
          <a:bodyPr/>
          <a:lstStyle>
            <a:lvl1pPr>
              <a:defRPr/>
            </a:lvl1pPr>
          </a:lstStyle>
          <a:p>
            <a:pPr>
              <a:defRPr/>
            </a:pPr>
            <a:fld id="{BA67D876-B2B1-413B-A4B9-77771B5158CF}" type="slidenum">
              <a:rPr lang="en-US" altLang="en-US"/>
              <a:pPr>
                <a:defRPr/>
              </a:pPr>
              <a:t>‹#›</a:t>
            </a:fld>
            <a:endParaRPr lang="en-US" altLang="en-US"/>
          </a:p>
        </p:txBody>
      </p:sp>
      <p:sp>
        <p:nvSpPr>
          <p:cNvPr id="7" name="Rectangle 22">
            <a:extLst>
              <a:ext uri="{FF2B5EF4-FFF2-40B4-BE49-F238E27FC236}">
                <a16:creationId xmlns:a16="http://schemas.microsoft.com/office/drawing/2014/main" id="{909743CA-7EBD-5381-B9AB-239F97F7564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2516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F77618B-375A-677F-F812-DB18D5F6F5A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65DFA62-1187-0516-61BE-525FEC1C6AB9}"/>
              </a:ext>
            </a:extLst>
          </p:cNvPr>
          <p:cNvSpPr>
            <a:spLocks noGrp="1" noChangeArrowheads="1"/>
          </p:cNvSpPr>
          <p:nvPr>
            <p:ph type="sldNum" sz="quarter" idx="11"/>
          </p:nvPr>
        </p:nvSpPr>
        <p:spPr>
          <a:ln/>
        </p:spPr>
        <p:txBody>
          <a:bodyPr/>
          <a:lstStyle>
            <a:lvl1pPr>
              <a:defRPr/>
            </a:lvl1pPr>
          </a:lstStyle>
          <a:p>
            <a:pPr>
              <a:defRPr/>
            </a:pPr>
            <a:fld id="{EDAE32F4-9DC3-4F3D-ABAD-350FB138869A}" type="slidenum">
              <a:rPr lang="en-US" altLang="en-US"/>
              <a:pPr>
                <a:defRPr/>
              </a:pPr>
              <a:t>‹#›</a:t>
            </a:fld>
            <a:endParaRPr lang="en-US" altLang="en-US"/>
          </a:p>
        </p:txBody>
      </p:sp>
      <p:sp>
        <p:nvSpPr>
          <p:cNvPr id="9" name="Rectangle 22">
            <a:extLst>
              <a:ext uri="{FF2B5EF4-FFF2-40B4-BE49-F238E27FC236}">
                <a16:creationId xmlns:a16="http://schemas.microsoft.com/office/drawing/2014/main" id="{2F1CC616-8780-A9AF-7148-E15E7F23DA4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949464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D49C937-B485-48A0-9CC9-FD2E5060B01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FA1F6D-2D96-AE63-D6DE-FA886A2ED234}"/>
              </a:ext>
            </a:extLst>
          </p:cNvPr>
          <p:cNvSpPr>
            <a:spLocks noGrp="1" noChangeArrowheads="1"/>
          </p:cNvSpPr>
          <p:nvPr>
            <p:ph type="sldNum" sz="quarter" idx="11"/>
          </p:nvPr>
        </p:nvSpPr>
        <p:spPr>
          <a:ln/>
        </p:spPr>
        <p:txBody>
          <a:bodyPr/>
          <a:lstStyle>
            <a:lvl1pPr>
              <a:defRPr/>
            </a:lvl1pPr>
          </a:lstStyle>
          <a:p>
            <a:pPr>
              <a:defRPr/>
            </a:pPr>
            <a:fld id="{755FAD3D-2DA7-46EB-BED8-1EAF76DC0D6C}" type="slidenum">
              <a:rPr lang="en-US" altLang="en-US"/>
              <a:pPr>
                <a:defRPr/>
              </a:pPr>
              <a:t>‹#›</a:t>
            </a:fld>
            <a:endParaRPr lang="en-US" altLang="en-US"/>
          </a:p>
        </p:txBody>
      </p:sp>
      <p:sp>
        <p:nvSpPr>
          <p:cNvPr id="5" name="Rectangle 22">
            <a:extLst>
              <a:ext uri="{FF2B5EF4-FFF2-40B4-BE49-F238E27FC236}">
                <a16:creationId xmlns:a16="http://schemas.microsoft.com/office/drawing/2014/main" id="{C47FE097-B420-1FF1-E654-6D50DA5B665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64031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57C85D-B4DB-8C76-36DB-AB7A7F48813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C7424CE-FF68-E14D-B525-F07934681F2A}"/>
              </a:ext>
            </a:extLst>
          </p:cNvPr>
          <p:cNvSpPr>
            <a:spLocks noGrp="1" noChangeArrowheads="1"/>
          </p:cNvSpPr>
          <p:nvPr>
            <p:ph type="sldNum" sz="quarter" idx="11"/>
          </p:nvPr>
        </p:nvSpPr>
        <p:spPr>
          <a:ln/>
        </p:spPr>
        <p:txBody>
          <a:bodyPr/>
          <a:lstStyle>
            <a:lvl1pPr>
              <a:defRPr/>
            </a:lvl1pPr>
          </a:lstStyle>
          <a:p>
            <a:pPr>
              <a:defRPr/>
            </a:pPr>
            <a:fld id="{101AD23E-C533-4EB5-94A6-A8CEB25AA213}" type="slidenum">
              <a:rPr lang="en-US" altLang="en-US"/>
              <a:pPr>
                <a:defRPr/>
              </a:pPr>
              <a:t>‹#›</a:t>
            </a:fld>
            <a:endParaRPr lang="en-US" altLang="en-US"/>
          </a:p>
        </p:txBody>
      </p:sp>
      <p:sp>
        <p:nvSpPr>
          <p:cNvPr id="4" name="Rectangle 22">
            <a:extLst>
              <a:ext uri="{FF2B5EF4-FFF2-40B4-BE49-F238E27FC236}">
                <a16:creationId xmlns:a16="http://schemas.microsoft.com/office/drawing/2014/main" id="{CC3B4FA0-9EE8-FB3B-EBA0-CFC13B5CB75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784212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69369B4-2CBB-B7EE-B6BE-64FFD087524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E3F81A-B5DB-1801-10D3-BC67CD7BBD1B}"/>
              </a:ext>
            </a:extLst>
          </p:cNvPr>
          <p:cNvSpPr>
            <a:spLocks noGrp="1" noChangeArrowheads="1"/>
          </p:cNvSpPr>
          <p:nvPr>
            <p:ph type="sldNum" sz="quarter" idx="11"/>
          </p:nvPr>
        </p:nvSpPr>
        <p:spPr>
          <a:ln/>
        </p:spPr>
        <p:txBody>
          <a:bodyPr/>
          <a:lstStyle>
            <a:lvl1pPr>
              <a:defRPr/>
            </a:lvl1pPr>
          </a:lstStyle>
          <a:p>
            <a:pPr>
              <a:defRPr/>
            </a:pPr>
            <a:fld id="{F78C1E32-1B9C-4A3D-ACF7-F66D52B8B262}" type="slidenum">
              <a:rPr lang="en-US" altLang="en-US"/>
              <a:pPr>
                <a:defRPr/>
              </a:pPr>
              <a:t>‹#›</a:t>
            </a:fld>
            <a:endParaRPr lang="en-US" altLang="en-US"/>
          </a:p>
        </p:txBody>
      </p:sp>
      <p:sp>
        <p:nvSpPr>
          <p:cNvPr id="7" name="Rectangle 22">
            <a:extLst>
              <a:ext uri="{FF2B5EF4-FFF2-40B4-BE49-F238E27FC236}">
                <a16:creationId xmlns:a16="http://schemas.microsoft.com/office/drawing/2014/main" id="{85FC2619-AB74-6C39-AE42-4EFE1BB917B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3164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59F9FBB-A6AC-93DC-A3A9-5A8D53E5091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1B18510-6970-AD0D-8F87-6B51D2C08182}"/>
              </a:ext>
            </a:extLst>
          </p:cNvPr>
          <p:cNvSpPr>
            <a:spLocks noGrp="1" noChangeArrowheads="1"/>
          </p:cNvSpPr>
          <p:nvPr>
            <p:ph type="sldNum" sz="quarter" idx="11"/>
          </p:nvPr>
        </p:nvSpPr>
        <p:spPr>
          <a:ln/>
        </p:spPr>
        <p:txBody>
          <a:bodyPr/>
          <a:lstStyle>
            <a:lvl1pPr>
              <a:defRPr/>
            </a:lvl1pPr>
          </a:lstStyle>
          <a:p>
            <a:pPr>
              <a:defRPr/>
            </a:pPr>
            <a:fld id="{A7550341-E9CF-4847-9BC6-51010E8ECC7F}" type="slidenum">
              <a:rPr lang="en-US" altLang="en-US"/>
              <a:pPr>
                <a:defRPr/>
              </a:pPr>
              <a:t>‹#›</a:t>
            </a:fld>
            <a:endParaRPr lang="en-US" altLang="en-US"/>
          </a:p>
        </p:txBody>
      </p:sp>
      <p:sp>
        <p:nvSpPr>
          <p:cNvPr id="7" name="Rectangle 22">
            <a:extLst>
              <a:ext uri="{FF2B5EF4-FFF2-40B4-BE49-F238E27FC236}">
                <a16:creationId xmlns:a16="http://schemas.microsoft.com/office/drawing/2014/main" id="{EFCE0488-4620-704B-51C6-058986E6937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479655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F4CC86-B696-DD1A-D50A-499B0F26B0A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337593-D0EE-6478-BEF1-363B1694A565}"/>
              </a:ext>
            </a:extLst>
          </p:cNvPr>
          <p:cNvSpPr>
            <a:spLocks noGrp="1" noChangeArrowheads="1"/>
          </p:cNvSpPr>
          <p:nvPr>
            <p:ph type="sldNum" sz="quarter" idx="11"/>
          </p:nvPr>
        </p:nvSpPr>
        <p:spPr>
          <a:ln/>
        </p:spPr>
        <p:txBody>
          <a:bodyPr/>
          <a:lstStyle>
            <a:lvl1pPr>
              <a:defRPr/>
            </a:lvl1pPr>
          </a:lstStyle>
          <a:p>
            <a:pPr>
              <a:defRPr/>
            </a:pPr>
            <a:fld id="{7A71B2B3-B300-4255-ABE5-B5C1665A059E}" type="slidenum">
              <a:rPr lang="en-US" altLang="en-US"/>
              <a:pPr>
                <a:defRPr/>
              </a:pPr>
              <a:t>‹#›</a:t>
            </a:fld>
            <a:endParaRPr lang="en-US" altLang="en-US"/>
          </a:p>
        </p:txBody>
      </p:sp>
      <p:sp>
        <p:nvSpPr>
          <p:cNvPr id="7" name="Rectangle 22">
            <a:extLst>
              <a:ext uri="{FF2B5EF4-FFF2-40B4-BE49-F238E27FC236}">
                <a16:creationId xmlns:a16="http://schemas.microsoft.com/office/drawing/2014/main" id="{65336985-99DC-39FE-3CED-BADBB03B023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684305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0082AF-6DC0-30B4-504F-4D2E64E936F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603E192-C6B0-BC9F-787F-01574D559620}"/>
              </a:ext>
            </a:extLst>
          </p:cNvPr>
          <p:cNvSpPr>
            <a:spLocks noGrp="1" noChangeArrowheads="1"/>
          </p:cNvSpPr>
          <p:nvPr>
            <p:ph type="sldNum" sz="quarter" idx="11"/>
          </p:nvPr>
        </p:nvSpPr>
        <p:spPr>
          <a:ln/>
        </p:spPr>
        <p:txBody>
          <a:bodyPr/>
          <a:lstStyle>
            <a:lvl1pPr>
              <a:defRPr/>
            </a:lvl1pPr>
          </a:lstStyle>
          <a:p>
            <a:pPr>
              <a:defRPr/>
            </a:pPr>
            <a:fld id="{79670E0F-A0C4-4C08-B794-CEFDDC6147C1}" type="slidenum">
              <a:rPr lang="en-US" altLang="en-US"/>
              <a:pPr>
                <a:defRPr/>
              </a:pPr>
              <a:t>‹#›</a:t>
            </a:fld>
            <a:endParaRPr lang="en-US" altLang="en-US"/>
          </a:p>
        </p:txBody>
      </p:sp>
      <p:sp>
        <p:nvSpPr>
          <p:cNvPr id="6" name="Rectangle 22">
            <a:extLst>
              <a:ext uri="{FF2B5EF4-FFF2-40B4-BE49-F238E27FC236}">
                <a16:creationId xmlns:a16="http://schemas.microsoft.com/office/drawing/2014/main" id="{8D3FFA3D-4FB9-D69F-01C7-CEA78DF657E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86656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E52B86-7D0A-C4ED-15F4-76DADA957DA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5E3B59-E3D9-A065-2B69-0247CB7AEE29}"/>
              </a:ext>
            </a:extLst>
          </p:cNvPr>
          <p:cNvSpPr>
            <a:spLocks noGrp="1" noChangeArrowheads="1"/>
          </p:cNvSpPr>
          <p:nvPr>
            <p:ph type="sldNum" sz="quarter" idx="11"/>
          </p:nvPr>
        </p:nvSpPr>
        <p:spPr>
          <a:ln/>
        </p:spPr>
        <p:txBody>
          <a:bodyPr/>
          <a:lstStyle>
            <a:lvl1pPr>
              <a:defRPr/>
            </a:lvl1pPr>
          </a:lstStyle>
          <a:p>
            <a:pPr>
              <a:defRPr/>
            </a:pPr>
            <a:fld id="{EE19C523-A6C6-408A-914A-C5958535F101}" type="slidenum">
              <a:rPr lang="en-US" altLang="en-US"/>
              <a:pPr>
                <a:defRPr/>
              </a:pPr>
              <a:t>‹#›</a:t>
            </a:fld>
            <a:endParaRPr lang="en-US" altLang="en-US"/>
          </a:p>
        </p:txBody>
      </p:sp>
      <p:sp>
        <p:nvSpPr>
          <p:cNvPr id="6" name="Rectangle 22">
            <a:extLst>
              <a:ext uri="{FF2B5EF4-FFF2-40B4-BE49-F238E27FC236}">
                <a16:creationId xmlns:a16="http://schemas.microsoft.com/office/drawing/2014/main" id="{8172AAD7-7BB4-F498-6796-C8A1739097B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294646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able Placeholder 2"/>
          <p:cNvSpPr>
            <a:spLocks noGrp="1"/>
          </p:cNvSpPr>
          <p:nvPr>
            <p:ph type="tbl" idx="1"/>
          </p:nvPr>
        </p:nvSpPr>
        <p:spPr>
          <a:xfrm>
            <a:off x="1676400" y="1981200"/>
            <a:ext cx="7010400" cy="4114800"/>
          </a:xfrm>
        </p:spPr>
        <p:txBody>
          <a:bodyPr/>
          <a:lstStyle/>
          <a:p>
            <a:pPr lvl="0"/>
            <a:endParaRPr lang="en-US" noProof="0"/>
          </a:p>
        </p:txBody>
      </p:sp>
      <p:sp>
        <p:nvSpPr>
          <p:cNvPr id="4" name="Rectangle 4">
            <a:extLst>
              <a:ext uri="{FF2B5EF4-FFF2-40B4-BE49-F238E27FC236}">
                <a16:creationId xmlns:a16="http://schemas.microsoft.com/office/drawing/2014/main" id="{67CCBA1E-C9C9-5CE0-24DC-E1FA9D7C640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CA1B5E-D016-1258-01BE-2E5FDF2ECAEA}"/>
              </a:ext>
            </a:extLst>
          </p:cNvPr>
          <p:cNvSpPr>
            <a:spLocks noGrp="1" noChangeArrowheads="1"/>
          </p:cNvSpPr>
          <p:nvPr>
            <p:ph type="sldNum" sz="quarter" idx="11"/>
          </p:nvPr>
        </p:nvSpPr>
        <p:spPr>
          <a:ln/>
        </p:spPr>
        <p:txBody>
          <a:bodyPr/>
          <a:lstStyle>
            <a:lvl1pPr>
              <a:defRPr/>
            </a:lvl1pPr>
          </a:lstStyle>
          <a:p>
            <a:pPr>
              <a:defRPr/>
            </a:pPr>
            <a:fld id="{2348446B-71EB-4A48-8117-3A5CB26EDBB2}" type="slidenum">
              <a:rPr lang="en-US" altLang="en-US"/>
              <a:pPr>
                <a:defRPr/>
              </a:pPr>
              <a:t>‹#›</a:t>
            </a:fld>
            <a:endParaRPr lang="en-US" altLang="en-US"/>
          </a:p>
        </p:txBody>
      </p:sp>
      <p:sp>
        <p:nvSpPr>
          <p:cNvPr id="6" name="Rectangle 22">
            <a:extLst>
              <a:ext uri="{FF2B5EF4-FFF2-40B4-BE49-F238E27FC236}">
                <a16:creationId xmlns:a16="http://schemas.microsoft.com/office/drawing/2014/main" id="{89B4CAE7-3B7C-7E1B-D70C-E9CED7CF2BE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57853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7">
            <a:extLst>
              <a:ext uri="{FF2B5EF4-FFF2-40B4-BE49-F238E27FC236}">
                <a16:creationId xmlns:a16="http://schemas.microsoft.com/office/drawing/2014/main" id="{26ABC3C5-4846-81FE-1F64-63B4194F5F90}"/>
              </a:ext>
            </a:extLst>
          </p:cNvPr>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8">
            <a:extLst>
              <a:ext uri="{FF2B5EF4-FFF2-40B4-BE49-F238E27FC236}">
                <a16:creationId xmlns:a16="http://schemas.microsoft.com/office/drawing/2014/main" id="{FB371BA6-C54D-AF53-E1F8-D3653B631A27}"/>
              </a:ext>
            </a:extLst>
          </p:cNvPr>
          <p:cNvGrpSpPr>
            <a:grpSpLocks/>
          </p:cNvGrpSpPr>
          <p:nvPr/>
        </p:nvGrpSpPr>
        <p:grpSpPr bwMode="auto">
          <a:xfrm>
            <a:off x="228600" y="1447800"/>
            <a:ext cx="2286000" cy="2514600"/>
            <a:chOff x="144" y="912"/>
            <a:chExt cx="1440" cy="1584"/>
          </a:xfrm>
        </p:grpSpPr>
        <p:sp>
          <p:nvSpPr>
            <p:cNvPr id="4" name="Rectangle 9">
              <a:extLst>
                <a:ext uri="{FF2B5EF4-FFF2-40B4-BE49-F238E27FC236}">
                  <a16:creationId xmlns:a16="http://schemas.microsoft.com/office/drawing/2014/main" id="{5C6EC287-1363-8C72-826E-DF7884D4BDD4}"/>
                </a:ext>
              </a:extLst>
            </p:cNvPr>
            <p:cNvSpPr>
              <a:spLocks noChangeArrowheads="1"/>
            </p:cNvSpPr>
            <p:nvPr/>
          </p:nvSpPr>
          <p:spPr bwMode="auto">
            <a:xfrm>
              <a:off x="960" y="912"/>
              <a:ext cx="52" cy="97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5" name="Rectangle 10">
              <a:extLst>
                <a:ext uri="{FF2B5EF4-FFF2-40B4-BE49-F238E27FC236}">
                  <a16:creationId xmlns:a16="http://schemas.microsoft.com/office/drawing/2014/main" id="{30836AC3-E344-7AD3-D091-9F2EE49AF871}"/>
                </a:ext>
              </a:extLst>
            </p:cNvPr>
            <p:cNvSpPr>
              <a:spLocks noChangeArrowheads="1"/>
            </p:cNvSpPr>
            <p:nvPr/>
          </p:nvSpPr>
          <p:spPr bwMode="auto">
            <a:xfrm>
              <a:off x="844" y="912"/>
              <a:ext cx="52" cy="8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 name="Rectangle 11">
              <a:extLst>
                <a:ext uri="{FF2B5EF4-FFF2-40B4-BE49-F238E27FC236}">
                  <a16:creationId xmlns:a16="http://schemas.microsoft.com/office/drawing/2014/main" id="{F9652733-2AA7-ECF1-0C58-8FA2FEC8BF77}"/>
                </a:ext>
              </a:extLst>
            </p:cNvPr>
            <p:cNvSpPr>
              <a:spLocks noChangeArrowheads="1"/>
            </p:cNvSpPr>
            <p:nvPr/>
          </p:nvSpPr>
          <p:spPr bwMode="auto">
            <a:xfrm>
              <a:off x="727" y="912"/>
              <a:ext cx="52" cy="7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7" name="Rectangle 12">
              <a:extLst>
                <a:ext uri="{FF2B5EF4-FFF2-40B4-BE49-F238E27FC236}">
                  <a16:creationId xmlns:a16="http://schemas.microsoft.com/office/drawing/2014/main" id="{B6126F6E-77A6-4950-98F6-D3D1A9F7F6FE}"/>
                </a:ext>
              </a:extLst>
            </p:cNvPr>
            <p:cNvSpPr>
              <a:spLocks noChangeArrowheads="1"/>
            </p:cNvSpPr>
            <p:nvPr/>
          </p:nvSpPr>
          <p:spPr bwMode="auto">
            <a:xfrm>
              <a:off x="610" y="912"/>
              <a:ext cx="52" cy="612"/>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8" name="Rectangle 13">
              <a:extLst>
                <a:ext uri="{FF2B5EF4-FFF2-40B4-BE49-F238E27FC236}">
                  <a16:creationId xmlns:a16="http://schemas.microsoft.com/office/drawing/2014/main" id="{0742819E-87D8-81A1-5167-B9972CAD3CF8}"/>
                </a:ext>
              </a:extLst>
            </p:cNvPr>
            <p:cNvSpPr>
              <a:spLocks noChangeArrowheads="1"/>
            </p:cNvSpPr>
            <p:nvPr/>
          </p:nvSpPr>
          <p:spPr bwMode="auto">
            <a:xfrm>
              <a:off x="494" y="912"/>
              <a:ext cx="52" cy="493"/>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 name="Rectangle 14">
              <a:extLst>
                <a:ext uri="{FF2B5EF4-FFF2-40B4-BE49-F238E27FC236}">
                  <a16:creationId xmlns:a16="http://schemas.microsoft.com/office/drawing/2014/main" id="{1B54FB1C-C69E-6748-F239-4E84431E88A8}"/>
                </a:ext>
              </a:extLst>
            </p:cNvPr>
            <p:cNvSpPr>
              <a:spLocks noChangeArrowheads="1"/>
            </p:cNvSpPr>
            <p:nvPr/>
          </p:nvSpPr>
          <p:spPr bwMode="auto">
            <a:xfrm>
              <a:off x="377" y="912"/>
              <a:ext cx="52" cy="3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 name="Rectangle 15">
              <a:extLst>
                <a:ext uri="{FF2B5EF4-FFF2-40B4-BE49-F238E27FC236}">
                  <a16:creationId xmlns:a16="http://schemas.microsoft.com/office/drawing/2014/main" id="{430D5B1B-4A00-0272-5351-E3C3662536EC}"/>
                </a:ext>
              </a:extLst>
            </p:cNvPr>
            <p:cNvSpPr>
              <a:spLocks noChangeArrowheads="1"/>
            </p:cNvSpPr>
            <p:nvPr/>
          </p:nvSpPr>
          <p:spPr bwMode="auto">
            <a:xfrm>
              <a:off x="260" y="912"/>
              <a:ext cx="52" cy="24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 name="Rectangle 16">
              <a:extLst>
                <a:ext uri="{FF2B5EF4-FFF2-40B4-BE49-F238E27FC236}">
                  <a16:creationId xmlns:a16="http://schemas.microsoft.com/office/drawing/2014/main" id="{E88BEBE5-3C65-0705-0242-7BF3C00FDB2B}"/>
                </a:ext>
              </a:extLst>
            </p:cNvPr>
            <p:cNvSpPr>
              <a:spLocks noChangeArrowheads="1"/>
            </p:cNvSpPr>
            <p:nvPr/>
          </p:nvSpPr>
          <p:spPr bwMode="auto">
            <a:xfrm>
              <a:off x="144" y="912"/>
              <a:ext cx="52" cy="125"/>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 name="Rectangle 17">
              <a:extLst>
                <a:ext uri="{FF2B5EF4-FFF2-40B4-BE49-F238E27FC236}">
                  <a16:creationId xmlns:a16="http://schemas.microsoft.com/office/drawing/2014/main" id="{A7ED5AA2-6393-061C-3648-DDABE71411CD}"/>
                </a:ext>
              </a:extLst>
            </p:cNvPr>
            <p:cNvSpPr>
              <a:spLocks noChangeArrowheads="1"/>
            </p:cNvSpPr>
            <p:nvPr/>
          </p:nvSpPr>
          <p:spPr bwMode="auto">
            <a:xfrm>
              <a:off x="1077" y="912"/>
              <a:ext cx="49" cy="1098"/>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 name="Rectangle 18">
              <a:extLst>
                <a:ext uri="{FF2B5EF4-FFF2-40B4-BE49-F238E27FC236}">
                  <a16:creationId xmlns:a16="http://schemas.microsoft.com/office/drawing/2014/main" id="{BB6A0738-A9A6-69FD-BCBF-35AF21AA54EA}"/>
                </a:ext>
              </a:extLst>
            </p:cNvPr>
            <p:cNvSpPr>
              <a:spLocks noChangeArrowheads="1"/>
            </p:cNvSpPr>
            <p:nvPr/>
          </p:nvSpPr>
          <p:spPr bwMode="auto">
            <a:xfrm>
              <a:off x="1191" y="912"/>
              <a:ext cx="49" cy="1223"/>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 name="Rectangle 19">
              <a:extLst>
                <a:ext uri="{FF2B5EF4-FFF2-40B4-BE49-F238E27FC236}">
                  <a16:creationId xmlns:a16="http://schemas.microsoft.com/office/drawing/2014/main" id="{6F093E1B-8DE8-3714-9D7C-999E0CF4D33D}"/>
                </a:ext>
              </a:extLst>
            </p:cNvPr>
            <p:cNvSpPr>
              <a:spLocks noChangeArrowheads="1"/>
            </p:cNvSpPr>
            <p:nvPr/>
          </p:nvSpPr>
          <p:spPr bwMode="auto">
            <a:xfrm>
              <a:off x="1304" y="912"/>
              <a:ext cx="49" cy="134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 name="Rectangle 20">
              <a:extLst>
                <a:ext uri="{FF2B5EF4-FFF2-40B4-BE49-F238E27FC236}">
                  <a16:creationId xmlns:a16="http://schemas.microsoft.com/office/drawing/2014/main" id="{535511B1-F589-BC2B-B638-171D020111B8}"/>
                </a:ext>
              </a:extLst>
            </p:cNvPr>
            <p:cNvSpPr>
              <a:spLocks noChangeArrowheads="1"/>
            </p:cNvSpPr>
            <p:nvPr/>
          </p:nvSpPr>
          <p:spPr bwMode="auto">
            <a:xfrm>
              <a:off x="1418" y="912"/>
              <a:ext cx="52" cy="1466"/>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6" name="Rectangle 21">
              <a:extLst>
                <a:ext uri="{FF2B5EF4-FFF2-40B4-BE49-F238E27FC236}">
                  <a16:creationId xmlns:a16="http://schemas.microsoft.com/office/drawing/2014/main" id="{44B2D0D5-7786-DF31-7A04-EE0DD8BA995C}"/>
                </a:ext>
              </a:extLst>
            </p:cNvPr>
            <p:cNvSpPr>
              <a:spLocks noChangeArrowheads="1"/>
            </p:cNvSpPr>
            <p:nvPr/>
          </p:nvSpPr>
          <p:spPr bwMode="auto">
            <a:xfrm>
              <a:off x="1535" y="912"/>
              <a:ext cx="49" cy="158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7" name="Line 22">
            <a:extLst>
              <a:ext uri="{FF2B5EF4-FFF2-40B4-BE49-F238E27FC236}">
                <a16:creationId xmlns:a16="http://schemas.microsoft.com/office/drawing/2014/main" id="{43895D4B-4EB8-2339-EA09-D0CF93C7948E}"/>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66" name="Rectangle 2"/>
          <p:cNvSpPr>
            <a:spLocks noGrp="1" noChangeArrowheads="1"/>
          </p:cNvSpPr>
          <p:nvPr>
            <p:ph type="ctrTitle"/>
          </p:nvPr>
        </p:nvSpPr>
        <p:spPr>
          <a:xfrm>
            <a:off x="2895600" y="1371600"/>
            <a:ext cx="5867400" cy="2286000"/>
          </a:xfrm>
        </p:spPr>
        <p:txBody>
          <a:bodyPr/>
          <a:lstStyle>
            <a:lvl1pPr>
              <a:defRPr/>
            </a:lvl1pPr>
          </a:lstStyle>
          <a:p>
            <a:pPr lvl="0"/>
            <a:r>
              <a:rPr lang="en-US" noProof="0"/>
              <a:t>Click to edit Master title style</a:t>
            </a:r>
          </a:p>
        </p:txBody>
      </p:sp>
      <p:sp>
        <p:nvSpPr>
          <p:cNvPr id="190467" name="Rectangle 3"/>
          <p:cNvSpPr>
            <a:spLocks noGrp="1" noChangeArrowheads="1"/>
          </p:cNvSpPr>
          <p:nvPr>
            <p:ph type="subTitle" idx="1"/>
          </p:nvPr>
        </p:nvSpPr>
        <p:spPr>
          <a:xfrm>
            <a:off x="2971800" y="4267200"/>
            <a:ext cx="5791200" cy="1447800"/>
          </a:xfrm>
        </p:spPr>
        <p:txBody>
          <a:bodyPr/>
          <a:lstStyle>
            <a:lvl1pPr marL="0" indent="0" algn="ctr">
              <a:buFont typeface="Wingdings" pitchFamily="2" charset="2"/>
              <a:buNone/>
              <a:defRPr/>
            </a:lvl1pPr>
          </a:lstStyle>
          <a:p>
            <a:pPr lvl="0"/>
            <a:r>
              <a:rPr lang="en-US" noProof="0"/>
              <a:t>Click to edit Master subtitle style</a:t>
            </a:r>
          </a:p>
        </p:txBody>
      </p:sp>
      <p:sp>
        <p:nvSpPr>
          <p:cNvPr id="18" name="Rectangle 4">
            <a:extLst>
              <a:ext uri="{FF2B5EF4-FFF2-40B4-BE49-F238E27FC236}">
                <a16:creationId xmlns:a16="http://schemas.microsoft.com/office/drawing/2014/main" id="{D53B3F14-014E-FF75-4877-7792D0CE08A2}"/>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5">
            <a:extLst>
              <a:ext uri="{FF2B5EF4-FFF2-40B4-BE49-F238E27FC236}">
                <a16:creationId xmlns:a16="http://schemas.microsoft.com/office/drawing/2014/main" id="{2521D121-5F73-723E-8577-E9854015E879}"/>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6">
            <a:extLst>
              <a:ext uri="{FF2B5EF4-FFF2-40B4-BE49-F238E27FC236}">
                <a16:creationId xmlns:a16="http://schemas.microsoft.com/office/drawing/2014/main" id="{2742D67F-B40D-DC59-397C-29C27AE6881B}"/>
              </a:ext>
            </a:extLst>
          </p:cNvPr>
          <p:cNvSpPr>
            <a:spLocks noGrp="1" noChangeArrowheads="1"/>
          </p:cNvSpPr>
          <p:nvPr>
            <p:ph type="sldNum" sz="quarter" idx="12"/>
          </p:nvPr>
        </p:nvSpPr>
        <p:spPr/>
        <p:txBody>
          <a:bodyPr/>
          <a:lstStyle>
            <a:lvl1pPr>
              <a:defRPr/>
            </a:lvl1pPr>
          </a:lstStyle>
          <a:p>
            <a:pPr>
              <a:defRPr/>
            </a:pPr>
            <a:fld id="{F8CA5EE0-8695-45E3-9B6C-8C7FF6BFA5B8}" type="slidenum">
              <a:rPr lang="en-US" altLang="en-US"/>
              <a:pPr>
                <a:defRPr/>
              </a:pPr>
              <a:t>‹#›</a:t>
            </a:fld>
            <a:endParaRPr lang="en-US" altLang="en-US"/>
          </a:p>
        </p:txBody>
      </p:sp>
    </p:spTree>
    <p:extLst>
      <p:ext uri="{BB962C8B-B14F-4D97-AF65-F5344CB8AC3E}">
        <p14:creationId xmlns:p14="http://schemas.microsoft.com/office/powerpoint/2010/main" val="28020618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BB419A-2883-71D6-EB4C-74C4A27EFFD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9DBCC6-E239-A694-E955-D76CB4E7012D}"/>
              </a:ext>
            </a:extLst>
          </p:cNvPr>
          <p:cNvSpPr>
            <a:spLocks noGrp="1" noChangeArrowheads="1"/>
          </p:cNvSpPr>
          <p:nvPr>
            <p:ph type="sldNum" sz="quarter" idx="11"/>
          </p:nvPr>
        </p:nvSpPr>
        <p:spPr>
          <a:ln/>
        </p:spPr>
        <p:txBody>
          <a:bodyPr/>
          <a:lstStyle>
            <a:lvl1pPr>
              <a:defRPr/>
            </a:lvl1pPr>
          </a:lstStyle>
          <a:p>
            <a:pPr>
              <a:defRPr/>
            </a:pPr>
            <a:fld id="{822EA26E-B243-487E-AAA9-95CAFCFE4694}" type="slidenum">
              <a:rPr lang="en-US" altLang="en-US"/>
              <a:pPr>
                <a:defRPr/>
              </a:pPr>
              <a:t>‹#›</a:t>
            </a:fld>
            <a:endParaRPr lang="en-US" altLang="en-US"/>
          </a:p>
        </p:txBody>
      </p:sp>
      <p:sp>
        <p:nvSpPr>
          <p:cNvPr id="6" name="Rectangle 22">
            <a:extLst>
              <a:ext uri="{FF2B5EF4-FFF2-40B4-BE49-F238E27FC236}">
                <a16:creationId xmlns:a16="http://schemas.microsoft.com/office/drawing/2014/main" id="{C5B91FCC-2381-CA5E-8C0B-3CB72790D4B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01717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0F98742-286E-44E4-CBCB-3843174F836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A0F3E5-C122-7DD3-D754-04813112B649}"/>
              </a:ext>
            </a:extLst>
          </p:cNvPr>
          <p:cNvSpPr>
            <a:spLocks noGrp="1" noChangeArrowheads="1"/>
          </p:cNvSpPr>
          <p:nvPr>
            <p:ph type="sldNum" sz="quarter" idx="11"/>
          </p:nvPr>
        </p:nvSpPr>
        <p:spPr>
          <a:ln/>
        </p:spPr>
        <p:txBody>
          <a:bodyPr/>
          <a:lstStyle>
            <a:lvl1pPr>
              <a:defRPr/>
            </a:lvl1pPr>
          </a:lstStyle>
          <a:p>
            <a:pPr>
              <a:defRPr/>
            </a:pPr>
            <a:fld id="{F49C08A1-DDD9-4474-A8ED-C75F7E2A4E51}" type="slidenum">
              <a:rPr lang="en-US" altLang="en-US"/>
              <a:pPr>
                <a:defRPr/>
              </a:pPr>
              <a:t>‹#›</a:t>
            </a:fld>
            <a:endParaRPr lang="en-US" altLang="en-US"/>
          </a:p>
        </p:txBody>
      </p:sp>
      <p:sp>
        <p:nvSpPr>
          <p:cNvPr id="6" name="Rectangle 22">
            <a:extLst>
              <a:ext uri="{FF2B5EF4-FFF2-40B4-BE49-F238E27FC236}">
                <a16:creationId xmlns:a16="http://schemas.microsoft.com/office/drawing/2014/main" id="{CCCC7A3B-3278-02F2-2E86-E0989015217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57131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CE5AE9-834E-480E-831D-ED12732635A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011874C-3580-BF20-5386-B4F59798B3AC}"/>
              </a:ext>
            </a:extLst>
          </p:cNvPr>
          <p:cNvSpPr>
            <a:spLocks noGrp="1" noChangeArrowheads="1"/>
          </p:cNvSpPr>
          <p:nvPr>
            <p:ph type="sldNum" sz="quarter" idx="11"/>
          </p:nvPr>
        </p:nvSpPr>
        <p:spPr>
          <a:ln/>
        </p:spPr>
        <p:txBody>
          <a:bodyPr/>
          <a:lstStyle>
            <a:lvl1pPr>
              <a:defRPr/>
            </a:lvl1pPr>
          </a:lstStyle>
          <a:p>
            <a:pPr>
              <a:defRPr/>
            </a:pPr>
            <a:fld id="{386C80E3-F28D-4809-A503-20127F53E2C8}" type="slidenum">
              <a:rPr lang="en-US" altLang="en-US"/>
              <a:pPr>
                <a:defRPr/>
              </a:pPr>
              <a:t>‹#›</a:t>
            </a:fld>
            <a:endParaRPr lang="en-US" altLang="en-US"/>
          </a:p>
        </p:txBody>
      </p:sp>
      <p:sp>
        <p:nvSpPr>
          <p:cNvPr id="7" name="Rectangle 22">
            <a:extLst>
              <a:ext uri="{FF2B5EF4-FFF2-40B4-BE49-F238E27FC236}">
                <a16:creationId xmlns:a16="http://schemas.microsoft.com/office/drawing/2014/main" id="{1274B3A4-0BA7-9A9D-8324-B1466F08D22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225906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DC5C66B-2485-AF76-BF6C-F966FE76058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1B556BB-1B31-AFC1-BAD6-978F2677A8BF}"/>
              </a:ext>
            </a:extLst>
          </p:cNvPr>
          <p:cNvSpPr>
            <a:spLocks noGrp="1" noChangeArrowheads="1"/>
          </p:cNvSpPr>
          <p:nvPr>
            <p:ph type="sldNum" sz="quarter" idx="11"/>
          </p:nvPr>
        </p:nvSpPr>
        <p:spPr>
          <a:ln/>
        </p:spPr>
        <p:txBody>
          <a:bodyPr/>
          <a:lstStyle>
            <a:lvl1pPr>
              <a:defRPr/>
            </a:lvl1pPr>
          </a:lstStyle>
          <a:p>
            <a:pPr>
              <a:defRPr/>
            </a:pPr>
            <a:fld id="{96CAE857-62A9-4E56-94F3-D6771360BCAB}" type="slidenum">
              <a:rPr lang="en-US" altLang="en-US"/>
              <a:pPr>
                <a:defRPr/>
              </a:pPr>
              <a:t>‹#›</a:t>
            </a:fld>
            <a:endParaRPr lang="en-US" altLang="en-US"/>
          </a:p>
        </p:txBody>
      </p:sp>
      <p:sp>
        <p:nvSpPr>
          <p:cNvPr id="9" name="Rectangle 22">
            <a:extLst>
              <a:ext uri="{FF2B5EF4-FFF2-40B4-BE49-F238E27FC236}">
                <a16:creationId xmlns:a16="http://schemas.microsoft.com/office/drawing/2014/main" id="{148577BD-0CC7-1CD9-A2C4-5137225DF53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735668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B4B396C-17D5-D888-C84C-34AA603FD60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86E8BBC-B1EE-182D-5EA4-6966B05A4654}"/>
              </a:ext>
            </a:extLst>
          </p:cNvPr>
          <p:cNvSpPr>
            <a:spLocks noGrp="1" noChangeArrowheads="1"/>
          </p:cNvSpPr>
          <p:nvPr>
            <p:ph type="sldNum" sz="quarter" idx="11"/>
          </p:nvPr>
        </p:nvSpPr>
        <p:spPr>
          <a:ln/>
        </p:spPr>
        <p:txBody>
          <a:bodyPr/>
          <a:lstStyle>
            <a:lvl1pPr>
              <a:defRPr/>
            </a:lvl1pPr>
          </a:lstStyle>
          <a:p>
            <a:pPr>
              <a:defRPr/>
            </a:pPr>
            <a:fld id="{A25239F4-5275-4FB4-91FD-D87C92286EDD}" type="slidenum">
              <a:rPr lang="en-US" altLang="en-US"/>
              <a:pPr>
                <a:defRPr/>
              </a:pPr>
              <a:t>‹#›</a:t>
            </a:fld>
            <a:endParaRPr lang="en-US" altLang="en-US"/>
          </a:p>
        </p:txBody>
      </p:sp>
      <p:sp>
        <p:nvSpPr>
          <p:cNvPr id="5" name="Rectangle 22">
            <a:extLst>
              <a:ext uri="{FF2B5EF4-FFF2-40B4-BE49-F238E27FC236}">
                <a16:creationId xmlns:a16="http://schemas.microsoft.com/office/drawing/2014/main" id="{39145F9C-02D8-0294-9ADB-6AACF604EA6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492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CF2B241-CB8A-4767-2650-A7D3729AB0C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D4F9ADD-50EF-D138-9E7B-B479611D619E}"/>
              </a:ext>
            </a:extLst>
          </p:cNvPr>
          <p:cNvSpPr>
            <a:spLocks noGrp="1" noChangeArrowheads="1"/>
          </p:cNvSpPr>
          <p:nvPr>
            <p:ph type="sldNum" sz="quarter" idx="11"/>
          </p:nvPr>
        </p:nvSpPr>
        <p:spPr>
          <a:ln/>
        </p:spPr>
        <p:txBody>
          <a:bodyPr/>
          <a:lstStyle>
            <a:lvl1pPr>
              <a:defRPr/>
            </a:lvl1pPr>
          </a:lstStyle>
          <a:p>
            <a:pPr>
              <a:defRPr/>
            </a:pPr>
            <a:fld id="{C2F242B9-F050-4673-B089-B554EB16798F}" type="slidenum">
              <a:rPr lang="en-US" altLang="en-US"/>
              <a:pPr>
                <a:defRPr/>
              </a:pPr>
              <a:t>‹#›</a:t>
            </a:fld>
            <a:endParaRPr lang="en-US" altLang="en-US"/>
          </a:p>
        </p:txBody>
      </p:sp>
      <p:sp>
        <p:nvSpPr>
          <p:cNvPr id="7" name="Rectangle 22">
            <a:extLst>
              <a:ext uri="{FF2B5EF4-FFF2-40B4-BE49-F238E27FC236}">
                <a16:creationId xmlns:a16="http://schemas.microsoft.com/office/drawing/2014/main" id="{9AFDC131-C981-9DD1-F2CF-2038FD4864C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208833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8378390-5E30-6F78-9486-2DDB5ADF110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64C2CA9-7BAA-0CA5-CB55-5359DE6C0800}"/>
              </a:ext>
            </a:extLst>
          </p:cNvPr>
          <p:cNvSpPr>
            <a:spLocks noGrp="1" noChangeArrowheads="1"/>
          </p:cNvSpPr>
          <p:nvPr>
            <p:ph type="sldNum" sz="quarter" idx="11"/>
          </p:nvPr>
        </p:nvSpPr>
        <p:spPr>
          <a:ln/>
        </p:spPr>
        <p:txBody>
          <a:bodyPr/>
          <a:lstStyle>
            <a:lvl1pPr>
              <a:defRPr/>
            </a:lvl1pPr>
          </a:lstStyle>
          <a:p>
            <a:pPr>
              <a:defRPr/>
            </a:pPr>
            <a:fld id="{EC39EF61-AA89-48B6-9496-CDEF53B10E40}" type="slidenum">
              <a:rPr lang="en-US" altLang="en-US"/>
              <a:pPr>
                <a:defRPr/>
              </a:pPr>
              <a:t>‹#›</a:t>
            </a:fld>
            <a:endParaRPr lang="en-US" altLang="en-US"/>
          </a:p>
        </p:txBody>
      </p:sp>
      <p:sp>
        <p:nvSpPr>
          <p:cNvPr id="4" name="Rectangle 22">
            <a:extLst>
              <a:ext uri="{FF2B5EF4-FFF2-40B4-BE49-F238E27FC236}">
                <a16:creationId xmlns:a16="http://schemas.microsoft.com/office/drawing/2014/main" id="{C8B91E7F-2842-73EB-3083-1D557A5A2FA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78932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651587B-5414-0D4D-C273-21BCBDB5E0F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017516-75BC-987E-FAE7-137E711A814E}"/>
              </a:ext>
            </a:extLst>
          </p:cNvPr>
          <p:cNvSpPr>
            <a:spLocks noGrp="1" noChangeArrowheads="1"/>
          </p:cNvSpPr>
          <p:nvPr>
            <p:ph type="sldNum" sz="quarter" idx="11"/>
          </p:nvPr>
        </p:nvSpPr>
        <p:spPr>
          <a:ln/>
        </p:spPr>
        <p:txBody>
          <a:bodyPr/>
          <a:lstStyle>
            <a:lvl1pPr>
              <a:defRPr/>
            </a:lvl1pPr>
          </a:lstStyle>
          <a:p>
            <a:pPr>
              <a:defRPr/>
            </a:pPr>
            <a:fld id="{E366A9DF-14EB-4489-BC55-0C7CB3FAB0D5}" type="slidenum">
              <a:rPr lang="en-US" altLang="en-US"/>
              <a:pPr>
                <a:defRPr/>
              </a:pPr>
              <a:t>‹#›</a:t>
            </a:fld>
            <a:endParaRPr lang="en-US" altLang="en-US"/>
          </a:p>
        </p:txBody>
      </p:sp>
      <p:sp>
        <p:nvSpPr>
          <p:cNvPr id="7" name="Rectangle 22">
            <a:extLst>
              <a:ext uri="{FF2B5EF4-FFF2-40B4-BE49-F238E27FC236}">
                <a16:creationId xmlns:a16="http://schemas.microsoft.com/office/drawing/2014/main" id="{8BCF3BAA-D994-EEBF-4362-70452C2A0E94}"/>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68398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C2E06EC-E35C-8A11-036E-A5B3D175BA1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BADA469-AE60-27E3-2816-C93F6EB491EB}"/>
              </a:ext>
            </a:extLst>
          </p:cNvPr>
          <p:cNvSpPr>
            <a:spLocks noGrp="1" noChangeArrowheads="1"/>
          </p:cNvSpPr>
          <p:nvPr>
            <p:ph type="sldNum" sz="quarter" idx="11"/>
          </p:nvPr>
        </p:nvSpPr>
        <p:spPr>
          <a:ln/>
        </p:spPr>
        <p:txBody>
          <a:bodyPr/>
          <a:lstStyle>
            <a:lvl1pPr>
              <a:defRPr/>
            </a:lvl1pPr>
          </a:lstStyle>
          <a:p>
            <a:pPr>
              <a:defRPr/>
            </a:pPr>
            <a:fld id="{01397770-0403-482B-A1AB-0AEF3DEF0D41}" type="slidenum">
              <a:rPr lang="en-US" altLang="en-US"/>
              <a:pPr>
                <a:defRPr/>
              </a:pPr>
              <a:t>‹#›</a:t>
            </a:fld>
            <a:endParaRPr lang="en-US" altLang="en-US"/>
          </a:p>
        </p:txBody>
      </p:sp>
      <p:sp>
        <p:nvSpPr>
          <p:cNvPr id="7" name="Rectangle 22">
            <a:extLst>
              <a:ext uri="{FF2B5EF4-FFF2-40B4-BE49-F238E27FC236}">
                <a16:creationId xmlns:a16="http://schemas.microsoft.com/office/drawing/2014/main" id="{09D638D2-72A2-395A-FD2B-53F95BD12E7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411549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938CCB-631B-E108-4CC6-7663524E4EC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0DE564-D240-A3F6-0C10-9E23E6958BC9}"/>
              </a:ext>
            </a:extLst>
          </p:cNvPr>
          <p:cNvSpPr>
            <a:spLocks noGrp="1" noChangeArrowheads="1"/>
          </p:cNvSpPr>
          <p:nvPr>
            <p:ph type="sldNum" sz="quarter" idx="11"/>
          </p:nvPr>
        </p:nvSpPr>
        <p:spPr>
          <a:ln/>
        </p:spPr>
        <p:txBody>
          <a:bodyPr/>
          <a:lstStyle>
            <a:lvl1pPr>
              <a:defRPr/>
            </a:lvl1pPr>
          </a:lstStyle>
          <a:p>
            <a:pPr>
              <a:defRPr/>
            </a:pPr>
            <a:fld id="{DE0D0A08-0CA3-43A3-BD6B-A78819F6485F}" type="slidenum">
              <a:rPr lang="en-US" altLang="en-US"/>
              <a:pPr>
                <a:defRPr/>
              </a:pPr>
              <a:t>‹#›</a:t>
            </a:fld>
            <a:endParaRPr lang="en-US" altLang="en-US"/>
          </a:p>
        </p:txBody>
      </p:sp>
      <p:sp>
        <p:nvSpPr>
          <p:cNvPr id="6" name="Rectangle 22">
            <a:extLst>
              <a:ext uri="{FF2B5EF4-FFF2-40B4-BE49-F238E27FC236}">
                <a16:creationId xmlns:a16="http://schemas.microsoft.com/office/drawing/2014/main" id="{074541C7-04BE-1E7C-6BD3-09DE1B7016B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244652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A57BCD-FEBC-1C1A-A028-62F90260184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127A64-40A3-5BC8-EA98-00397A9D3519}"/>
              </a:ext>
            </a:extLst>
          </p:cNvPr>
          <p:cNvSpPr>
            <a:spLocks noGrp="1" noChangeArrowheads="1"/>
          </p:cNvSpPr>
          <p:nvPr>
            <p:ph type="sldNum" sz="quarter" idx="11"/>
          </p:nvPr>
        </p:nvSpPr>
        <p:spPr>
          <a:ln/>
        </p:spPr>
        <p:txBody>
          <a:bodyPr/>
          <a:lstStyle>
            <a:lvl1pPr>
              <a:defRPr/>
            </a:lvl1pPr>
          </a:lstStyle>
          <a:p>
            <a:pPr>
              <a:defRPr/>
            </a:pPr>
            <a:fld id="{E2379096-F793-4472-AEDB-06B00A216331}" type="slidenum">
              <a:rPr lang="en-US" altLang="en-US"/>
              <a:pPr>
                <a:defRPr/>
              </a:pPr>
              <a:t>‹#›</a:t>
            </a:fld>
            <a:endParaRPr lang="en-US" altLang="en-US"/>
          </a:p>
        </p:txBody>
      </p:sp>
      <p:sp>
        <p:nvSpPr>
          <p:cNvPr id="6" name="Rectangle 22">
            <a:extLst>
              <a:ext uri="{FF2B5EF4-FFF2-40B4-BE49-F238E27FC236}">
                <a16:creationId xmlns:a16="http://schemas.microsoft.com/office/drawing/2014/main" id="{5EA4979C-FE6B-D2F9-8EC1-2AD07D1AEAB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54914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able Placeholder 2"/>
          <p:cNvSpPr>
            <a:spLocks noGrp="1"/>
          </p:cNvSpPr>
          <p:nvPr>
            <p:ph type="tbl" idx="1"/>
          </p:nvPr>
        </p:nvSpPr>
        <p:spPr>
          <a:xfrm>
            <a:off x="1676400" y="1981200"/>
            <a:ext cx="7010400" cy="4114800"/>
          </a:xfrm>
        </p:spPr>
        <p:txBody>
          <a:bodyPr/>
          <a:lstStyle/>
          <a:p>
            <a:pPr lvl="0"/>
            <a:endParaRPr lang="en-US" noProof="0"/>
          </a:p>
        </p:txBody>
      </p:sp>
      <p:sp>
        <p:nvSpPr>
          <p:cNvPr id="4" name="Rectangle 4">
            <a:extLst>
              <a:ext uri="{FF2B5EF4-FFF2-40B4-BE49-F238E27FC236}">
                <a16:creationId xmlns:a16="http://schemas.microsoft.com/office/drawing/2014/main" id="{C84BC06C-25E7-B3A3-7822-6D3E7F218B0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543D84-1F6C-4EC3-CDF1-F81E101C2B0A}"/>
              </a:ext>
            </a:extLst>
          </p:cNvPr>
          <p:cNvSpPr>
            <a:spLocks noGrp="1" noChangeArrowheads="1"/>
          </p:cNvSpPr>
          <p:nvPr>
            <p:ph type="sldNum" sz="quarter" idx="11"/>
          </p:nvPr>
        </p:nvSpPr>
        <p:spPr>
          <a:ln/>
        </p:spPr>
        <p:txBody>
          <a:bodyPr/>
          <a:lstStyle>
            <a:lvl1pPr>
              <a:defRPr/>
            </a:lvl1pPr>
          </a:lstStyle>
          <a:p>
            <a:pPr>
              <a:defRPr/>
            </a:pPr>
            <a:fld id="{5CD29125-A902-44B7-9A71-BCD0B70D7ED5}" type="slidenum">
              <a:rPr lang="en-US" altLang="en-US"/>
              <a:pPr>
                <a:defRPr/>
              </a:pPr>
              <a:t>‹#›</a:t>
            </a:fld>
            <a:endParaRPr lang="en-US" altLang="en-US"/>
          </a:p>
        </p:txBody>
      </p:sp>
      <p:sp>
        <p:nvSpPr>
          <p:cNvPr id="6" name="Rectangle 22">
            <a:extLst>
              <a:ext uri="{FF2B5EF4-FFF2-40B4-BE49-F238E27FC236}">
                <a16:creationId xmlns:a16="http://schemas.microsoft.com/office/drawing/2014/main" id="{AFB0DCD1-64AB-B96B-5AB6-C973644660F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187891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7">
            <a:extLst>
              <a:ext uri="{FF2B5EF4-FFF2-40B4-BE49-F238E27FC236}">
                <a16:creationId xmlns:a16="http://schemas.microsoft.com/office/drawing/2014/main" id="{96C036FC-2EE8-9613-1F0C-5947EC9E1E79}"/>
              </a:ext>
            </a:extLst>
          </p:cNvPr>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8">
            <a:extLst>
              <a:ext uri="{FF2B5EF4-FFF2-40B4-BE49-F238E27FC236}">
                <a16:creationId xmlns:a16="http://schemas.microsoft.com/office/drawing/2014/main" id="{549964C3-64EC-C08E-997E-FFC990DCB0F0}"/>
              </a:ext>
            </a:extLst>
          </p:cNvPr>
          <p:cNvGrpSpPr>
            <a:grpSpLocks/>
          </p:cNvGrpSpPr>
          <p:nvPr/>
        </p:nvGrpSpPr>
        <p:grpSpPr bwMode="auto">
          <a:xfrm>
            <a:off x="228600" y="1447800"/>
            <a:ext cx="2286000" cy="2514600"/>
            <a:chOff x="144" y="912"/>
            <a:chExt cx="1440" cy="1584"/>
          </a:xfrm>
        </p:grpSpPr>
        <p:sp>
          <p:nvSpPr>
            <p:cNvPr id="4" name="Rectangle 9">
              <a:extLst>
                <a:ext uri="{FF2B5EF4-FFF2-40B4-BE49-F238E27FC236}">
                  <a16:creationId xmlns:a16="http://schemas.microsoft.com/office/drawing/2014/main" id="{07DC4A68-7B7C-8ADE-3F02-3C422F282B0D}"/>
                </a:ext>
              </a:extLst>
            </p:cNvPr>
            <p:cNvSpPr>
              <a:spLocks noChangeArrowheads="1"/>
            </p:cNvSpPr>
            <p:nvPr/>
          </p:nvSpPr>
          <p:spPr bwMode="auto">
            <a:xfrm>
              <a:off x="960" y="912"/>
              <a:ext cx="52" cy="97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5" name="Rectangle 10">
              <a:extLst>
                <a:ext uri="{FF2B5EF4-FFF2-40B4-BE49-F238E27FC236}">
                  <a16:creationId xmlns:a16="http://schemas.microsoft.com/office/drawing/2014/main" id="{54893425-C6BE-2FA4-D387-7996AFADF273}"/>
                </a:ext>
              </a:extLst>
            </p:cNvPr>
            <p:cNvSpPr>
              <a:spLocks noChangeArrowheads="1"/>
            </p:cNvSpPr>
            <p:nvPr/>
          </p:nvSpPr>
          <p:spPr bwMode="auto">
            <a:xfrm>
              <a:off x="844" y="912"/>
              <a:ext cx="52" cy="8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 name="Rectangle 11">
              <a:extLst>
                <a:ext uri="{FF2B5EF4-FFF2-40B4-BE49-F238E27FC236}">
                  <a16:creationId xmlns:a16="http://schemas.microsoft.com/office/drawing/2014/main" id="{E2AA5293-23E3-CEA6-DDA2-FF18FFF24D46}"/>
                </a:ext>
              </a:extLst>
            </p:cNvPr>
            <p:cNvSpPr>
              <a:spLocks noChangeArrowheads="1"/>
            </p:cNvSpPr>
            <p:nvPr/>
          </p:nvSpPr>
          <p:spPr bwMode="auto">
            <a:xfrm>
              <a:off x="727" y="912"/>
              <a:ext cx="52" cy="7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7" name="Rectangle 12">
              <a:extLst>
                <a:ext uri="{FF2B5EF4-FFF2-40B4-BE49-F238E27FC236}">
                  <a16:creationId xmlns:a16="http://schemas.microsoft.com/office/drawing/2014/main" id="{3AB4E0F1-CB29-0E72-ECBA-769F5E1A81B7}"/>
                </a:ext>
              </a:extLst>
            </p:cNvPr>
            <p:cNvSpPr>
              <a:spLocks noChangeArrowheads="1"/>
            </p:cNvSpPr>
            <p:nvPr/>
          </p:nvSpPr>
          <p:spPr bwMode="auto">
            <a:xfrm>
              <a:off x="610" y="912"/>
              <a:ext cx="52" cy="612"/>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8" name="Rectangle 13">
              <a:extLst>
                <a:ext uri="{FF2B5EF4-FFF2-40B4-BE49-F238E27FC236}">
                  <a16:creationId xmlns:a16="http://schemas.microsoft.com/office/drawing/2014/main" id="{54487447-7DA9-F65B-F1FD-21F7AE7D0E31}"/>
                </a:ext>
              </a:extLst>
            </p:cNvPr>
            <p:cNvSpPr>
              <a:spLocks noChangeArrowheads="1"/>
            </p:cNvSpPr>
            <p:nvPr/>
          </p:nvSpPr>
          <p:spPr bwMode="auto">
            <a:xfrm>
              <a:off x="494" y="912"/>
              <a:ext cx="52" cy="493"/>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 name="Rectangle 14">
              <a:extLst>
                <a:ext uri="{FF2B5EF4-FFF2-40B4-BE49-F238E27FC236}">
                  <a16:creationId xmlns:a16="http://schemas.microsoft.com/office/drawing/2014/main" id="{8079E155-AE3A-A6CB-E186-5B735547BF56}"/>
                </a:ext>
              </a:extLst>
            </p:cNvPr>
            <p:cNvSpPr>
              <a:spLocks noChangeArrowheads="1"/>
            </p:cNvSpPr>
            <p:nvPr/>
          </p:nvSpPr>
          <p:spPr bwMode="auto">
            <a:xfrm>
              <a:off x="377" y="912"/>
              <a:ext cx="52" cy="36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 name="Rectangle 15">
              <a:extLst>
                <a:ext uri="{FF2B5EF4-FFF2-40B4-BE49-F238E27FC236}">
                  <a16:creationId xmlns:a16="http://schemas.microsoft.com/office/drawing/2014/main" id="{289A6D4D-4C77-6EEE-2D79-3800296A3408}"/>
                </a:ext>
              </a:extLst>
            </p:cNvPr>
            <p:cNvSpPr>
              <a:spLocks noChangeArrowheads="1"/>
            </p:cNvSpPr>
            <p:nvPr/>
          </p:nvSpPr>
          <p:spPr bwMode="auto">
            <a:xfrm>
              <a:off x="260" y="912"/>
              <a:ext cx="52" cy="24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 name="Rectangle 16">
              <a:extLst>
                <a:ext uri="{FF2B5EF4-FFF2-40B4-BE49-F238E27FC236}">
                  <a16:creationId xmlns:a16="http://schemas.microsoft.com/office/drawing/2014/main" id="{3515A7DE-4310-0F65-5E1A-901476FEF902}"/>
                </a:ext>
              </a:extLst>
            </p:cNvPr>
            <p:cNvSpPr>
              <a:spLocks noChangeArrowheads="1"/>
            </p:cNvSpPr>
            <p:nvPr/>
          </p:nvSpPr>
          <p:spPr bwMode="auto">
            <a:xfrm>
              <a:off x="144" y="912"/>
              <a:ext cx="52" cy="125"/>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 name="Rectangle 17">
              <a:extLst>
                <a:ext uri="{FF2B5EF4-FFF2-40B4-BE49-F238E27FC236}">
                  <a16:creationId xmlns:a16="http://schemas.microsoft.com/office/drawing/2014/main" id="{14493FBD-B773-9ED5-8215-A46E53B24AC3}"/>
                </a:ext>
              </a:extLst>
            </p:cNvPr>
            <p:cNvSpPr>
              <a:spLocks noChangeArrowheads="1"/>
            </p:cNvSpPr>
            <p:nvPr/>
          </p:nvSpPr>
          <p:spPr bwMode="auto">
            <a:xfrm>
              <a:off x="1077" y="912"/>
              <a:ext cx="49" cy="1098"/>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 name="Rectangle 18">
              <a:extLst>
                <a:ext uri="{FF2B5EF4-FFF2-40B4-BE49-F238E27FC236}">
                  <a16:creationId xmlns:a16="http://schemas.microsoft.com/office/drawing/2014/main" id="{B06EF44D-C874-FD40-E028-5D7781536AB3}"/>
                </a:ext>
              </a:extLst>
            </p:cNvPr>
            <p:cNvSpPr>
              <a:spLocks noChangeArrowheads="1"/>
            </p:cNvSpPr>
            <p:nvPr/>
          </p:nvSpPr>
          <p:spPr bwMode="auto">
            <a:xfrm>
              <a:off x="1191" y="912"/>
              <a:ext cx="49" cy="1223"/>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 name="Rectangle 19">
              <a:extLst>
                <a:ext uri="{FF2B5EF4-FFF2-40B4-BE49-F238E27FC236}">
                  <a16:creationId xmlns:a16="http://schemas.microsoft.com/office/drawing/2014/main" id="{D998FF27-E7A1-A234-761C-B113F8AEF829}"/>
                </a:ext>
              </a:extLst>
            </p:cNvPr>
            <p:cNvSpPr>
              <a:spLocks noChangeArrowheads="1"/>
            </p:cNvSpPr>
            <p:nvPr/>
          </p:nvSpPr>
          <p:spPr bwMode="auto">
            <a:xfrm>
              <a:off x="1304" y="912"/>
              <a:ext cx="49" cy="134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 name="Rectangle 20">
              <a:extLst>
                <a:ext uri="{FF2B5EF4-FFF2-40B4-BE49-F238E27FC236}">
                  <a16:creationId xmlns:a16="http://schemas.microsoft.com/office/drawing/2014/main" id="{40B5C374-6D83-A5D9-A224-1BA95CAEB414}"/>
                </a:ext>
              </a:extLst>
            </p:cNvPr>
            <p:cNvSpPr>
              <a:spLocks noChangeArrowheads="1"/>
            </p:cNvSpPr>
            <p:nvPr/>
          </p:nvSpPr>
          <p:spPr bwMode="auto">
            <a:xfrm>
              <a:off x="1418" y="912"/>
              <a:ext cx="52" cy="1466"/>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6" name="Rectangle 21">
              <a:extLst>
                <a:ext uri="{FF2B5EF4-FFF2-40B4-BE49-F238E27FC236}">
                  <a16:creationId xmlns:a16="http://schemas.microsoft.com/office/drawing/2014/main" id="{8485F944-7F1D-856F-20D4-D868016F0E90}"/>
                </a:ext>
              </a:extLst>
            </p:cNvPr>
            <p:cNvSpPr>
              <a:spLocks noChangeArrowheads="1"/>
            </p:cNvSpPr>
            <p:nvPr/>
          </p:nvSpPr>
          <p:spPr bwMode="auto">
            <a:xfrm>
              <a:off x="1535" y="912"/>
              <a:ext cx="49" cy="158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7" name="Line 22">
            <a:extLst>
              <a:ext uri="{FF2B5EF4-FFF2-40B4-BE49-F238E27FC236}">
                <a16:creationId xmlns:a16="http://schemas.microsoft.com/office/drawing/2014/main" id="{24C8D60A-296F-2020-B7C6-D1787F2BCF98}"/>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66" name="Rectangle 2"/>
          <p:cNvSpPr>
            <a:spLocks noGrp="1" noChangeArrowheads="1"/>
          </p:cNvSpPr>
          <p:nvPr>
            <p:ph type="ctrTitle"/>
          </p:nvPr>
        </p:nvSpPr>
        <p:spPr>
          <a:xfrm>
            <a:off x="2895600" y="1371600"/>
            <a:ext cx="5867400" cy="2286000"/>
          </a:xfrm>
        </p:spPr>
        <p:txBody>
          <a:bodyPr/>
          <a:lstStyle>
            <a:lvl1pPr>
              <a:defRPr/>
            </a:lvl1pPr>
          </a:lstStyle>
          <a:p>
            <a:pPr lvl="0"/>
            <a:r>
              <a:rPr lang="en-US" noProof="0"/>
              <a:t>Click to edit Master title style</a:t>
            </a:r>
          </a:p>
        </p:txBody>
      </p:sp>
      <p:sp>
        <p:nvSpPr>
          <p:cNvPr id="190467" name="Rectangle 3"/>
          <p:cNvSpPr>
            <a:spLocks noGrp="1" noChangeArrowheads="1"/>
          </p:cNvSpPr>
          <p:nvPr>
            <p:ph type="subTitle" idx="1"/>
          </p:nvPr>
        </p:nvSpPr>
        <p:spPr>
          <a:xfrm>
            <a:off x="2971800" y="4267200"/>
            <a:ext cx="5791200" cy="1447800"/>
          </a:xfrm>
        </p:spPr>
        <p:txBody>
          <a:bodyPr/>
          <a:lstStyle>
            <a:lvl1pPr marL="0" indent="0" algn="ctr">
              <a:buFont typeface="Wingdings" pitchFamily="2" charset="2"/>
              <a:buNone/>
              <a:defRPr/>
            </a:lvl1pPr>
          </a:lstStyle>
          <a:p>
            <a:pPr lvl="0"/>
            <a:r>
              <a:rPr lang="en-US" noProof="0"/>
              <a:t>Click to edit Master subtitle style</a:t>
            </a:r>
          </a:p>
        </p:txBody>
      </p:sp>
      <p:sp>
        <p:nvSpPr>
          <p:cNvPr id="18" name="Rectangle 4">
            <a:extLst>
              <a:ext uri="{FF2B5EF4-FFF2-40B4-BE49-F238E27FC236}">
                <a16:creationId xmlns:a16="http://schemas.microsoft.com/office/drawing/2014/main" id="{A6280BE8-E7E1-6C53-C103-1AEA6DCBF27D}"/>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5">
            <a:extLst>
              <a:ext uri="{FF2B5EF4-FFF2-40B4-BE49-F238E27FC236}">
                <a16:creationId xmlns:a16="http://schemas.microsoft.com/office/drawing/2014/main" id="{358E706B-B359-05BE-AF61-B44F9BAC931C}"/>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6">
            <a:extLst>
              <a:ext uri="{FF2B5EF4-FFF2-40B4-BE49-F238E27FC236}">
                <a16:creationId xmlns:a16="http://schemas.microsoft.com/office/drawing/2014/main" id="{ACC7644C-8F9B-910E-A274-747CE39F9551}"/>
              </a:ext>
            </a:extLst>
          </p:cNvPr>
          <p:cNvSpPr>
            <a:spLocks noGrp="1" noChangeArrowheads="1"/>
          </p:cNvSpPr>
          <p:nvPr>
            <p:ph type="sldNum" sz="quarter" idx="12"/>
          </p:nvPr>
        </p:nvSpPr>
        <p:spPr/>
        <p:txBody>
          <a:bodyPr/>
          <a:lstStyle>
            <a:lvl1pPr>
              <a:defRPr/>
            </a:lvl1pPr>
          </a:lstStyle>
          <a:p>
            <a:pPr>
              <a:defRPr/>
            </a:pPr>
            <a:fld id="{126F3781-3C4A-4854-B4E5-003A3B9C662F}" type="slidenum">
              <a:rPr lang="en-US" altLang="en-US"/>
              <a:pPr>
                <a:defRPr/>
              </a:pPr>
              <a:t>‹#›</a:t>
            </a:fld>
            <a:endParaRPr lang="en-US" altLang="en-US"/>
          </a:p>
        </p:txBody>
      </p:sp>
    </p:spTree>
    <p:extLst>
      <p:ext uri="{BB962C8B-B14F-4D97-AF65-F5344CB8AC3E}">
        <p14:creationId xmlns:p14="http://schemas.microsoft.com/office/powerpoint/2010/main" val="17957386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37994F-27C2-DF63-6DF9-EF36A382C63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68848D7-0E49-340C-161A-D2F33C270C69}"/>
              </a:ext>
            </a:extLst>
          </p:cNvPr>
          <p:cNvSpPr>
            <a:spLocks noGrp="1" noChangeArrowheads="1"/>
          </p:cNvSpPr>
          <p:nvPr>
            <p:ph type="sldNum" sz="quarter" idx="11"/>
          </p:nvPr>
        </p:nvSpPr>
        <p:spPr>
          <a:ln/>
        </p:spPr>
        <p:txBody>
          <a:bodyPr/>
          <a:lstStyle>
            <a:lvl1pPr>
              <a:defRPr/>
            </a:lvl1pPr>
          </a:lstStyle>
          <a:p>
            <a:pPr>
              <a:defRPr/>
            </a:pPr>
            <a:fld id="{A85B7B86-F23F-4C7C-8C30-F6CF5C011CF0}" type="slidenum">
              <a:rPr lang="en-US" altLang="en-US"/>
              <a:pPr>
                <a:defRPr/>
              </a:pPr>
              <a:t>‹#›</a:t>
            </a:fld>
            <a:endParaRPr lang="en-US" altLang="en-US"/>
          </a:p>
        </p:txBody>
      </p:sp>
      <p:sp>
        <p:nvSpPr>
          <p:cNvPr id="6" name="Rectangle 22">
            <a:extLst>
              <a:ext uri="{FF2B5EF4-FFF2-40B4-BE49-F238E27FC236}">
                <a16:creationId xmlns:a16="http://schemas.microsoft.com/office/drawing/2014/main" id="{9B24C708-7679-ED8C-0B0E-D6587E8DBE74}"/>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28598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2937B29-71E0-18FB-AAAA-77EEB598137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A76807-CC06-1652-04F3-3DFADF7A042E}"/>
              </a:ext>
            </a:extLst>
          </p:cNvPr>
          <p:cNvSpPr>
            <a:spLocks noGrp="1" noChangeArrowheads="1"/>
          </p:cNvSpPr>
          <p:nvPr>
            <p:ph type="sldNum" sz="quarter" idx="11"/>
          </p:nvPr>
        </p:nvSpPr>
        <p:spPr>
          <a:ln/>
        </p:spPr>
        <p:txBody>
          <a:bodyPr/>
          <a:lstStyle>
            <a:lvl1pPr>
              <a:defRPr/>
            </a:lvl1pPr>
          </a:lstStyle>
          <a:p>
            <a:pPr>
              <a:defRPr/>
            </a:pPr>
            <a:fld id="{85A5D2C0-665E-4718-AB04-F5A01C99F369}" type="slidenum">
              <a:rPr lang="en-US" altLang="en-US"/>
              <a:pPr>
                <a:defRPr/>
              </a:pPr>
              <a:t>‹#›</a:t>
            </a:fld>
            <a:endParaRPr lang="en-US" altLang="en-US"/>
          </a:p>
        </p:txBody>
      </p:sp>
      <p:sp>
        <p:nvSpPr>
          <p:cNvPr id="6" name="Rectangle 22">
            <a:extLst>
              <a:ext uri="{FF2B5EF4-FFF2-40B4-BE49-F238E27FC236}">
                <a16:creationId xmlns:a16="http://schemas.microsoft.com/office/drawing/2014/main" id="{6186ABF1-CD1D-F3C2-0FC1-87ABA8BC95A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889465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1817743-C557-9028-E710-A755753CECE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3FC472C-9E08-B574-96FC-3CF03EA91749}"/>
              </a:ext>
            </a:extLst>
          </p:cNvPr>
          <p:cNvSpPr>
            <a:spLocks noGrp="1" noChangeArrowheads="1"/>
          </p:cNvSpPr>
          <p:nvPr>
            <p:ph type="sldNum" sz="quarter" idx="11"/>
          </p:nvPr>
        </p:nvSpPr>
        <p:spPr>
          <a:ln/>
        </p:spPr>
        <p:txBody>
          <a:bodyPr/>
          <a:lstStyle>
            <a:lvl1pPr>
              <a:defRPr/>
            </a:lvl1pPr>
          </a:lstStyle>
          <a:p>
            <a:pPr>
              <a:defRPr/>
            </a:pPr>
            <a:fld id="{A6A3B0BE-B8C8-4583-962D-E697E18A71E2}" type="slidenum">
              <a:rPr lang="en-US" altLang="en-US"/>
              <a:pPr>
                <a:defRPr/>
              </a:pPr>
              <a:t>‹#›</a:t>
            </a:fld>
            <a:endParaRPr lang="en-US" altLang="en-US"/>
          </a:p>
        </p:txBody>
      </p:sp>
      <p:sp>
        <p:nvSpPr>
          <p:cNvPr id="7" name="Rectangle 22">
            <a:extLst>
              <a:ext uri="{FF2B5EF4-FFF2-40B4-BE49-F238E27FC236}">
                <a16:creationId xmlns:a16="http://schemas.microsoft.com/office/drawing/2014/main" id="{35E83936-97EC-DEB0-A2DE-AAF96A37E47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2198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3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theme" Target="../theme/theme12.xml"/><Relationship Id="rId5" Type="http://schemas.openxmlformats.org/officeDocument/2006/relationships/slideLayout" Target="../slideLayouts/slideLayout136.xml"/><Relationship Id="rId4"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638082A-77B3-23AF-9E5F-69BA0205B711}"/>
              </a:ext>
            </a:extLst>
          </p:cNvPr>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393ED4F-1312-F167-2339-F7627B381139}"/>
              </a:ext>
            </a:extLst>
          </p:cNvPr>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9444" name="Rectangle 4">
            <a:extLst>
              <a:ext uri="{FF2B5EF4-FFF2-40B4-BE49-F238E27FC236}">
                <a16:creationId xmlns:a16="http://schemas.microsoft.com/office/drawing/2014/main" id="{C56642A3-9867-6C3F-06FF-B813A84FFF6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charset="0"/>
              </a:defRPr>
            </a:lvl1pPr>
          </a:lstStyle>
          <a:p>
            <a:pPr>
              <a:defRPr/>
            </a:pPr>
            <a:endParaRPr lang="en-US"/>
          </a:p>
        </p:txBody>
      </p:sp>
      <p:sp>
        <p:nvSpPr>
          <p:cNvPr id="189445" name="Rectangle 5">
            <a:extLst>
              <a:ext uri="{FF2B5EF4-FFF2-40B4-BE49-F238E27FC236}">
                <a16:creationId xmlns:a16="http://schemas.microsoft.com/office/drawing/2014/main" id="{1B0B1C96-ECF2-89E0-8B5F-7BD3513F0DB1}"/>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defRPr>
            </a:lvl1pPr>
          </a:lstStyle>
          <a:p>
            <a:pPr>
              <a:defRPr/>
            </a:pPr>
            <a:fld id="{FE638910-20EB-4F81-9782-45D123F8C2DA}" type="slidenum">
              <a:rPr lang="en-US" altLang="en-US"/>
              <a:pPr>
                <a:defRPr/>
              </a:pPr>
              <a:t>‹#›</a:t>
            </a:fld>
            <a:endParaRPr lang="en-US" altLang="en-US"/>
          </a:p>
        </p:txBody>
      </p:sp>
      <p:sp>
        <p:nvSpPr>
          <p:cNvPr id="1030" name="Line 7">
            <a:extLst>
              <a:ext uri="{FF2B5EF4-FFF2-40B4-BE49-F238E27FC236}">
                <a16:creationId xmlns:a16="http://schemas.microsoft.com/office/drawing/2014/main" id="{EC212405-CA18-9EE0-E9B2-50230334E0AB}"/>
              </a:ext>
            </a:extLst>
          </p:cNvPr>
          <p:cNvSpPr>
            <a:spLocks noChangeShapeType="1"/>
          </p:cNvSpPr>
          <p:nvPr/>
        </p:nvSpPr>
        <p:spPr bwMode="auto">
          <a:xfrm>
            <a:off x="228600" y="304800"/>
            <a:ext cx="86106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31" name="Group 8">
            <a:extLst>
              <a:ext uri="{FF2B5EF4-FFF2-40B4-BE49-F238E27FC236}">
                <a16:creationId xmlns:a16="http://schemas.microsoft.com/office/drawing/2014/main" id="{50DD6F51-DD62-35F6-1EB7-BC42249938F1}"/>
              </a:ext>
            </a:extLst>
          </p:cNvPr>
          <p:cNvGrpSpPr>
            <a:grpSpLocks/>
          </p:cNvGrpSpPr>
          <p:nvPr/>
        </p:nvGrpSpPr>
        <p:grpSpPr bwMode="auto">
          <a:xfrm>
            <a:off x="228600" y="457200"/>
            <a:ext cx="1246188" cy="1371600"/>
            <a:chOff x="144" y="288"/>
            <a:chExt cx="785" cy="864"/>
          </a:xfrm>
        </p:grpSpPr>
        <p:sp>
          <p:nvSpPr>
            <p:cNvPr id="1033" name="Rectangle 9">
              <a:extLst>
                <a:ext uri="{FF2B5EF4-FFF2-40B4-BE49-F238E27FC236}">
                  <a16:creationId xmlns:a16="http://schemas.microsoft.com/office/drawing/2014/main" id="{EF5007E1-81E1-2444-2DA0-F71B4C913D19}"/>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034" name="Rectangle 10">
              <a:extLst>
                <a:ext uri="{FF2B5EF4-FFF2-40B4-BE49-F238E27FC236}">
                  <a16:creationId xmlns:a16="http://schemas.microsoft.com/office/drawing/2014/main" id="{971217B2-A3DA-021E-2340-6637231EB1CE}"/>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035" name="Rectangle 11">
              <a:extLst>
                <a:ext uri="{FF2B5EF4-FFF2-40B4-BE49-F238E27FC236}">
                  <a16:creationId xmlns:a16="http://schemas.microsoft.com/office/drawing/2014/main" id="{CDC802F1-2444-49BC-7527-26C4F42C7E4E}"/>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036" name="Rectangle 12">
              <a:extLst>
                <a:ext uri="{FF2B5EF4-FFF2-40B4-BE49-F238E27FC236}">
                  <a16:creationId xmlns:a16="http://schemas.microsoft.com/office/drawing/2014/main" id="{3AD479FA-C551-FF30-E5FC-BA36BEBABA7B}"/>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037" name="Rectangle 13">
              <a:extLst>
                <a:ext uri="{FF2B5EF4-FFF2-40B4-BE49-F238E27FC236}">
                  <a16:creationId xmlns:a16="http://schemas.microsoft.com/office/drawing/2014/main" id="{E59D7CE5-2488-2B15-0AAA-52E29AB35A42}"/>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038" name="Rectangle 14">
              <a:extLst>
                <a:ext uri="{FF2B5EF4-FFF2-40B4-BE49-F238E27FC236}">
                  <a16:creationId xmlns:a16="http://schemas.microsoft.com/office/drawing/2014/main" id="{12BEE4D5-E2CE-28E0-2F78-01BA9FC44A76}"/>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039" name="Rectangle 15">
              <a:extLst>
                <a:ext uri="{FF2B5EF4-FFF2-40B4-BE49-F238E27FC236}">
                  <a16:creationId xmlns:a16="http://schemas.microsoft.com/office/drawing/2014/main" id="{52285084-30D4-E6C8-8328-7D4FE119C31E}"/>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040" name="Rectangle 16">
              <a:extLst>
                <a:ext uri="{FF2B5EF4-FFF2-40B4-BE49-F238E27FC236}">
                  <a16:creationId xmlns:a16="http://schemas.microsoft.com/office/drawing/2014/main" id="{D972AC10-2E7D-8B88-BBD1-829F8DF82171}"/>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041" name="Rectangle 17">
              <a:extLst>
                <a:ext uri="{FF2B5EF4-FFF2-40B4-BE49-F238E27FC236}">
                  <a16:creationId xmlns:a16="http://schemas.microsoft.com/office/drawing/2014/main" id="{6E06FE59-57D4-563E-6E62-21828C0C1910}"/>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042" name="Rectangle 18">
              <a:extLst>
                <a:ext uri="{FF2B5EF4-FFF2-40B4-BE49-F238E27FC236}">
                  <a16:creationId xmlns:a16="http://schemas.microsoft.com/office/drawing/2014/main" id="{A1CD2E04-7199-3FAB-0A62-815D440EC07B}"/>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043" name="Rectangle 19">
              <a:extLst>
                <a:ext uri="{FF2B5EF4-FFF2-40B4-BE49-F238E27FC236}">
                  <a16:creationId xmlns:a16="http://schemas.microsoft.com/office/drawing/2014/main" id="{166BA1E1-DC4D-317C-3F12-E799C94A0994}"/>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044" name="Rectangle 20">
              <a:extLst>
                <a:ext uri="{FF2B5EF4-FFF2-40B4-BE49-F238E27FC236}">
                  <a16:creationId xmlns:a16="http://schemas.microsoft.com/office/drawing/2014/main" id="{490D90B8-BE42-7472-E3C1-8FBF7F767954}"/>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045" name="Rectangle 21">
              <a:extLst>
                <a:ext uri="{FF2B5EF4-FFF2-40B4-BE49-F238E27FC236}">
                  <a16:creationId xmlns:a16="http://schemas.microsoft.com/office/drawing/2014/main" id="{4C73D896-799B-DC1E-8A81-8955E211D8BC}"/>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grpSp>
      <p:sp>
        <p:nvSpPr>
          <p:cNvPr id="189462" name="Rectangle 22">
            <a:extLst>
              <a:ext uri="{FF2B5EF4-FFF2-40B4-BE49-F238E27FC236}">
                <a16:creationId xmlns:a16="http://schemas.microsoft.com/office/drawing/2014/main" id="{0A8F0D90-4528-C07E-C9E9-B52F63EF115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715" r:id="rId1"/>
    <p:sldLayoutId id="2147485595" r:id="rId2"/>
    <p:sldLayoutId id="2147485596" r:id="rId3"/>
    <p:sldLayoutId id="2147485597" r:id="rId4"/>
    <p:sldLayoutId id="2147485598" r:id="rId5"/>
    <p:sldLayoutId id="2147485599" r:id="rId6"/>
    <p:sldLayoutId id="2147485600" r:id="rId7"/>
    <p:sldLayoutId id="2147485601" r:id="rId8"/>
    <p:sldLayoutId id="2147485602" r:id="rId9"/>
    <p:sldLayoutId id="2147485603" r:id="rId10"/>
    <p:sldLayoutId id="2147485604" r:id="rId11"/>
  </p:sldLayoutIdLst>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57200" algn="ctr" rtl="0" fontAlgn="base">
        <a:spcBef>
          <a:spcPct val="0"/>
        </a:spcBef>
        <a:spcAft>
          <a:spcPct val="0"/>
        </a:spcAft>
        <a:defRPr sz="3900">
          <a:solidFill>
            <a:schemeClr val="tx2"/>
          </a:solidFill>
          <a:latin typeface="Arial" charset="0"/>
        </a:defRPr>
      </a:lvl6pPr>
      <a:lvl7pPr marL="914400" algn="ctr" rtl="0" fontAlgn="base">
        <a:spcBef>
          <a:spcPct val="0"/>
        </a:spcBef>
        <a:spcAft>
          <a:spcPct val="0"/>
        </a:spcAft>
        <a:defRPr sz="3900">
          <a:solidFill>
            <a:schemeClr val="tx2"/>
          </a:solidFill>
          <a:latin typeface="Arial" charset="0"/>
        </a:defRPr>
      </a:lvl7pPr>
      <a:lvl8pPr marL="1371600" algn="ctr" rtl="0" fontAlgn="base">
        <a:spcBef>
          <a:spcPct val="0"/>
        </a:spcBef>
        <a:spcAft>
          <a:spcPct val="0"/>
        </a:spcAft>
        <a:defRPr sz="3900">
          <a:solidFill>
            <a:schemeClr val="tx2"/>
          </a:solidFill>
          <a:latin typeface="Arial" charset="0"/>
        </a:defRPr>
      </a:lvl8pPr>
      <a:lvl9pPr marL="1828800" algn="ctr"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5C3596A-3354-083A-6FA0-1317748DC1C9}"/>
              </a:ext>
            </a:extLst>
          </p:cNvPr>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4318FE97-0813-6988-165B-48B912422C5C}"/>
              </a:ext>
            </a:extLst>
          </p:cNvPr>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9444" name="Rectangle 4">
            <a:extLst>
              <a:ext uri="{FF2B5EF4-FFF2-40B4-BE49-F238E27FC236}">
                <a16:creationId xmlns:a16="http://schemas.microsoft.com/office/drawing/2014/main" id="{330ADAA4-BB96-70BF-8FFC-E90380E9C10D}"/>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p>
        </p:txBody>
      </p:sp>
      <p:sp>
        <p:nvSpPr>
          <p:cNvPr id="189445" name="Rectangle 5">
            <a:extLst>
              <a:ext uri="{FF2B5EF4-FFF2-40B4-BE49-F238E27FC236}">
                <a16:creationId xmlns:a16="http://schemas.microsoft.com/office/drawing/2014/main" id="{75C52CF9-7880-B3CC-0728-7DE1284C1E4E}"/>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FFFFFF"/>
                </a:solidFill>
              </a:defRPr>
            </a:lvl1pPr>
          </a:lstStyle>
          <a:p>
            <a:pPr>
              <a:defRPr/>
            </a:pPr>
            <a:fld id="{0C451047-2CCC-40B1-88E9-475DF8905BD1}" type="slidenum">
              <a:rPr lang="en-US" altLang="en-US"/>
              <a:pPr>
                <a:defRPr/>
              </a:pPr>
              <a:t>‹#›</a:t>
            </a:fld>
            <a:endParaRPr lang="en-US" altLang="en-US"/>
          </a:p>
        </p:txBody>
      </p:sp>
      <p:sp>
        <p:nvSpPr>
          <p:cNvPr id="10246" name="Line 6">
            <a:extLst>
              <a:ext uri="{FF2B5EF4-FFF2-40B4-BE49-F238E27FC236}">
                <a16:creationId xmlns:a16="http://schemas.microsoft.com/office/drawing/2014/main" id="{737D24C9-A5A6-607F-FD07-D4979FBF0146}"/>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7" name="Line 7">
            <a:extLst>
              <a:ext uri="{FF2B5EF4-FFF2-40B4-BE49-F238E27FC236}">
                <a16:creationId xmlns:a16="http://schemas.microsoft.com/office/drawing/2014/main" id="{8051279F-7FB2-EE48-AEAE-12D4BE5E3303}"/>
              </a:ext>
            </a:extLst>
          </p:cNvPr>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248" name="Group 8">
            <a:extLst>
              <a:ext uri="{FF2B5EF4-FFF2-40B4-BE49-F238E27FC236}">
                <a16:creationId xmlns:a16="http://schemas.microsoft.com/office/drawing/2014/main" id="{9762A8BC-4050-A579-DBF8-6BEECC087584}"/>
              </a:ext>
            </a:extLst>
          </p:cNvPr>
          <p:cNvGrpSpPr>
            <a:grpSpLocks/>
          </p:cNvGrpSpPr>
          <p:nvPr/>
        </p:nvGrpSpPr>
        <p:grpSpPr bwMode="auto">
          <a:xfrm>
            <a:off x="228600" y="457200"/>
            <a:ext cx="1246188" cy="1371600"/>
            <a:chOff x="144" y="288"/>
            <a:chExt cx="785" cy="864"/>
          </a:xfrm>
        </p:grpSpPr>
        <p:sp>
          <p:nvSpPr>
            <p:cNvPr id="14346" name="Rectangle 9">
              <a:extLst>
                <a:ext uri="{FF2B5EF4-FFF2-40B4-BE49-F238E27FC236}">
                  <a16:creationId xmlns:a16="http://schemas.microsoft.com/office/drawing/2014/main" id="{6E3073CF-2500-17E1-BC97-0244521E3702}"/>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347" name="Rectangle 10">
              <a:extLst>
                <a:ext uri="{FF2B5EF4-FFF2-40B4-BE49-F238E27FC236}">
                  <a16:creationId xmlns:a16="http://schemas.microsoft.com/office/drawing/2014/main" id="{86F89DAE-4640-BE69-EC7B-2754025915AD}"/>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348" name="Rectangle 11">
              <a:extLst>
                <a:ext uri="{FF2B5EF4-FFF2-40B4-BE49-F238E27FC236}">
                  <a16:creationId xmlns:a16="http://schemas.microsoft.com/office/drawing/2014/main" id="{A52EAA4B-84FC-DC58-1205-CFFE8FB13180}"/>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349" name="Rectangle 12">
              <a:extLst>
                <a:ext uri="{FF2B5EF4-FFF2-40B4-BE49-F238E27FC236}">
                  <a16:creationId xmlns:a16="http://schemas.microsoft.com/office/drawing/2014/main" id="{01307469-92DB-7AF8-8C20-E16E3E1AF9E7}"/>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350" name="Rectangle 13">
              <a:extLst>
                <a:ext uri="{FF2B5EF4-FFF2-40B4-BE49-F238E27FC236}">
                  <a16:creationId xmlns:a16="http://schemas.microsoft.com/office/drawing/2014/main" id="{962B4643-B86B-5772-83FF-156CE5A617F5}"/>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351" name="Rectangle 14">
              <a:extLst>
                <a:ext uri="{FF2B5EF4-FFF2-40B4-BE49-F238E27FC236}">
                  <a16:creationId xmlns:a16="http://schemas.microsoft.com/office/drawing/2014/main" id="{75316A6F-FD16-1ACC-2161-C80FD7F7E7EC}"/>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352" name="Rectangle 15">
              <a:extLst>
                <a:ext uri="{FF2B5EF4-FFF2-40B4-BE49-F238E27FC236}">
                  <a16:creationId xmlns:a16="http://schemas.microsoft.com/office/drawing/2014/main" id="{5686D278-28BF-5B0F-054A-051EFF1981FF}"/>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353" name="Rectangle 16">
              <a:extLst>
                <a:ext uri="{FF2B5EF4-FFF2-40B4-BE49-F238E27FC236}">
                  <a16:creationId xmlns:a16="http://schemas.microsoft.com/office/drawing/2014/main" id="{A9D8FE44-8D0A-22AF-A417-9C868D499642}"/>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354" name="Rectangle 17">
              <a:extLst>
                <a:ext uri="{FF2B5EF4-FFF2-40B4-BE49-F238E27FC236}">
                  <a16:creationId xmlns:a16="http://schemas.microsoft.com/office/drawing/2014/main" id="{557A7E63-AED0-11C7-85C6-BA9CB08CD146}"/>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355" name="Rectangle 18">
              <a:extLst>
                <a:ext uri="{FF2B5EF4-FFF2-40B4-BE49-F238E27FC236}">
                  <a16:creationId xmlns:a16="http://schemas.microsoft.com/office/drawing/2014/main" id="{39CF1762-0CE6-627B-7579-D7BD7A8F1277}"/>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356" name="Rectangle 19">
              <a:extLst>
                <a:ext uri="{FF2B5EF4-FFF2-40B4-BE49-F238E27FC236}">
                  <a16:creationId xmlns:a16="http://schemas.microsoft.com/office/drawing/2014/main" id="{AA160FA4-2E60-3B05-974F-C3C2333035A7}"/>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357" name="Rectangle 20">
              <a:extLst>
                <a:ext uri="{FF2B5EF4-FFF2-40B4-BE49-F238E27FC236}">
                  <a16:creationId xmlns:a16="http://schemas.microsoft.com/office/drawing/2014/main" id="{E8D3E7E2-1754-2B25-80D2-8D3EAD66CC8A}"/>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4358" name="Rectangle 21">
              <a:extLst>
                <a:ext uri="{FF2B5EF4-FFF2-40B4-BE49-F238E27FC236}">
                  <a16:creationId xmlns:a16="http://schemas.microsoft.com/office/drawing/2014/main" id="{E3E15CF0-5D7B-FB21-432A-17AA20D63046}"/>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89462" name="Rectangle 22">
            <a:extLst>
              <a:ext uri="{FF2B5EF4-FFF2-40B4-BE49-F238E27FC236}">
                <a16:creationId xmlns:a16="http://schemas.microsoft.com/office/drawing/2014/main" id="{46777FAA-6E1A-E629-2AEF-C83B06B022F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724" r:id="rId1"/>
    <p:sldLayoutId id="2147485693" r:id="rId2"/>
    <p:sldLayoutId id="2147485694" r:id="rId3"/>
    <p:sldLayoutId id="2147485695" r:id="rId4"/>
    <p:sldLayoutId id="2147485696" r:id="rId5"/>
    <p:sldLayoutId id="2147485697" r:id="rId6"/>
    <p:sldLayoutId id="2147485698" r:id="rId7"/>
    <p:sldLayoutId id="2147485699" r:id="rId8"/>
    <p:sldLayoutId id="2147485700" r:id="rId9"/>
    <p:sldLayoutId id="2147485701" r:id="rId10"/>
    <p:sldLayoutId id="2147485702" r:id="rId11"/>
    <p:sldLayoutId id="2147485703" r:id="rId12"/>
  </p:sldLayoutIdLst>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57200" algn="ctr" rtl="0" fontAlgn="base">
        <a:spcBef>
          <a:spcPct val="0"/>
        </a:spcBef>
        <a:spcAft>
          <a:spcPct val="0"/>
        </a:spcAft>
        <a:defRPr sz="3900">
          <a:solidFill>
            <a:schemeClr val="tx2"/>
          </a:solidFill>
          <a:latin typeface="Arial" charset="0"/>
        </a:defRPr>
      </a:lvl6pPr>
      <a:lvl7pPr marL="914400" algn="ctr" rtl="0" fontAlgn="base">
        <a:spcBef>
          <a:spcPct val="0"/>
        </a:spcBef>
        <a:spcAft>
          <a:spcPct val="0"/>
        </a:spcAft>
        <a:defRPr sz="3900">
          <a:solidFill>
            <a:schemeClr val="tx2"/>
          </a:solidFill>
          <a:latin typeface="Arial" charset="0"/>
        </a:defRPr>
      </a:lvl7pPr>
      <a:lvl8pPr marL="1371600" algn="ctr" rtl="0" fontAlgn="base">
        <a:spcBef>
          <a:spcPct val="0"/>
        </a:spcBef>
        <a:spcAft>
          <a:spcPct val="0"/>
        </a:spcAft>
        <a:defRPr sz="3900">
          <a:solidFill>
            <a:schemeClr val="tx2"/>
          </a:solidFill>
          <a:latin typeface="Arial" charset="0"/>
        </a:defRPr>
      </a:lvl8pPr>
      <a:lvl9pPr marL="1828800" algn="ctr"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DA5D0AD-3B9F-FB0F-F487-2D87D30CE2C1}"/>
              </a:ext>
            </a:extLst>
          </p:cNvPr>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FDEC878A-12D6-D438-B245-3B8491BBC0C7}"/>
              </a:ext>
            </a:extLst>
          </p:cNvPr>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9444" name="Rectangle 4">
            <a:extLst>
              <a:ext uri="{FF2B5EF4-FFF2-40B4-BE49-F238E27FC236}">
                <a16:creationId xmlns:a16="http://schemas.microsoft.com/office/drawing/2014/main" id="{5DC1694C-5BE8-8950-65B5-7D479F85C77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p>
        </p:txBody>
      </p:sp>
      <p:sp>
        <p:nvSpPr>
          <p:cNvPr id="189445" name="Rectangle 5">
            <a:extLst>
              <a:ext uri="{FF2B5EF4-FFF2-40B4-BE49-F238E27FC236}">
                <a16:creationId xmlns:a16="http://schemas.microsoft.com/office/drawing/2014/main" id="{D9F327AE-0F60-02E0-D8E4-56D6DEE0F2FC}"/>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FFFFFF"/>
                </a:solidFill>
              </a:defRPr>
            </a:lvl1pPr>
          </a:lstStyle>
          <a:p>
            <a:pPr>
              <a:defRPr/>
            </a:pPr>
            <a:fld id="{E2D081ED-E935-4255-AAD9-7C8C96E39CF7}" type="slidenum">
              <a:rPr lang="en-US" altLang="en-US"/>
              <a:pPr>
                <a:defRPr/>
              </a:pPr>
              <a:t>‹#›</a:t>
            </a:fld>
            <a:endParaRPr lang="en-US" altLang="en-US"/>
          </a:p>
        </p:txBody>
      </p:sp>
      <p:sp>
        <p:nvSpPr>
          <p:cNvPr id="11270" name="Line 6">
            <a:extLst>
              <a:ext uri="{FF2B5EF4-FFF2-40B4-BE49-F238E27FC236}">
                <a16:creationId xmlns:a16="http://schemas.microsoft.com/office/drawing/2014/main" id="{9A7AB26C-1871-8C11-1CCA-631CA30155FF}"/>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Line 7">
            <a:extLst>
              <a:ext uri="{FF2B5EF4-FFF2-40B4-BE49-F238E27FC236}">
                <a16:creationId xmlns:a16="http://schemas.microsoft.com/office/drawing/2014/main" id="{CFF66A35-8E28-9C6C-93F9-82215D321137}"/>
              </a:ext>
            </a:extLst>
          </p:cNvPr>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272" name="Group 8">
            <a:extLst>
              <a:ext uri="{FF2B5EF4-FFF2-40B4-BE49-F238E27FC236}">
                <a16:creationId xmlns:a16="http://schemas.microsoft.com/office/drawing/2014/main" id="{F9EDB6BB-BC43-8C9B-0699-7C1E1E65E832}"/>
              </a:ext>
            </a:extLst>
          </p:cNvPr>
          <p:cNvGrpSpPr>
            <a:grpSpLocks/>
          </p:cNvGrpSpPr>
          <p:nvPr/>
        </p:nvGrpSpPr>
        <p:grpSpPr bwMode="auto">
          <a:xfrm>
            <a:off x="228600" y="457200"/>
            <a:ext cx="1246188" cy="1371600"/>
            <a:chOff x="144" y="288"/>
            <a:chExt cx="785" cy="864"/>
          </a:xfrm>
        </p:grpSpPr>
        <p:sp>
          <p:nvSpPr>
            <p:cNvPr id="15370" name="Rectangle 9">
              <a:extLst>
                <a:ext uri="{FF2B5EF4-FFF2-40B4-BE49-F238E27FC236}">
                  <a16:creationId xmlns:a16="http://schemas.microsoft.com/office/drawing/2014/main" id="{DD1D159D-9738-321F-F688-3CCD9DE8B39D}"/>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371" name="Rectangle 10">
              <a:extLst>
                <a:ext uri="{FF2B5EF4-FFF2-40B4-BE49-F238E27FC236}">
                  <a16:creationId xmlns:a16="http://schemas.microsoft.com/office/drawing/2014/main" id="{01BB6490-D564-9E59-086D-F68FA89957EE}"/>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372" name="Rectangle 11">
              <a:extLst>
                <a:ext uri="{FF2B5EF4-FFF2-40B4-BE49-F238E27FC236}">
                  <a16:creationId xmlns:a16="http://schemas.microsoft.com/office/drawing/2014/main" id="{8F5CCA6B-A3D8-CE53-E4FA-53A8BE27CF5B}"/>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373" name="Rectangle 12">
              <a:extLst>
                <a:ext uri="{FF2B5EF4-FFF2-40B4-BE49-F238E27FC236}">
                  <a16:creationId xmlns:a16="http://schemas.microsoft.com/office/drawing/2014/main" id="{6ADFD8E3-7816-B20C-C095-0FFF89DC5E7F}"/>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374" name="Rectangle 13">
              <a:extLst>
                <a:ext uri="{FF2B5EF4-FFF2-40B4-BE49-F238E27FC236}">
                  <a16:creationId xmlns:a16="http://schemas.microsoft.com/office/drawing/2014/main" id="{34B0170A-1570-600F-8F9F-897006F111E5}"/>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375" name="Rectangle 14">
              <a:extLst>
                <a:ext uri="{FF2B5EF4-FFF2-40B4-BE49-F238E27FC236}">
                  <a16:creationId xmlns:a16="http://schemas.microsoft.com/office/drawing/2014/main" id="{6C662FCF-35C3-A762-F400-F2E603CE5260}"/>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376" name="Rectangle 15">
              <a:extLst>
                <a:ext uri="{FF2B5EF4-FFF2-40B4-BE49-F238E27FC236}">
                  <a16:creationId xmlns:a16="http://schemas.microsoft.com/office/drawing/2014/main" id="{0DFDFD55-7BC6-DBB3-8806-22AE566E8321}"/>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377" name="Rectangle 16">
              <a:extLst>
                <a:ext uri="{FF2B5EF4-FFF2-40B4-BE49-F238E27FC236}">
                  <a16:creationId xmlns:a16="http://schemas.microsoft.com/office/drawing/2014/main" id="{13B86376-76F6-CAB5-F110-079067A53E48}"/>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378" name="Rectangle 17">
              <a:extLst>
                <a:ext uri="{FF2B5EF4-FFF2-40B4-BE49-F238E27FC236}">
                  <a16:creationId xmlns:a16="http://schemas.microsoft.com/office/drawing/2014/main" id="{FAB0BC81-BA36-09EE-5206-A8899CAF7F3B}"/>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379" name="Rectangle 18">
              <a:extLst>
                <a:ext uri="{FF2B5EF4-FFF2-40B4-BE49-F238E27FC236}">
                  <a16:creationId xmlns:a16="http://schemas.microsoft.com/office/drawing/2014/main" id="{43E2F046-9B4B-A4A1-95FE-E74558DDEBB8}"/>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380" name="Rectangle 19">
              <a:extLst>
                <a:ext uri="{FF2B5EF4-FFF2-40B4-BE49-F238E27FC236}">
                  <a16:creationId xmlns:a16="http://schemas.microsoft.com/office/drawing/2014/main" id="{476945EE-7F81-2F28-C10A-ED9B3A565E87}"/>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381" name="Rectangle 20">
              <a:extLst>
                <a:ext uri="{FF2B5EF4-FFF2-40B4-BE49-F238E27FC236}">
                  <a16:creationId xmlns:a16="http://schemas.microsoft.com/office/drawing/2014/main" id="{C92ED1C9-084F-0632-6B13-3F65A38A5F85}"/>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5382" name="Rectangle 21">
              <a:extLst>
                <a:ext uri="{FF2B5EF4-FFF2-40B4-BE49-F238E27FC236}">
                  <a16:creationId xmlns:a16="http://schemas.microsoft.com/office/drawing/2014/main" id="{C249D175-AB3D-A07F-3F8B-09F35AA3B0DA}"/>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89462" name="Rectangle 22">
            <a:extLst>
              <a:ext uri="{FF2B5EF4-FFF2-40B4-BE49-F238E27FC236}">
                <a16:creationId xmlns:a16="http://schemas.microsoft.com/office/drawing/2014/main" id="{53620002-FB18-85EC-0C40-6E160A72D11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725" r:id="rId1"/>
    <p:sldLayoutId id="2147485704" r:id="rId2"/>
    <p:sldLayoutId id="2147485705" r:id="rId3"/>
    <p:sldLayoutId id="2147485706" r:id="rId4"/>
    <p:sldLayoutId id="2147485707" r:id="rId5"/>
    <p:sldLayoutId id="2147485708" r:id="rId6"/>
    <p:sldLayoutId id="2147485709" r:id="rId7"/>
    <p:sldLayoutId id="2147485710" r:id="rId8"/>
    <p:sldLayoutId id="2147485711" r:id="rId9"/>
    <p:sldLayoutId id="2147485712" r:id="rId10"/>
    <p:sldLayoutId id="2147485713" r:id="rId11"/>
    <p:sldLayoutId id="2147485714" r:id="rId12"/>
  </p:sldLayoutIdLst>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57200" algn="ctr" rtl="0" fontAlgn="base">
        <a:spcBef>
          <a:spcPct val="0"/>
        </a:spcBef>
        <a:spcAft>
          <a:spcPct val="0"/>
        </a:spcAft>
        <a:defRPr sz="3900">
          <a:solidFill>
            <a:schemeClr val="tx2"/>
          </a:solidFill>
          <a:latin typeface="Arial" charset="0"/>
        </a:defRPr>
      </a:lvl6pPr>
      <a:lvl7pPr marL="914400" algn="ctr" rtl="0" fontAlgn="base">
        <a:spcBef>
          <a:spcPct val="0"/>
        </a:spcBef>
        <a:spcAft>
          <a:spcPct val="0"/>
        </a:spcAft>
        <a:defRPr sz="3900">
          <a:solidFill>
            <a:schemeClr val="tx2"/>
          </a:solidFill>
          <a:latin typeface="Arial" charset="0"/>
        </a:defRPr>
      </a:lvl7pPr>
      <a:lvl8pPr marL="1371600" algn="ctr" rtl="0" fontAlgn="base">
        <a:spcBef>
          <a:spcPct val="0"/>
        </a:spcBef>
        <a:spcAft>
          <a:spcPct val="0"/>
        </a:spcAft>
        <a:defRPr sz="3900">
          <a:solidFill>
            <a:schemeClr val="tx2"/>
          </a:solidFill>
          <a:latin typeface="Arial" charset="0"/>
        </a:defRPr>
      </a:lvl8pPr>
      <a:lvl9pPr marL="1828800" algn="ctr"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2"/>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77200" y="6356352"/>
            <a:ext cx="609600" cy="365125"/>
          </a:xfrm>
          <a:prstGeom prst="rect">
            <a:avLst/>
          </a:prstGeom>
        </p:spPr>
        <p:txBody>
          <a:bodyPr vert="horz" lIns="91440" tIns="45720" rIns="91440" bIns="45720" rtlCol="0" anchor="ctr"/>
          <a:lstStyle>
            <a:lvl1pPr algn="r" fontAlgn="auto">
              <a:spcBef>
                <a:spcPts val="0"/>
              </a:spcBef>
              <a:spcAft>
                <a:spcPts val="0"/>
              </a:spcAft>
              <a:defRPr sz="889" b="0">
                <a:solidFill>
                  <a:schemeClr val="bg1">
                    <a:lumMod val="50000"/>
                  </a:schemeClr>
                </a:solidFill>
                <a:latin typeface="+mj-lt"/>
              </a:defRPr>
            </a:lvl1pPr>
          </a:lstStyle>
          <a:p>
            <a:pPr eaLnBrk="1" hangingPunct="1">
              <a:defRPr/>
            </a:pPr>
            <a:fld id="{D423F924-74D2-45C3-9581-52674854CC09}" type="slidenum">
              <a:rPr lang="en-US" smtClean="0">
                <a:solidFill>
                  <a:prstClr val="white">
                    <a:lumMod val="50000"/>
                  </a:prstClr>
                </a:solidFill>
                <a:effectLst/>
              </a:rPr>
              <a:pPr eaLnBrk="1" hangingPunct="1">
                <a:defRPr/>
              </a:pPr>
              <a:t>‹#›</a:t>
            </a:fld>
            <a:endParaRPr lang="en-US">
              <a:solidFill>
                <a:prstClr val="white">
                  <a:lumMod val="50000"/>
                </a:prstClr>
              </a:solidFill>
              <a:effectLst/>
            </a:endParaRPr>
          </a:p>
        </p:txBody>
      </p:sp>
    </p:spTree>
    <p:extLst>
      <p:ext uri="{BB962C8B-B14F-4D97-AF65-F5344CB8AC3E}">
        <p14:creationId xmlns:p14="http://schemas.microsoft.com/office/powerpoint/2010/main" val="1520996855"/>
      </p:ext>
    </p:extLst>
  </p:cSld>
  <p:clrMap bg1="lt1" tx1="dk1" bg2="lt2" tx2="dk2" accent1="accent1" accent2="accent2" accent3="accent3" accent4="accent4" accent5="accent5" accent6="accent6" hlink="hlink" folHlink="folHlink"/>
  <p:sldLayoutIdLst>
    <p:sldLayoutId id="2147485727" r:id="rId1"/>
    <p:sldLayoutId id="2147485728" r:id="rId2"/>
    <p:sldLayoutId id="2147485729" r:id="rId3"/>
    <p:sldLayoutId id="2147485730" r:id="rId4"/>
    <p:sldLayoutId id="2147485731" r:id="rId5"/>
  </p:sldLayoutIdLst>
  <p:hf hdr="0" ftr="0" dt="0"/>
  <p:txStyles>
    <p:titleStyle>
      <a:lvl1pPr algn="l" rtl="0" eaLnBrk="0" fontAlgn="base" hangingPunct="0">
        <a:spcBef>
          <a:spcPct val="0"/>
        </a:spcBef>
        <a:spcAft>
          <a:spcPct val="0"/>
        </a:spcAft>
        <a:defRPr sz="3200" kern="1200">
          <a:solidFill>
            <a:srgbClr val="009D57"/>
          </a:solidFill>
          <a:latin typeface="Rockwell" panose="02060603020205020403" pitchFamily="18" charset="0"/>
          <a:ea typeface="+mj-ea"/>
          <a:cs typeface="+mj-cs"/>
        </a:defRPr>
      </a:lvl1pPr>
      <a:lvl2pPr algn="l" rtl="0" eaLnBrk="0" fontAlgn="base" hangingPunct="0">
        <a:spcBef>
          <a:spcPct val="0"/>
        </a:spcBef>
        <a:spcAft>
          <a:spcPct val="0"/>
        </a:spcAft>
        <a:defRPr sz="3200">
          <a:solidFill>
            <a:srgbClr val="009D57"/>
          </a:solidFill>
          <a:latin typeface="Archer Semibold" pitchFamily="50" charset="0"/>
        </a:defRPr>
      </a:lvl2pPr>
      <a:lvl3pPr algn="l" rtl="0" eaLnBrk="0" fontAlgn="base" hangingPunct="0">
        <a:spcBef>
          <a:spcPct val="0"/>
        </a:spcBef>
        <a:spcAft>
          <a:spcPct val="0"/>
        </a:spcAft>
        <a:defRPr sz="3200">
          <a:solidFill>
            <a:srgbClr val="009D57"/>
          </a:solidFill>
          <a:latin typeface="Archer Semibold" pitchFamily="50" charset="0"/>
        </a:defRPr>
      </a:lvl3pPr>
      <a:lvl4pPr algn="l" rtl="0" eaLnBrk="0" fontAlgn="base" hangingPunct="0">
        <a:spcBef>
          <a:spcPct val="0"/>
        </a:spcBef>
        <a:spcAft>
          <a:spcPct val="0"/>
        </a:spcAft>
        <a:defRPr sz="3200">
          <a:solidFill>
            <a:srgbClr val="009D57"/>
          </a:solidFill>
          <a:latin typeface="Archer Semibold" pitchFamily="50" charset="0"/>
        </a:defRPr>
      </a:lvl4pPr>
      <a:lvl5pPr algn="l" rtl="0" eaLnBrk="0" fontAlgn="base" hangingPunct="0">
        <a:spcBef>
          <a:spcPct val="0"/>
        </a:spcBef>
        <a:spcAft>
          <a:spcPct val="0"/>
        </a:spcAft>
        <a:defRPr sz="3200">
          <a:solidFill>
            <a:srgbClr val="009D57"/>
          </a:solidFill>
          <a:latin typeface="Archer Semibold" pitchFamily="50" charset="0"/>
        </a:defRPr>
      </a:lvl5pPr>
      <a:lvl6pPr marL="406405" algn="l" rtl="0" fontAlgn="base">
        <a:spcBef>
          <a:spcPct val="0"/>
        </a:spcBef>
        <a:spcAft>
          <a:spcPct val="0"/>
        </a:spcAft>
        <a:defRPr sz="3200">
          <a:solidFill>
            <a:srgbClr val="009D57"/>
          </a:solidFill>
          <a:latin typeface="Archer Semibold" pitchFamily="50" charset="0"/>
        </a:defRPr>
      </a:lvl6pPr>
      <a:lvl7pPr marL="812810" algn="l" rtl="0" fontAlgn="base">
        <a:spcBef>
          <a:spcPct val="0"/>
        </a:spcBef>
        <a:spcAft>
          <a:spcPct val="0"/>
        </a:spcAft>
        <a:defRPr sz="3200">
          <a:solidFill>
            <a:srgbClr val="009D57"/>
          </a:solidFill>
          <a:latin typeface="Archer Semibold" pitchFamily="50" charset="0"/>
        </a:defRPr>
      </a:lvl7pPr>
      <a:lvl8pPr marL="1219215" algn="l" rtl="0" fontAlgn="base">
        <a:spcBef>
          <a:spcPct val="0"/>
        </a:spcBef>
        <a:spcAft>
          <a:spcPct val="0"/>
        </a:spcAft>
        <a:defRPr sz="3200">
          <a:solidFill>
            <a:srgbClr val="009D57"/>
          </a:solidFill>
          <a:latin typeface="Archer Semibold" pitchFamily="50" charset="0"/>
        </a:defRPr>
      </a:lvl8pPr>
      <a:lvl9pPr marL="1625620" algn="l" rtl="0" fontAlgn="base">
        <a:spcBef>
          <a:spcPct val="0"/>
        </a:spcBef>
        <a:spcAft>
          <a:spcPct val="0"/>
        </a:spcAft>
        <a:defRPr sz="3200">
          <a:solidFill>
            <a:srgbClr val="009D57"/>
          </a:solidFill>
          <a:latin typeface="Archer Semibold" pitchFamily="50" charset="0"/>
        </a:defRPr>
      </a:lvl9pPr>
    </p:titleStyle>
    <p:bodyStyle>
      <a:lvl1pPr marL="304804" indent="-304804" algn="l" rtl="0" eaLnBrk="0" fontAlgn="base" hangingPunct="0">
        <a:spcBef>
          <a:spcPct val="20000"/>
        </a:spcBef>
        <a:spcAft>
          <a:spcPct val="0"/>
        </a:spcAft>
        <a:buFont typeface="Arial" charset="0"/>
        <a:buChar char="•"/>
        <a:defRPr sz="2489" kern="1200">
          <a:solidFill>
            <a:srgbClr val="262626"/>
          </a:solidFill>
          <a:latin typeface="+mn-lt"/>
          <a:ea typeface="+mn-ea"/>
          <a:cs typeface="+mn-cs"/>
        </a:defRPr>
      </a:lvl1pPr>
      <a:lvl2pPr marL="660408" indent="-254003" algn="l" rtl="0" eaLnBrk="0" fontAlgn="base" hangingPunct="0">
        <a:spcBef>
          <a:spcPct val="20000"/>
        </a:spcBef>
        <a:spcAft>
          <a:spcPct val="0"/>
        </a:spcAft>
        <a:buFont typeface="Arial" charset="0"/>
        <a:buChar char="–"/>
        <a:defRPr sz="2133" kern="1200">
          <a:solidFill>
            <a:srgbClr val="262626"/>
          </a:solidFill>
          <a:latin typeface="+mn-lt"/>
          <a:ea typeface="+mn-ea"/>
          <a:cs typeface="+mn-cs"/>
        </a:defRPr>
      </a:lvl2pPr>
      <a:lvl3pPr marL="1016013" indent="-203203" algn="l" rtl="0" eaLnBrk="0" fontAlgn="base" hangingPunct="0">
        <a:spcBef>
          <a:spcPct val="20000"/>
        </a:spcBef>
        <a:spcAft>
          <a:spcPct val="0"/>
        </a:spcAft>
        <a:buFont typeface="Arial" charset="0"/>
        <a:buChar char="•"/>
        <a:defRPr sz="1778" kern="1200">
          <a:solidFill>
            <a:srgbClr val="262626"/>
          </a:solidFill>
          <a:latin typeface="+mn-lt"/>
          <a:ea typeface="+mn-ea"/>
          <a:cs typeface="+mn-cs"/>
        </a:defRPr>
      </a:lvl3pPr>
      <a:lvl4pPr marL="1422418" indent="-203203"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4pPr>
      <a:lvl5pPr marL="1828823" indent="-203203"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3"/>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77200" y="6356354"/>
            <a:ext cx="609600" cy="365125"/>
          </a:xfrm>
          <a:prstGeom prst="rect">
            <a:avLst/>
          </a:prstGeom>
        </p:spPr>
        <p:txBody>
          <a:bodyPr vert="horz" lIns="91440" tIns="45720" rIns="91440" bIns="45720" rtlCol="0" anchor="ctr"/>
          <a:lstStyle>
            <a:lvl1pPr algn="r" fontAlgn="auto">
              <a:spcBef>
                <a:spcPts val="0"/>
              </a:spcBef>
              <a:spcAft>
                <a:spcPts val="0"/>
              </a:spcAft>
              <a:defRPr sz="667" b="0">
                <a:solidFill>
                  <a:schemeClr val="bg1">
                    <a:lumMod val="50000"/>
                  </a:schemeClr>
                </a:solidFill>
                <a:latin typeface="+mj-lt"/>
              </a:defRPr>
            </a:lvl1pPr>
          </a:lstStyle>
          <a:p>
            <a:pPr eaLnBrk="1" hangingPunct="1">
              <a:defRPr/>
            </a:pPr>
            <a:fld id="{D423F924-74D2-45C3-9581-52674854CC09}" type="slidenum">
              <a:rPr lang="en-US" smtClean="0">
                <a:solidFill>
                  <a:prstClr val="white">
                    <a:lumMod val="50000"/>
                  </a:prstClr>
                </a:solidFill>
                <a:effectLst/>
              </a:rPr>
              <a:pPr eaLnBrk="1" hangingPunct="1">
                <a:defRPr/>
              </a:pPr>
              <a:t>‹#›</a:t>
            </a:fld>
            <a:endParaRPr lang="en-US">
              <a:solidFill>
                <a:prstClr val="white">
                  <a:lumMod val="50000"/>
                </a:prstClr>
              </a:solidFill>
              <a:effectLst/>
            </a:endParaRPr>
          </a:p>
        </p:txBody>
      </p:sp>
    </p:spTree>
    <p:extLst>
      <p:ext uri="{BB962C8B-B14F-4D97-AF65-F5344CB8AC3E}">
        <p14:creationId xmlns:p14="http://schemas.microsoft.com/office/powerpoint/2010/main" val="1019572182"/>
      </p:ext>
    </p:extLst>
  </p:cSld>
  <p:clrMap bg1="lt1" tx1="dk1" bg2="lt2" tx2="dk2" accent1="accent1" accent2="accent2" accent3="accent3" accent4="accent4" accent5="accent5" accent6="accent6" hlink="hlink" folHlink="folHlink"/>
  <p:sldLayoutIdLst>
    <p:sldLayoutId id="2147485733" r:id="rId1"/>
  </p:sldLayoutIdLst>
  <p:hf hdr="0" ftr="0" dt="0"/>
  <p:txStyles>
    <p:titleStyle>
      <a:lvl1pPr algn="l" rtl="0" eaLnBrk="0" fontAlgn="base" hangingPunct="0">
        <a:spcBef>
          <a:spcPct val="0"/>
        </a:spcBef>
        <a:spcAft>
          <a:spcPct val="0"/>
        </a:spcAft>
        <a:defRPr sz="2400" kern="1200">
          <a:solidFill>
            <a:srgbClr val="009D57"/>
          </a:solidFill>
          <a:latin typeface="Rockwell" panose="02060603020205020403" pitchFamily="18" charset="0"/>
          <a:ea typeface="+mj-ea"/>
          <a:cs typeface="+mj-cs"/>
        </a:defRPr>
      </a:lvl1pPr>
      <a:lvl2pPr algn="l" rtl="0" eaLnBrk="0" fontAlgn="base" hangingPunct="0">
        <a:spcBef>
          <a:spcPct val="0"/>
        </a:spcBef>
        <a:spcAft>
          <a:spcPct val="0"/>
        </a:spcAft>
        <a:defRPr sz="2400">
          <a:solidFill>
            <a:srgbClr val="009D57"/>
          </a:solidFill>
          <a:latin typeface="Archer Semibold" pitchFamily="50" charset="0"/>
        </a:defRPr>
      </a:lvl2pPr>
      <a:lvl3pPr algn="l" rtl="0" eaLnBrk="0" fontAlgn="base" hangingPunct="0">
        <a:spcBef>
          <a:spcPct val="0"/>
        </a:spcBef>
        <a:spcAft>
          <a:spcPct val="0"/>
        </a:spcAft>
        <a:defRPr sz="2400">
          <a:solidFill>
            <a:srgbClr val="009D57"/>
          </a:solidFill>
          <a:latin typeface="Archer Semibold" pitchFamily="50" charset="0"/>
        </a:defRPr>
      </a:lvl3pPr>
      <a:lvl4pPr algn="l" rtl="0" eaLnBrk="0" fontAlgn="base" hangingPunct="0">
        <a:spcBef>
          <a:spcPct val="0"/>
        </a:spcBef>
        <a:spcAft>
          <a:spcPct val="0"/>
        </a:spcAft>
        <a:defRPr sz="2400">
          <a:solidFill>
            <a:srgbClr val="009D57"/>
          </a:solidFill>
          <a:latin typeface="Archer Semibold" pitchFamily="50" charset="0"/>
        </a:defRPr>
      </a:lvl4pPr>
      <a:lvl5pPr algn="l" rtl="0" eaLnBrk="0" fontAlgn="base" hangingPunct="0">
        <a:spcBef>
          <a:spcPct val="0"/>
        </a:spcBef>
        <a:spcAft>
          <a:spcPct val="0"/>
        </a:spcAft>
        <a:defRPr sz="2400">
          <a:solidFill>
            <a:srgbClr val="009D57"/>
          </a:solidFill>
          <a:latin typeface="Archer Semibold" pitchFamily="50" charset="0"/>
        </a:defRPr>
      </a:lvl5pPr>
      <a:lvl6pPr marL="304804" algn="l" rtl="0" fontAlgn="base">
        <a:spcBef>
          <a:spcPct val="0"/>
        </a:spcBef>
        <a:spcAft>
          <a:spcPct val="0"/>
        </a:spcAft>
        <a:defRPr sz="2400">
          <a:solidFill>
            <a:srgbClr val="009D57"/>
          </a:solidFill>
          <a:latin typeface="Archer Semibold" pitchFamily="50" charset="0"/>
        </a:defRPr>
      </a:lvl6pPr>
      <a:lvl7pPr marL="609608" algn="l" rtl="0" fontAlgn="base">
        <a:spcBef>
          <a:spcPct val="0"/>
        </a:spcBef>
        <a:spcAft>
          <a:spcPct val="0"/>
        </a:spcAft>
        <a:defRPr sz="2400">
          <a:solidFill>
            <a:srgbClr val="009D57"/>
          </a:solidFill>
          <a:latin typeface="Archer Semibold" pitchFamily="50" charset="0"/>
        </a:defRPr>
      </a:lvl7pPr>
      <a:lvl8pPr marL="914411" algn="l" rtl="0" fontAlgn="base">
        <a:spcBef>
          <a:spcPct val="0"/>
        </a:spcBef>
        <a:spcAft>
          <a:spcPct val="0"/>
        </a:spcAft>
        <a:defRPr sz="2400">
          <a:solidFill>
            <a:srgbClr val="009D57"/>
          </a:solidFill>
          <a:latin typeface="Archer Semibold" pitchFamily="50" charset="0"/>
        </a:defRPr>
      </a:lvl8pPr>
      <a:lvl9pPr marL="1219215" algn="l" rtl="0" fontAlgn="base">
        <a:spcBef>
          <a:spcPct val="0"/>
        </a:spcBef>
        <a:spcAft>
          <a:spcPct val="0"/>
        </a:spcAft>
        <a:defRPr sz="2400">
          <a:solidFill>
            <a:srgbClr val="009D57"/>
          </a:solidFill>
          <a:latin typeface="Archer Semibold" pitchFamily="50" charset="0"/>
        </a:defRPr>
      </a:lvl9pPr>
    </p:titleStyle>
    <p:bodyStyle>
      <a:lvl1pPr marL="228603" indent="-228603" algn="l" rtl="0" eaLnBrk="0" fontAlgn="base" hangingPunct="0">
        <a:spcBef>
          <a:spcPct val="20000"/>
        </a:spcBef>
        <a:spcAft>
          <a:spcPct val="0"/>
        </a:spcAft>
        <a:buFont typeface="Arial" charset="0"/>
        <a:buChar char="•"/>
        <a:defRPr sz="1867" kern="1200">
          <a:solidFill>
            <a:srgbClr val="262626"/>
          </a:solidFill>
          <a:latin typeface="+mn-lt"/>
          <a:ea typeface="+mn-ea"/>
          <a:cs typeface="+mn-cs"/>
        </a:defRPr>
      </a:lvl1pPr>
      <a:lvl2pPr marL="495306" indent="-190502"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2pPr>
      <a:lvl3pPr marL="762010" indent="-152402" algn="l" rtl="0" eaLnBrk="0" fontAlgn="base" hangingPunct="0">
        <a:spcBef>
          <a:spcPct val="20000"/>
        </a:spcBef>
        <a:spcAft>
          <a:spcPct val="0"/>
        </a:spcAft>
        <a:buFont typeface="Arial" charset="0"/>
        <a:buChar char="•"/>
        <a:defRPr sz="1334" kern="1200">
          <a:solidFill>
            <a:srgbClr val="262626"/>
          </a:solidFill>
          <a:latin typeface="+mn-lt"/>
          <a:ea typeface="+mn-ea"/>
          <a:cs typeface="+mn-cs"/>
        </a:defRPr>
      </a:lvl3pPr>
      <a:lvl4pPr marL="1066814" indent="-152402" algn="l" rtl="0" eaLnBrk="0" fontAlgn="base" hangingPunct="0">
        <a:spcBef>
          <a:spcPct val="20000"/>
        </a:spcBef>
        <a:spcAft>
          <a:spcPct val="0"/>
        </a:spcAft>
        <a:buFont typeface="Arial" charset="0"/>
        <a:buChar char="–"/>
        <a:defRPr sz="1200" kern="1200">
          <a:solidFill>
            <a:srgbClr val="262626"/>
          </a:solidFill>
          <a:latin typeface="+mn-lt"/>
          <a:ea typeface="+mn-ea"/>
          <a:cs typeface="+mn-cs"/>
        </a:defRPr>
      </a:lvl4pPr>
      <a:lvl5pPr marL="1371617" indent="-152402" algn="l" rtl="0" eaLnBrk="0" fontAlgn="base" hangingPunct="0">
        <a:spcBef>
          <a:spcPct val="20000"/>
        </a:spcBef>
        <a:spcAft>
          <a:spcPct val="0"/>
        </a:spcAft>
        <a:buFont typeface="Arial" charset="0"/>
        <a:buChar char="»"/>
        <a:defRPr sz="1200" kern="1200">
          <a:solidFill>
            <a:srgbClr val="262626"/>
          </a:solidFill>
          <a:latin typeface="+mn-lt"/>
          <a:ea typeface="+mn-ea"/>
          <a:cs typeface="+mn-cs"/>
        </a:defRPr>
      </a:lvl5pPr>
      <a:lvl6pPr marL="1676421"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6pPr>
      <a:lvl7pPr marL="1981225"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7pPr>
      <a:lvl8pPr marL="2286029"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8pPr>
      <a:lvl9pPr marL="2590832"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9pPr>
    </p:bodyStyle>
    <p:otherStyle>
      <a:defPPr>
        <a:defRPr lang="en-US"/>
      </a:defPPr>
      <a:lvl1pPr marL="0" algn="l" defTabSz="609608" rtl="0" eaLnBrk="1" latinLnBrk="0" hangingPunct="1">
        <a:defRPr sz="1200" kern="1200">
          <a:solidFill>
            <a:schemeClr val="tx1"/>
          </a:solidFill>
          <a:latin typeface="+mn-lt"/>
          <a:ea typeface="+mn-ea"/>
          <a:cs typeface="+mn-cs"/>
        </a:defRPr>
      </a:lvl1pPr>
      <a:lvl2pPr marL="304804" algn="l" defTabSz="609608" rtl="0" eaLnBrk="1" latinLnBrk="0" hangingPunct="1">
        <a:defRPr sz="1200" kern="1200">
          <a:solidFill>
            <a:schemeClr val="tx1"/>
          </a:solidFill>
          <a:latin typeface="+mn-lt"/>
          <a:ea typeface="+mn-ea"/>
          <a:cs typeface="+mn-cs"/>
        </a:defRPr>
      </a:lvl2pPr>
      <a:lvl3pPr marL="609608" algn="l" defTabSz="609608" rtl="0" eaLnBrk="1" latinLnBrk="0" hangingPunct="1">
        <a:defRPr sz="1200" kern="1200">
          <a:solidFill>
            <a:schemeClr val="tx1"/>
          </a:solidFill>
          <a:latin typeface="+mn-lt"/>
          <a:ea typeface="+mn-ea"/>
          <a:cs typeface="+mn-cs"/>
        </a:defRPr>
      </a:lvl3pPr>
      <a:lvl4pPr marL="914411" algn="l" defTabSz="609608" rtl="0" eaLnBrk="1" latinLnBrk="0" hangingPunct="1">
        <a:defRPr sz="1200" kern="1200">
          <a:solidFill>
            <a:schemeClr val="tx1"/>
          </a:solidFill>
          <a:latin typeface="+mn-lt"/>
          <a:ea typeface="+mn-ea"/>
          <a:cs typeface="+mn-cs"/>
        </a:defRPr>
      </a:lvl4pPr>
      <a:lvl5pPr marL="1219215" algn="l" defTabSz="609608" rtl="0" eaLnBrk="1" latinLnBrk="0" hangingPunct="1">
        <a:defRPr sz="1200" kern="1200">
          <a:solidFill>
            <a:schemeClr val="tx1"/>
          </a:solidFill>
          <a:latin typeface="+mn-lt"/>
          <a:ea typeface="+mn-ea"/>
          <a:cs typeface="+mn-cs"/>
        </a:defRPr>
      </a:lvl5pPr>
      <a:lvl6pPr marL="1524019" algn="l" defTabSz="609608" rtl="0" eaLnBrk="1" latinLnBrk="0" hangingPunct="1">
        <a:defRPr sz="1200" kern="1200">
          <a:solidFill>
            <a:schemeClr val="tx1"/>
          </a:solidFill>
          <a:latin typeface="+mn-lt"/>
          <a:ea typeface="+mn-ea"/>
          <a:cs typeface="+mn-cs"/>
        </a:defRPr>
      </a:lvl6pPr>
      <a:lvl7pPr marL="1828823" algn="l" defTabSz="609608" rtl="0" eaLnBrk="1" latinLnBrk="0" hangingPunct="1">
        <a:defRPr sz="1200" kern="1200">
          <a:solidFill>
            <a:schemeClr val="tx1"/>
          </a:solidFill>
          <a:latin typeface="+mn-lt"/>
          <a:ea typeface="+mn-ea"/>
          <a:cs typeface="+mn-cs"/>
        </a:defRPr>
      </a:lvl7pPr>
      <a:lvl8pPr marL="2133627" algn="l" defTabSz="609608" rtl="0" eaLnBrk="1" latinLnBrk="0" hangingPunct="1">
        <a:defRPr sz="1200" kern="1200">
          <a:solidFill>
            <a:schemeClr val="tx1"/>
          </a:solidFill>
          <a:latin typeface="+mn-lt"/>
          <a:ea typeface="+mn-ea"/>
          <a:cs typeface="+mn-cs"/>
        </a:defRPr>
      </a:lvl8pPr>
      <a:lvl9pPr marL="2438431" algn="l" defTabSz="609608"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4219EA8-C394-5043-4C5B-ADB285B76B83}"/>
              </a:ext>
            </a:extLst>
          </p:cNvPr>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58946C6A-D9BA-1EE8-CA1C-173BF8FA983D}"/>
              </a:ext>
            </a:extLst>
          </p:cNvPr>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9444" name="Rectangle 4">
            <a:extLst>
              <a:ext uri="{FF2B5EF4-FFF2-40B4-BE49-F238E27FC236}">
                <a16:creationId xmlns:a16="http://schemas.microsoft.com/office/drawing/2014/main" id="{DA5D4834-3312-A5FB-5CC8-939EA42B0934}"/>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p>
        </p:txBody>
      </p:sp>
      <p:sp>
        <p:nvSpPr>
          <p:cNvPr id="189445" name="Rectangle 5">
            <a:extLst>
              <a:ext uri="{FF2B5EF4-FFF2-40B4-BE49-F238E27FC236}">
                <a16:creationId xmlns:a16="http://schemas.microsoft.com/office/drawing/2014/main" id="{FBEF765E-8EBD-7233-8A1C-110861679A12}"/>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FFFFFF"/>
                </a:solidFill>
              </a:defRPr>
            </a:lvl1pPr>
          </a:lstStyle>
          <a:p>
            <a:pPr>
              <a:defRPr/>
            </a:pPr>
            <a:fld id="{D162E4CD-DB76-42B6-A5FC-E5BF1D86764B}" type="slidenum">
              <a:rPr lang="en-US" altLang="en-US"/>
              <a:pPr>
                <a:defRPr/>
              </a:pPr>
              <a:t>‹#›</a:t>
            </a:fld>
            <a:endParaRPr lang="en-US" altLang="en-US"/>
          </a:p>
        </p:txBody>
      </p:sp>
      <p:sp>
        <p:nvSpPr>
          <p:cNvPr id="2054" name="Line 6">
            <a:extLst>
              <a:ext uri="{FF2B5EF4-FFF2-40B4-BE49-F238E27FC236}">
                <a16:creationId xmlns:a16="http://schemas.microsoft.com/office/drawing/2014/main" id="{5B982257-448E-BDA5-A7F2-1773DD1D131E}"/>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 name="Line 7">
            <a:extLst>
              <a:ext uri="{FF2B5EF4-FFF2-40B4-BE49-F238E27FC236}">
                <a16:creationId xmlns:a16="http://schemas.microsoft.com/office/drawing/2014/main" id="{A016D7CB-F880-EF42-4B64-BB6F7CCC73A2}"/>
              </a:ext>
            </a:extLst>
          </p:cNvPr>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56" name="Group 8">
            <a:extLst>
              <a:ext uri="{FF2B5EF4-FFF2-40B4-BE49-F238E27FC236}">
                <a16:creationId xmlns:a16="http://schemas.microsoft.com/office/drawing/2014/main" id="{3F2CD004-1E53-BF12-631C-DB00F91B7E76}"/>
              </a:ext>
            </a:extLst>
          </p:cNvPr>
          <p:cNvGrpSpPr>
            <a:grpSpLocks/>
          </p:cNvGrpSpPr>
          <p:nvPr/>
        </p:nvGrpSpPr>
        <p:grpSpPr bwMode="auto">
          <a:xfrm>
            <a:off x="228600" y="457200"/>
            <a:ext cx="1246188" cy="1371600"/>
            <a:chOff x="144" y="288"/>
            <a:chExt cx="785" cy="864"/>
          </a:xfrm>
        </p:grpSpPr>
        <p:sp>
          <p:nvSpPr>
            <p:cNvPr id="3082" name="Rectangle 9">
              <a:extLst>
                <a:ext uri="{FF2B5EF4-FFF2-40B4-BE49-F238E27FC236}">
                  <a16:creationId xmlns:a16="http://schemas.microsoft.com/office/drawing/2014/main" id="{09F9049C-B7F3-D82F-68E3-065DCBB38F0D}"/>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3083" name="Rectangle 10">
              <a:extLst>
                <a:ext uri="{FF2B5EF4-FFF2-40B4-BE49-F238E27FC236}">
                  <a16:creationId xmlns:a16="http://schemas.microsoft.com/office/drawing/2014/main" id="{33358225-0B54-D607-1ED5-32038F0D9536}"/>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3084" name="Rectangle 11">
              <a:extLst>
                <a:ext uri="{FF2B5EF4-FFF2-40B4-BE49-F238E27FC236}">
                  <a16:creationId xmlns:a16="http://schemas.microsoft.com/office/drawing/2014/main" id="{A7E6B704-342F-1B43-0D34-6707A7ECE0CD}"/>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3085" name="Rectangle 12">
              <a:extLst>
                <a:ext uri="{FF2B5EF4-FFF2-40B4-BE49-F238E27FC236}">
                  <a16:creationId xmlns:a16="http://schemas.microsoft.com/office/drawing/2014/main" id="{9D009C6A-FF26-1B70-C830-E557D1477C4D}"/>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3086" name="Rectangle 13">
              <a:extLst>
                <a:ext uri="{FF2B5EF4-FFF2-40B4-BE49-F238E27FC236}">
                  <a16:creationId xmlns:a16="http://schemas.microsoft.com/office/drawing/2014/main" id="{CEF9A49C-E0FD-9674-AC42-2617874DCB57}"/>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3087" name="Rectangle 14">
              <a:extLst>
                <a:ext uri="{FF2B5EF4-FFF2-40B4-BE49-F238E27FC236}">
                  <a16:creationId xmlns:a16="http://schemas.microsoft.com/office/drawing/2014/main" id="{66F5E87E-140A-30CA-9A42-2DCB56535586}"/>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3088" name="Rectangle 15">
              <a:extLst>
                <a:ext uri="{FF2B5EF4-FFF2-40B4-BE49-F238E27FC236}">
                  <a16:creationId xmlns:a16="http://schemas.microsoft.com/office/drawing/2014/main" id="{D90732CB-0F1E-FA18-E09D-7911FCD89F7E}"/>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3089" name="Rectangle 16">
              <a:extLst>
                <a:ext uri="{FF2B5EF4-FFF2-40B4-BE49-F238E27FC236}">
                  <a16:creationId xmlns:a16="http://schemas.microsoft.com/office/drawing/2014/main" id="{48A3E037-5C94-E92E-C0C6-624FB662B2C9}"/>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3090" name="Rectangle 17">
              <a:extLst>
                <a:ext uri="{FF2B5EF4-FFF2-40B4-BE49-F238E27FC236}">
                  <a16:creationId xmlns:a16="http://schemas.microsoft.com/office/drawing/2014/main" id="{855E512F-64D4-0467-2B82-93A0CB2890AA}"/>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3091" name="Rectangle 18">
              <a:extLst>
                <a:ext uri="{FF2B5EF4-FFF2-40B4-BE49-F238E27FC236}">
                  <a16:creationId xmlns:a16="http://schemas.microsoft.com/office/drawing/2014/main" id="{D52C815C-F08E-CAD0-6F79-19F3C6C941A1}"/>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3092" name="Rectangle 19">
              <a:extLst>
                <a:ext uri="{FF2B5EF4-FFF2-40B4-BE49-F238E27FC236}">
                  <a16:creationId xmlns:a16="http://schemas.microsoft.com/office/drawing/2014/main" id="{C85AF268-ED28-E29A-EF5C-7B85C5EBD6B7}"/>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3093" name="Rectangle 20">
              <a:extLst>
                <a:ext uri="{FF2B5EF4-FFF2-40B4-BE49-F238E27FC236}">
                  <a16:creationId xmlns:a16="http://schemas.microsoft.com/office/drawing/2014/main" id="{F9265706-AEAC-4781-A327-5A27706B8E2C}"/>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3094" name="Rectangle 21">
              <a:extLst>
                <a:ext uri="{FF2B5EF4-FFF2-40B4-BE49-F238E27FC236}">
                  <a16:creationId xmlns:a16="http://schemas.microsoft.com/office/drawing/2014/main" id="{CEA75BB9-4C93-4423-270D-6E30FE71B0E5}"/>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89462" name="Rectangle 22">
            <a:extLst>
              <a:ext uri="{FF2B5EF4-FFF2-40B4-BE49-F238E27FC236}">
                <a16:creationId xmlns:a16="http://schemas.microsoft.com/office/drawing/2014/main" id="{C1131F3D-FBCB-35F7-D267-F279CDC05740}"/>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716" r:id="rId1"/>
    <p:sldLayoutId id="2147485605" r:id="rId2"/>
    <p:sldLayoutId id="2147485606" r:id="rId3"/>
    <p:sldLayoutId id="2147485607" r:id="rId4"/>
    <p:sldLayoutId id="2147485608" r:id="rId5"/>
    <p:sldLayoutId id="2147485609" r:id="rId6"/>
    <p:sldLayoutId id="2147485610" r:id="rId7"/>
    <p:sldLayoutId id="2147485611" r:id="rId8"/>
    <p:sldLayoutId id="2147485612" r:id="rId9"/>
    <p:sldLayoutId id="2147485613" r:id="rId10"/>
    <p:sldLayoutId id="2147485614" r:id="rId11"/>
    <p:sldLayoutId id="2147485615" r:id="rId12"/>
  </p:sldLayoutIdLst>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57200" algn="ctr" rtl="0" fontAlgn="base">
        <a:spcBef>
          <a:spcPct val="0"/>
        </a:spcBef>
        <a:spcAft>
          <a:spcPct val="0"/>
        </a:spcAft>
        <a:defRPr sz="3900">
          <a:solidFill>
            <a:schemeClr val="tx2"/>
          </a:solidFill>
          <a:latin typeface="Arial" charset="0"/>
        </a:defRPr>
      </a:lvl6pPr>
      <a:lvl7pPr marL="914400" algn="ctr" rtl="0" fontAlgn="base">
        <a:spcBef>
          <a:spcPct val="0"/>
        </a:spcBef>
        <a:spcAft>
          <a:spcPct val="0"/>
        </a:spcAft>
        <a:defRPr sz="3900">
          <a:solidFill>
            <a:schemeClr val="tx2"/>
          </a:solidFill>
          <a:latin typeface="Arial" charset="0"/>
        </a:defRPr>
      </a:lvl7pPr>
      <a:lvl8pPr marL="1371600" algn="ctr" rtl="0" fontAlgn="base">
        <a:spcBef>
          <a:spcPct val="0"/>
        </a:spcBef>
        <a:spcAft>
          <a:spcPct val="0"/>
        </a:spcAft>
        <a:defRPr sz="3900">
          <a:solidFill>
            <a:schemeClr val="tx2"/>
          </a:solidFill>
          <a:latin typeface="Arial" charset="0"/>
        </a:defRPr>
      </a:lvl8pPr>
      <a:lvl9pPr marL="1828800" algn="ctr"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C9A09FD-942C-2A48-279F-BC1C44D001E9}"/>
              </a:ext>
            </a:extLst>
          </p:cNvPr>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27757897-D2B7-001C-6F1A-B8BF7B40EFB1}"/>
              </a:ext>
            </a:extLst>
          </p:cNvPr>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9444" name="Rectangle 4">
            <a:extLst>
              <a:ext uri="{FF2B5EF4-FFF2-40B4-BE49-F238E27FC236}">
                <a16:creationId xmlns:a16="http://schemas.microsoft.com/office/drawing/2014/main" id="{C37F822B-ED7F-013B-03C6-7B2E973A093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p>
        </p:txBody>
      </p:sp>
      <p:sp>
        <p:nvSpPr>
          <p:cNvPr id="189445" name="Rectangle 5">
            <a:extLst>
              <a:ext uri="{FF2B5EF4-FFF2-40B4-BE49-F238E27FC236}">
                <a16:creationId xmlns:a16="http://schemas.microsoft.com/office/drawing/2014/main" id="{660B392C-DA3E-66ED-38B3-EADA8CF10B1D}"/>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FFFFFF"/>
                </a:solidFill>
              </a:defRPr>
            </a:lvl1pPr>
          </a:lstStyle>
          <a:p>
            <a:pPr>
              <a:defRPr/>
            </a:pPr>
            <a:fld id="{B2A6D0D6-4BAE-43DF-B896-C953F35852A9}" type="slidenum">
              <a:rPr lang="en-US" altLang="en-US"/>
              <a:pPr>
                <a:defRPr/>
              </a:pPr>
              <a:t>‹#›</a:t>
            </a:fld>
            <a:endParaRPr lang="en-US" altLang="en-US"/>
          </a:p>
        </p:txBody>
      </p:sp>
      <p:sp>
        <p:nvSpPr>
          <p:cNvPr id="3078" name="Line 6">
            <a:extLst>
              <a:ext uri="{FF2B5EF4-FFF2-40B4-BE49-F238E27FC236}">
                <a16:creationId xmlns:a16="http://schemas.microsoft.com/office/drawing/2014/main" id="{AD7339F7-7A52-EC31-86E3-B21A78182FBE}"/>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 name="Line 7">
            <a:extLst>
              <a:ext uri="{FF2B5EF4-FFF2-40B4-BE49-F238E27FC236}">
                <a16:creationId xmlns:a16="http://schemas.microsoft.com/office/drawing/2014/main" id="{5D85A834-93BC-081B-C97C-62146C231C19}"/>
              </a:ext>
            </a:extLst>
          </p:cNvPr>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80" name="Group 8">
            <a:extLst>
              <a:ext uri="{FF2B5EF4-FFF2-40B4-BE49-F238E27FC236}">
                <a16:creationId xmlns:a16="http://schemas.microsoft.com/office/drawing/2014/main" id="{265407B2-96BB-85C0-D2D6-9CA5D4E921A9}"/>
              </a:ext>
            </a:extLst>
          </p:cNvPr>
          <p:cNvGrpSpPr>
            <a:grpSpLocks/>
          </p:cNvGrpSpPr>
          <p:nvPr/>
        </p:nvGrpSpPr>
        <p:grpSpPr bwMode="auto">
          <a:xfrm>
            <a:off x="228600" y="457200"/>
            <a:ext cx="1246188" cy="1371600"/>
            <a:chOff x="144" y="288"/>
            <a:chExt cx="785" cy="864"/>
          </a:xfrm>
        </p:grpSpPr>
        <p:sp>
          <p:nvSpPr>
            <p:cNvPr id="4106" name="Rectangle 9">
              <a:extLst>
                <a:ext uri="{FF2B5EF4-FFF2-40B4-BE49-F238E27FC236}">
                  <a16:creationId xmlns:a16="http://schemas.microsoft.com/office/drawing/2014/main" id="{D8AEED68-101D-8893-5ECB-5A11D7F65377}"/>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4107" name="Rectangle 10">
              <a:extLst>
                <a:ext uri="{FF2B5EF4-FFF2-40B4-BE49-F238E27FC236}">
                  <a16:creationId xmlns:a16="http://schemas.microsoft.com/office/drawing/2014/main" id="{074B62B8-807F-CC06-7A35-FF1006FBCC89}"/>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4108" name="Rectangle 11">
              <a:extLst>
                <a:ext uri="{FF2B5EF4-FFF2-40B4-BE49-F238E27FC236}">
                  <a16:creationId xmlns:a16="http://schemas.microsoft.com/office/drawing/2014/main" id="{00D874B5-807D-4FF0-4859-C11F41C3D8EC}"/>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4109" name="Rectangle 12">
              <a:extLst>
                <a:ext uri="{FF2B5EF4-FFF2-40B4-BE49-F238E27FC236}">
                  <a16:creationId xmlns:a16="http://schemas.microsoft.com/office/drawing/2014/main" id="{717C568F-35C0-216F-D50F-2438D1D084C6}"/>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4110" name="Rectangle 13">
              <a:extLst>
                <a:ext uri="{FF2B5EF4-FFF2-40B4-BE49-F238E27FC236}">
                  <a16:creationId xmlns:a16="http://schemas.microsoft.com/office/drawing/2014/main" id="{A5D17B14-C641-6E5C-99BF-09655CD798B2}"/>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4111" name="Rectangle 14">
              <a:extLst>
                <a:ext uri="{FF2B5EF4-FFF2-40B4-BE49-F238E27FC236}">
                  <a16:creationId xmlns:a16="http://schemas.microsoft.com/office/drawing/2014/main" id="{39A7192E-925F-EDF9-247F-84CEA389AB9A}"/>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4112" name="Rectangle 15">
              <a:extLst>
                <a:ext uri="{FF2B5EF4-FFF2-40B4-BE49-F238E27FC236}">
                  <a16:creationId xmlns:a16="http://schemas.microsoft.com/office/drawing/2014/main" id="{A8DA9E9C-5801-185A-7F97-1CE4C1DB2917}"/>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4113" name="Rectangle 16">
              <a:extLst>
                <a:ext uri="{FF2B5EF4-FFF2-40B4-BE49-F238E27FC236}">
                  <a16:creationId xmlns:a16="http://schemas.microsoft.com/office/drawing/2014/main" id="{B3052155-7482-A803-D701-4EEC863D4A11}"/>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4114" name="Rectangle 17">
              <a:extLst>
                <a:ext uri="{FF2B5EF4-FFF2-40B4-BE49-F238E27FC236}">
                  <a16:creationId xmlns:a16="http://schemas.microsoft.com/office/drawing/2014/main" id="{6A9B1C6B-B3E5-3B4F-3B34-2E508B5964D0}"/>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4115" name="Rectangle 18">
              <a:extLst>
                <a:ext uri="{FF2B5EF4-FFF2-40B4-BE49-F238E27FC236}">
                  <a16:creationId xmlns:a16="http://schemas.microsoft.com/office/drawing/2014/main" id="{308575B9-467D-D0EC-CA7B-6A8F0FEFC372}"/>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4116" name="Rectangle 19">
              <a:extLst>
                <a:ext uri="{FF2B5EF4-FFF2-40B4-BE49-F238E27FC236}">
                  <a16:creationId xmlns:a16="http://schemas.microsoft.com/office/drawing/2014/main" id="{66DA6560-6847-250D-CDDD-450299A14015}"/>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4117" name="Rectangle 20">
              <a:extLst>
                <a:ext uri="{FF2B5EF4-FFF2-40B4-BE49-F238E27FC236}">
                  <a16:creationId xmlns:a16="http://schemas.microsoft.com/office/drawing/2014/main" id="{B16C39B5-01A3-7194-E1B8-1307528D1AF4}"/>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4118" name="Rectangle 21">
              <a:extLst>
                <a:ext uri="{FF2B5EF4-FFF2-40B4-BE49-F238E27FC236}">
                  <a16:creationId xmlns:a16="http://schemas.microsoft.com/office/drawing/2014/main" id="{796F9B32-BFED-47F5-A167-A546445609B1}"/>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89462" name="Rectangle 22">
            <a:extLst>
              <a:ext uri="{FF2B5EF4-FFF2-40B4-BE49-F238E27FC236}">
                <a16:creationId xmlns:a16="http://schemas.microsoft.com/office/drawing/2014/main" id="{20ABB5C7-2B50-4427-5996-32E8835BC95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717" r:id="rId1"/>
    <p:sldLayoutId id="2147485616" r:id="rId2"/>
    <p:sldLayoutId id="2147485617" r:id="rId3"/>
    <p:sldLayoutId id="2147485618" r:id="rId4"/>
    <p:sldLayoutId id="2147485619" r:id="rId5"/>
    <p:sldLayoutId id="2147485620" r:id="rId6"/>
    <p:sldLayoutId id="2147485621" r:id="rId7"/>
    <p:sldLayoutId id="2147485622" r:id="rId8"/>
    <p:sldLayoutId id="2147485623" r:id="rId9"/>
    <p:sldLayoutId id="2147485624" r:id="rId10"/>
    <p:sldLayoutId id="2147485625" r:id="rId11"/>
    <p:sldLayoutId id="2147485626" r:id="rId12"/>
  </p:sldLayoutIdLst>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57200" algn="ctr" rtl="0" fontAlgn="base">
        <a:spcBef>
          <a:spcPct val="0"/>
        </a:spcBef>
        <a:spcAft>
          <a:spcPct val="0"/>
        </a:spcAft>
        <a:defRPr sz="3900">
          <a:solidFill>
            <a:schemeClr val="tx2"/>
          </a:solidFill>
          <a:latin typeface="Arial" charset="0"/>
        </a:defRPr>
      </a:lvl6pPr>
      <a:lvl7pPr marL="914400" algn="ctr" rtl="0" fontAlgn="base">
        <a:spcBef>
          <a:spcPct val="0"/>
        </a:spcBef>
        <a:spcAft>
          <a:spcPct val="0"/>
        </a:spcAft>
        <a:defRPr sz="3900">
          <a:solidFill>
            <a:schemeClr val="tx2"/>
          </a:solidFill>
          <a:latin typeface="Arial" charset="0"/>
        </a:defRPr>
      </a:lvl7pPr>
      <a:lvl8pPr marL="1371600" algn="ctr" rtl="0" fontAlgn="base">
        <a:spcBef>
          <a:spcPct val="0"/>
        </a:spcBef>
        <a:spcAft>
          <a:spcPct val="0"/>
        </a:spcAft>
        <a:defRPr sz="3900">
          <a:solidFill>
            <a:schemeClr val="tx2"/>
          </a:solidFill>
          <a:latin typeface="Arial" charset="0"/>
        </a:defRPr>
      </a:lvl8pPr>
      <a:lvl9pPr marL="1828800" algn="ctr"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EE837F5-70CC-0083-949C-03C05C3D8880}"/>
              </a:ext>
            </a:extLst>
          </p:cNvPr>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EB51C3EE-A72F-11E6-D6D8-BE732D271A37}"/>
              </a:ext>
            </a:extLst>
          </p:cNvPr>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9444" name="Rectangle 4">
            <a:extLst>
              <a:ext uri="{FF2B5EF4-FFF2-40B4-BE49-F238E27FC236}">
                <a16:creationId xmlns:a16="http://schemas.microsoft.com/office/drawing/2014/main" id="{BB324514-3DA7-3A08-0717-4094E1FE929D}"/>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p>
        </p:txBody>
      </p:sp>
      <p:sp>
        <p:nvSpPr>
          <p:cNvPr id="189445" name="Rectangle 5">
            <a:extLst>
              <a:ext uri="{FF2B5EF4-FFF2-40B4-BE49-F238E27FC236}">
                <a16:creationId xmlns:a16="http://schemas.microsoft.com/office/drawing/2014/main" id="{676A0646-104E-1955-E2B1-14C6F56186C4}"/>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FFFFFF"/>
                </a:solidFill>
              </a:defRPr>
            </a:lvl1pPr>
          </a:lstStyle>
          <a:p>
            <a:pPr>
              <a:defRPr/>
            </a:pPr>
            <a:fld id="{6B6A6789-FC12-4674-BCAC-79F5CEB95BEA}" type="slidenum">
              <a:rPr lang="en-US" altLang="en-US"/>
              <a:pPr>
                <a:defRPr/>
              </a:pPr>
              <a:t>‹#›</a:t>
            </a:fld>
            <a:endParaRPr lang="en-US" altLang="en-US"/>
          </a:p>
        </p:txBody>
      </p:sp>
      <p:sp>
        <p:nvSpPr>
          <p:cNvPr id="4102" name="Line 6">
            <a:extLst>
              <a:ext uri="{FF2B5EF4-FFF2-40B4-BE49-F238E27FC236}">
                <a16:creationId xmlns:a16="http://schemas.microsoft.com/office/drawing/2014/main" id="{9D30B7EF-EAE2-D055-DB8C-82FDAC0F8874}"/>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3" name="Line 7">
            <a:extLst>
              <a:ext uri="{FF2B5EF4-FFF2-40B4-BE49-F238E27FC236}">
                <a16:creationId xmlns:a16="http://schemas.microsoft.com/office/drawing/2014/main" id="{E99BA52C-EABD-E97E-6B01-813B841C944F}"/>
              </a:ext>
            </a:extLst>
          </p:cNvPr>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04" name="Group 8">
            <a:extLst>
              <a:ext uri="{FF2B5EF4-FFF2-40B4-BE49-F238E27FC236}">
                <a16:creationId xmlns:a16="http://schemas.microsoft.com/office/drawing/2014/main" id="{EC35C56A-9F34-353F-1FD4-94F3BEEDF587}"/>
              </a:ext>
            </a:extLst>
          </p:cNvPr>
          <p:cNvGrpSpPr>
            <a:grpSpLocks/>
          </p:cNvGrpSpPr>
          <p:nvPr/>
        </p:nvGrpSpPr>
        <p:grpSpPr bwMode="auto">
          <a:xfrm>
            <a:off x="228600" y="457200"/>
            <a:ext cx="1246188" cy="1371600"/>
            <a:chOff x="144" y="288"/>
            <a:chExt cx="785" cy="864"/>
          </a:xfrm>
        </p:grpSpPr>
        <p:sp>
          <p:nvSpPr>
            <p:cNvPr id="6154" name="Rectangle 9">
              <a:extLst>
                <a:ext uri="{FF2B5EF4-FFF2-40B4-BE49-F238E27FC236}">
                  <a16:creationId xmlns:a16="http://schemas.microsoft.com/office/drawing/2014/main" id="{A0C10D19-CF37-DB0C-A3C6-E7E03CA78DB4}"/>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155" name="Rectangle 10">
              <a:extLst>
                <a:ext uri="{FF2B5EF4-FFF2-40B4-BE49-F238E27FC236}">
                  <a16:creationId xmlns:a16="http://schemas.microsoft.com/office/drawing/2014/main" id="{C46A1351-AF79-CF2A-F1FE-F54731B8693A}"/>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156" name="Rectangle 11">
              <a:extLst>
                <a:ext uri="{FF2B5EF4-FFF2-40B4-BE49-F238E27FC236}">
                  <a16:creationId xmlns:a16="http://schemas.microsoft.com/office/drawing/2014/main" id="{6952F59A-15AC-3B30-07E8-D4D7ED8417F3}"/>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157" name="Rectangle 12">
              <a:extLst>
                <a:ext uri="{FF2B5EF4-FFF2-40B4-BE49-F238E27FC236}">
                  <a16:creationId xmlns:a16="http://schemas.microsoft.com/office/drawing/2014/main" id="{D736FE2E-67C7-6288-D890-0F789701A3EF}"/>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158" name="Rectangle 13">
              <a:extLst>
                <a:ext uri="{FF2B5EF4-FFF2-40B4-BE49-F238E27FC236}">
                  <a16:creationId xmlns:a16="http://schemas.microsoft.com/office/drawing/2014/main" id="{62820FDF-BA40-A40E-B296-0208D99FD4B4}"/>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159" name="Rectangle 14">
              <a:extLst>
                <a:ext uri="{FF2B5EF4-FFF2-40B4-BE49-F238E27FC236}">
                  <a16:creationId xmlns:a16="http://schemas.microsoft.com/office/drawing/2014/main" id="{F1915AB5-7E3F-35B4-8021-483604D25A8D}"/>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160" name="Rectangle 15">
              <a:extLst>
                <a:ext uri="{FF2B5EF4-FFF2-40B4-BE49-F238E27FC236}">
                  <a16:creationId xmlns:a16="http://schemas.microsoft.com/office/drawing/2014/main" id="{31F4E0FF-D6AE-73D7-3964-6E3D3F2CEF77}"/>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161" name="Rectangle 16">
              <a:extLst>
                <a:ext uri="{FF2B5EF4-FFF2-40B4-BE49-F238E27FC236}">
                  <a16:creationId xmlns:a16="http://schemas.microsoft.com/office/drawing/2014/main" id="{4AF62C5B-23C7-D280-076A-7647C79A1B97}"/>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162" name="Rectangle 17">
              <a:extLst>
                <a:ext uri="{FF2B5EF4-FFF2-40B4-BE49-F238E27FC236}">
                  <a16:creationId xmlns:a16="http://schemas.microsoft.com/office/drawing/2014/main" id="{EC971D70-5BED-C971-AB49-A2FEAA8E5734}"/>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163" name="Rectangle 18">
              <a:extLst>
                <a:ext uri="{FF2B5EF4-FFF2-40B4-BE49-F238E27FC236}">
                  <a16:creationId xmlns:a16="http://schemas.microsoft.com/office/drawing/2014/main" id="{50886087-FE99-05B2-CAD0-6FAE8221858F}"/>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164" name="Rectangle 19">
              <a:extLst>
                <a:ext uri="{FF2B5EF4-FFF2-40B4-BE49-F238E27FC236}">
                  <a16:creationId xmlns:a16="http://schemas.microsoft.com/office/drawing/2014/main" id="{ACFE502F-E03C-EC5A-1889-9CBFF0CD1622}"/>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165" name="Rectangle 20">
              <a:extLst>
                <a:ext uri="{FF2B5EF4-FFF2-40B4-BE49-F238E27FC236}">
                  <a16:creationId xmlns:a16="http://schemas.microsoft.com/office/drawing/2014/main" id="{BE20587B-842D-D543-A132-51496EE1C8D4}"/>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6166" name="Rectangle 21">
              <a:extLst>
                <a:ext uri="{FF2B5EF4-FFF2-40B4-BE49-F238E27FC236}">
                  <a16:creationId xmlns:a16="http://schemas.microsoft.com/office/drawing/2014/main" id="{82C324B5-6C2E-454A-806D-AE44A4FFED7B}"/>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89462" name="Rectangle 22">
            <a:extLst>
              <a:ext uri="{FF2B5EF4-FFF2-40B4-BE49-F238E27FC236}">
                <a16:creationId xmlns:a16="http://schemas.microsoft.com/office/drawing/2014/main" id="{1C6B2465-86CE-E14D-94FD-88E5A9E853B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718" r:id="rId1"/>
    <p:sldLayoutId id="2147485627" r:id="rId2"/>
    <p:sldLayoutId id="2147485628" r:id="rId3"/>
    <p:sldLayoutId id="2147485629" r:id="rId4"/>
    <p:sldLayoutId id="2147485630" r:id="rId5"/>
    <p:sldLayoutId id="2147485631" r:id="rId6"/>
    <p:sldLayoutId id="2147485632" r:id="rId7"/>
    <p:sldLayoutId id="2147485633" r:id="rId8"/>
    <p:sldLayoutId id="2147485634" r:id="rId9"/>
    <p:sldLayoutId id="2147485635" r:id="rId10"/>
    <p:sldLayoutId id="2147485636" r:id="rId11"/>
    <p:sldLayoutId id="2147485637" r:id="rId12"/>
  </p:sldLayoutIdLst>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57200" algn="ctr" rtl="0" fontAlgn="base">
        <a:spcBef>
          <a:spcPct val="0"/>
        </a:spcBef>
        <a:spcAft>
          <a:spcPct val="0"/>
        </a:spcAft>
        <a:defRPr sz="3900">
          <a:solidFill>
            <a:schemeClr val="tx2"/>
          </a:solidFill>
          <a:latin typeface="Arial" charset="0"/>
        </a:defRPr>
      </a:lvl6pPr>
      <a:lvl7pPr marL="914400" algn="ctr" rtl="0" fontAlgn="base">
        <a:spcBef>
          <a:spcPct val="0"/>
        </a:spcBef>
        <a:spcAft>
          <a:spcPct val="0"/>
        </a:spcAft>
        <a:defRPr sz="3900">
          <a:solidFill>
            <a:schemeClr val="tx2"/>
          </a:solidFill>
          <a:latin typeface="Arial" charset="0"/>
        </a:defRPr>
      </a:lvl7pPr>
      <a:lvl8pPr marL="1371600" algn="ctr" rtl="0" fontAlgn="base">
        <a:spcBef>
          <a:spcPct val="0"/>
        </a:spcBef>
        <a:spcAft>
          <a:spcPct val="0"/>
        </a:spcAft>
        <a:defRPr sz="3900">
          <a:solidFill>
            <a:schemeClr val="tx2"/>
          </a:solidFill>
          <a:latin typeface="Arial" charset="0"/>
        </a:defRPr>
      </a:lvl8pPr>
      <a:lvl9pPr marL="1828800" algn="ctr"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B61F3CF-E078-B612-48AB-17AC3EE1B6A5}"/>
              </a:ext>
            </a:extLst>
          </p:cNvPr>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EE6D9DC1-7321-BAC7-4E82-C20C3913DACD}"/>
              </a:ext>
            </a:extLst>
          </p:cNvPr>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9444" name="Rectangle 4">
            <a:extLst>
              <a:ext uri="{FF2B5EF4-FFF2-40B4-BE49-F238E27FC236}">
                <a16:creationId xmlns:a16="http://schemas.microsoft.com/office/drawing/2014/main" id="{048EE09B-F741-E28E-F4B2-8A5B745998A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p>
        </p:txBody>
      </p:sp>
      <p:sp>
        <p:nvSpPr>
          <p:cNvPr id="189445" name="Rectangle 5">
            <a:extLst>
              <a:ext uri="{FF2B5EF4-FFF2-40B4-BE49-F238E27FC236}">
                <a16:creationId xmlns:a16="http://schemas.microsoft.com/office/drawing/2014/main" id="{A4103EAB-690A-4393-A120-9B24833B7073}"/>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FFFFFF"/>
                </a:solidFill>
              </a:defRPr>
            </a:lvl1pPr>
          </a:lstStyle>
          <a:p>
            <a:pPr>
              <a:defRPr/>
            </a:pPr>
            <a:fld id="{2FFE2DE3-9164-4DA5-9B4D-6D54B710B1BB}" type="slidenum">
              <a:rPr lang="en-US" altLang="en-US"/>
              <a:pPr>
                <a:defRPr/>
              </a:pPr>
              <a:t>‹#›</a:t>
            </a:fld>
            <a:endParaRPr lang="en-US" altLang="en-US"/>
          </a:p>
        </p:txBody>
      </p:sp>
      <p:sp>
        <p:nvSpPr>
          <p:cNvPr id="5126" name="Line 6">
            <a:extLst>
              <a:ext uri="{FF2B5EF4-FFF2-40B4-BE49-F238E27FC236}">
                <a16:creationId xmlns:a16="http://schemas.microsoft.com/office/drawing/2014/main" id="{A9A9412D-6CE3-B9FE-B202-62BCD2F3D384}"/>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 name="Line 7">
            <a:extLst>
              <a:ext uri="{FF2B5EF4-FFF2-40B4-BE49-F238E27FC236}">
                <a16:creationId xmlns:a16="http://schemas.microsoft.com/office/drawing/2014/main" id="{85F04002-1927-F7FF-A1C5-2CAA11C0F9E4}"/>
              </a:ext>
            </a:extLst>
          </p:cNvPr>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8" name="Group 8">
            <a:extLst>
              <a:ext uri="{FF2B5EF4-FFF2-40B4-BE49-F238E27FC236}">
                <a16:creationId xmlns:a16="http://schemas.microsoft.com/office/drawing/2014/main" id="{4174310A-1E81-EF3E-AAB2-D199EFA00585}"/>
              </a:ext>
            </a:extLst>
          </p:cNvPr>
          <p:cNvGrpSpPr>
            <a:grpSpLocks/>
          </p:cNvGrpSpPr>
          <p:nvPr/>
        </p:nvGrpSpPr>
        <p:grpSpPr bwMode="auto">
          <a:xfrm>
            <a:off x="228600" y="457200"/>
            <a:ext cx="1246188" cy="1371600"/>
            <a:chOff x="144" y="288"/>
            <a:chExt cx="785" cy="864"/>
          </a:xfrm>
        </p:grpSpPr>
        <p:sp>
          <p:nvSpPr>
            <p:cNvPr id="9226" name="Rectangle 9">
              <a:extLst>
                <a:ext uri="{FF2B5EF4-FFF2-40B4-BE49-F238E27FC236}">
                  <a16:creationId xmlns:a16="http://schemas.microsoft.com/office/drawing/2014/main" id="{F2241CC5-9F0A-51FB-541C-547B033F9063}"/>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227" name="Rectangle 10">
              <a:extLst>
                <a:ext uri="{FF2B5EF4-FFF2-40B4-BE49-F238E27FC236}">
                  <a16:creationId xmlns:a16="http://schemas.microsoft.com/office/drawing/2014/main" id="{F0ABCDC9-C3F3-8B49-53B7-02755B472B84}"/>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228" name="Rectangle 11">
              <a:extLst>
                <a:ext uri="{FF2B5EF4-FFF2-40B4-BE49-F238E27FC236}">
                  <a16:creationId xmlns:a16="http://schemas.microsoft.com/office/drawing/2014/main" id="{E960505A-F6E6-864A-335D-94DE48908916}"/>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229" name="Rectangle 12">
              <a:extLst>
                <a:ext uri="{FF2B5EF4-FFF2-40B4-BE49-F238E27FC236}">
                  <a16:creationId xmlns:a16="http://schemas.microsoft.com/office/drawing/2014/main" id="{9BD13B9E-C3F8-BE2D-CF35-EFC5C4F63A44}"/>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230" name="Rectangle 13">
              <a:extLst>
                <a:ext uri="{FF2B5EF4-FFF2-40B4-BE49-F238E27FC236}">
                  <a16:creationId xmlns:a16="http://schemas.microsoft.com/office/drawing/2014/main" id="{17AF6307-6634-7085-D996-CED2F1EED781}"/>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231" name="Rectangle 14">
              <a:extLst>
                <a:ext uri="{FF2B5EF4-FFF2-40B4-BE49-F238E27FC236}">
                  <a16:creationId xmlns:a16="http://schemas.microsoft.com/office/drawing/2014/main" id="{FD6B803C-8ADD-952E-B1B1-96CA5158100E}"/>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232" name="Rectangle 15">
              <a:extLst>
                <a:ext uri="{FF2B5EF4-FFF2-40B4-BE49-F238E27FC236}">
                  <a16:creationId xmlns:a16="http://schemas.microsoft.com/office/drawing/2014/main" id="{F186B5DC-A4CB-E30E-F022-0A269C139436}"/>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233" name="Rectangle 16">
              <a:extLst>
                <a:ext uri="{FF2B5EF4-FFF2-40B4-BE49-F238E27FC236}">
                  <a16:creationId xmlns:a16="http://schemas.microsoft.com/office/drawing/2014/main" id="{B246AAE8-A1C7-9D8D-DA60-FF30C5E79B2D}"/>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234" name="Rectangle 17">
              <a:extLst>
                <a:ext uri="{FF2B5EF4-FFF2-40B4-BE49-F238E27FC236}">
                  <a16:creationId xmlns:a16="http://schemas.microsoft.com/office/drawing/2014/main" id="{2FF057F3-E271-A727-574D-CDBACC05EBAC}"/>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235" name="Rectangle 18">
              <a:extLst>
                <a:ext uri="{FF2B5EF4-FFF2-40B4-BE49-F238E27FC236}">
                  <a16:creationId xmlns:a16="http://schemas.microsoft.com/office/drawing/2014/main" id="{682D076C-7500-19FF-38E5-DDBE67D417D7}"/>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236" name="Rectangle 19">
              <a:extLst>
                <a:ext uri="{FF2B5EF4-FFF2-40B4-BE49-F238E27FC236}">
                  <a16:creationId xmlns:a16="http://schemas.microsoft.com/office/drawing/2014/main" id="{6526444D-4A62-B39A-33CC-71CBD123D4BF}"/>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237" name="Rectangle 20">
              <a:extLst>
                <a:ext uri="{FF2B5EF4-FFF2-40B4-BE49-F238E27FC236}">
                  <a16:creationId xmlns:a16="http://schemas.microsoft.com/office/drawing/2014/main" id="{23E5E548-5150-B607-2001-4E5036F2391F}"/>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9238" name="Rectangle 21">
              <a:extLst>
                <a:ext uri="{FF2B5EF4-FFF2-40B4-BE49-F238E27FC236}">
                  <a16:creationId xmlns:a16="http://schemas.microsoft.com/office/drawing/2014/main" id="{FD5315FA-0FB5-0F6B-D5B6-5CE0A8D52726}"/>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89462" name="Rectangle 22">
            <a:extLst>
              <a:ext uri="{FF2B5EF4-FFF2-40B4-BE49-F238E27FC236}">
                <a16:creationId xmlns:a16="http://schemas.microsoft.com/office/drawing/2014/main" id="{D1BEE7F0-7FEA-B147-7E8E-FE63018BADF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719" r:id="rId1"/>
    <p:sldLayoutId id="2147485638" r:id="rId2"/>
    <p:sldLayoutId id="2147485639" r:id="rId3"/>
    <p:sldLayoutId id="2147485640" r:id="rId4"/>
    <p:sldLayoutId id="2147485641" r:id="rId5"/>
    <p:sldLayoutId id="2147485642" r:id="rId6"/>
    <p:sldLayoutId id="2147485643" r:id="rId7"/>
    <p:sldLayoutId id="2147485644" r:id="rId8"/>
    <p:sldLayoutId id="2147485645" r:id="rId9"/>
    <p:sldLayoutId id="2147485646" r:id="rId10"/>
    <p:sldLayoutId id="2147485647" r:id="rId11"/>
    <p:sldLayoutId id="2147485648" r:id="rId12"/>
  </p:sldLayoutIdLst>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57200" algn="ctr" rtl="0" fontAlgn="base">
        <a:spcBef>
          <a:spcPct val="0"/>
        </a:spcBef>
        <a:spcAft>
          <a:spcPct val="0"/>
        </a:spcAft>
        <a:defRPr sz="3900">
          <a:solidFill>
            <a:schemeClr val="tx2"/>
          </a:solidFill>
          <a:latin typeface="Arial" charset="0"/>
        </a:defRPr>
      </a:lvl6pPr>
      <a:lvl7pPr marL="914400" algn="ctr" rtl="0" fontAlgn="base">
        <a:spcBef>
          <a:spcPct val="0"/>
        </a:spcBef>
        <a:spcAft>
          <a:spcPct val="0"/>
        </a:spcAft>
        <a:defRPr sz="3900">
          <a:solidFill>
            <a:schemeClr val="tx2"/>
          </a:solidFill>
          <a:latin typeface="Arial" charset="0"/>
        </a:defRPr>
      </a:lvl7pPr>
      <a:lvl8pPr marL="1371600" algn="ctr" rtl="0" fontAlgn="base">
        <a:spcBef>
          <a:spcPct val="0"/>
        </a:spcBef>
        <a:spcAft>
          <a:spcPct val="0"/>
        </a:spcAft>
        <a:defRPr sz="3900">
          <a:solidFill>
            <a:schemeClr val="tx2"/>
          </a:solidFill>
          <a:latin typeface="Arial" charset="0"/>
        </a:defRPr>
      </a:lvl8pPr>
      <a:lvl9pPr marL="1828800" algn="ctr"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0DB98C7-322B-D592-4161-F7F19BC0957F}"/>
              </a:ext>
            </a:extLst>
          </p:cNvPr>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D0D8F802-CA23-7BF4-0BA8-5268D897BFE2}"/>
              </a:ext>
            </a:extLst>
          </p:cNvPr>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9444" name="Rectangle 4">
            <a:extLst>
              <a:ext uri="{FF2B5EF4-FFF2-40B4-BE49-F238E27FC236}">
                <a16:creationId xmlns:a16="http://schemas.microsoft.com/office/drawing/2014/main" id="{AAE99D3C-8A64-A407-236A-BA05A8A82F5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p>
        </p:txBody>
      </p:sp>
      <p:sp>
        <p:nvSpPr>
          <p:cNvPr id="189445" name="Rectangle 5">
            <a:extLst>
              <a:ext uri="{FF2B5EF4-FFF2-40B4-BE49-F238E27FC236}">
                <a16:creationId xmlns:a16="http://schemas.microsoft.com/office/drawing/2014/main" id="{5FC9AB2F-54E7-DF4B-0BFC-74CCAA2846BE}"/>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FFFFFF"/>
                </a:solidFill>
              </a:defRPr>
            </a:lvl1pPr>
          </a:lstStyle>
          <a:p>
            <a:pPr>
              <a:defRPr/>
            </a:pPr>
            <a:fld id="{7F6A687A-2B16-4A5C-87CB-B71C47076FDE}" type="slidenum">
              <a:rPr lang="en-US" altLang="en-US"/>
              <a:pPr>
                <a:defRPr/>
              </a:pPr>
              <a:t>‹#›</a:t>
            </a:fld>
            <a:endParaRPr lang="en-US" altLang="en-US"/>
          </a:p>
        </p:txBody>
      </p:sp>
      <p:sp>
        <p:nvSpPr>
          <p:cNvPr id="6150" name="Line 6">
            <a:extLst>
              <a:ext uri="{FF2B5EF4-FFF2-40B4-BE49-F238E27FC236}">
                <a16:creationId xmlns:a16="http://schemas.microsoft.com/office/drawing/2014/main" id="{A2B4C070-93DF-5F08-74C3-E6361A9323B7}"/>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Line 7">
            <a:extLst>
              <a:ext uri="{FF2B5EF4-FFF2-40B4-BE49-F238E27FC236}">
                <a16:creationId xmlns:a16="http://schemas.microsoft.com/office/drawing/2014/main" id="{7D89F252-ACEA-B442-629C-360F77CA0799}"/>
              </a:ext>
            </a:extLst>
          </p:cNvPr>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52" name="Group 8">
            <a:extLst>
              <a:ext uri="{FF2B5EF4-FFF2-40B4-BE49-F238E27FC236}">
                <a16:creationId xmlns:a16="http://schemas.microsoft.com/office/drawing/2014/main" id="{BAC40114-15D3-7BC6-AAFA-BEAB5FDB04EC}"/>
              </a:ext>
            </a:extLst>
          </p:cNvPr>
          <p:cNvGrpSpPr>
            <a:grpSpLocks/>
          </p:cNvGrpSpPr>
          <p:nvPr/>
        </p:nvGrpSpPr>
        <p:grpSpPr bwMode="auto">
          <a:xfrm>
            <a:off x="228600" y="457200"/>
            <a:ext cx="1246188" cy="1371600"/>
            <a:chOff x="144" y="288"/>
            <a:chExt cx="785" cy="864"/>
          </a:xfrm>
        </p:grpSpPr>
        <p:sp>
          <p:nvSpPr>
            <p:cNvPr id="10250" name="Rectangle 9">
              <a:extLst>
                <a:ext uri="{FF2B5EF4-FFF2-40B4-BE49-F238E27FC236}">
                  <a16:creationId xmlns:a16="http://schemas.microsoft.com/office/drawing/2014/main" id="{87F60B0C-1E74-404B-A37A-0087A35A6718}"/>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251" name="Rectangle 10">
              <a:extLst>
                <a:ext uri="{FF2B5EF4-FFF2-40B4-BE49-F238E27FC236}">
                  <a16:creationId xmlns:a16="http://schemas.microsoft.com/office/drawing/2014/main" id="{C929F8B5-D2C9-97A8-0265-77E338EF18E0}"/>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252" name="Rectangle 11">
              <a:extLst>
                <a:ext uri="{FF2B5EF4-FFF2-40B4-BE49-F238E27FC236}">
                  <a16:creationId xmlns:a16="http://schemas.microsoft.com/office/drawing/2014/main" id="{A77656FD-D0B4-7819-2903-02CCA7799908}"/>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253" name="Rectangle 12">
              <a:extLst>
                <a:ext uri="{FF2B5EF4-FFF2-40B4-BE49-F238E27FC236}">
                  <a16:creationId xmlns:a16="http://schemas.microsoft.com/office/drawing/2014/main" id="{7E459FC4-0B38-9937-134D-62D3CA728A9D}"/>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254" name="Rectangle 13">
              <a:extLst>
                <a:ext uri="{FF2B5EF4-FFF2-40B4-BE49-F238E27FC236}">
                  <a16:creationId xmlns:a16="http://schemas.microsoft.com/office/drawing/2014/main" id="{457F9EE0-A84B-7048-B7C7-6D77AE35EEE8}"/>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255" name="Rectangle 14">
              <a:extLst>
                <a:ext uri="{FF2B5EF4-FFF2-40B4-BE49-F238E27FC236}">
                  <a16:creationId xmlns:a16="http://schemas.microsoft.com/office/drawing/2014/main" id="{4C651E9B-3534-8D63-B8B3-185467D9B629}"/>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256" name="Rectangle 15">
              <a:extLst>
                <a:ext uri="{FF2B5EF4-FFF2-40B4-BE49-F238E27FC236}">
                  <a16:creationId xmlns:a16="http://schemas.microsoft.com/office/drawing/2014/main" id="{6410FA5C-14F2-1D02-0DFD-8AF7B2373712}"/>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257" name="Rectangle 16">
              <a:extLst>
                <a:ext uri="{FF2B5EF4-FFF2-40B4-BE49-F238E27FC236}">
                  <a16:creationId xmlns:a16="http://schemas.microsoft.com/office/drawing/2014/main" id="{1C93F3A7-0F2B-470D-41B5-935F458329A7}"/>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258" name="Rectangle 17">
              <a:extLst>
                <a:ext uri="{FF2B5EF4-FFF2-40B4-BE49-F238E27FC236}">
                  <a16:creationId xmlns:a16="http://schemas.microsoft.com/office/drawing/2014/main" id="{E45A088E-03A7-566D-0BA1-5D5444BCA63F}"/>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259" name="Rectangle 18">
              <a:extLst>
                <a:ext uri="{FF2B5EF4-FFF2-40B4-BE49-F238E27FC236}">
                  <a16:creationId xmlns:a16="http://schemas.microsoft.com/office/drawing/2014/main" id="{296B8B3B-F7A8-D1CE-ED01-58B41A783899}"/>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260" name="Rectangle 19">
              <a:extLst>
                <a:ext uri="{FF2B5EF4-FFF2-40B4-BE49-F238E27FC236}">
                  <a16:creationId xmlns:a16="http://schemas.microsoft.com/office/drawing/2014/main" id="{9E30D5C0-362A-7497-D079-C3BA6D92A0D1}"/>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261" name="Rectangle 20">
              <a:extLst>
                <a:ext uri="{FF2B5EF4-FFF2-40B4-BE49-F238E27FC236}">
                  <a16:creationId xmlns:a16="http://schemas.microsoft.com/office/drawing/2014/main" id="{227CBD47-2BD7-7399-3FA3-7C9CBBABDFC5}"/>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0262" name="Rectangle 21">
              <a:extLst>
                <a:ext uri="{FF2B5EF4-FFF2-40B4-BE49-F238E27FC236}">
                  <a16:creationId xmlns:a16="http://schemas.microsoft.com/office/drawing/2014/main" id="{9D41A007-92FE-CA14-65C5-BAD673F627B3}"/>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89462" name="Rectangle 22">
            <a:extLst>
              <a:ext uri="{FF2B5EF4-FFF2-40B4-BE49-F238E27FC236}">
                <a16:creationId xmlns:a16="http://schemas.microsoft.com/office/drawing/2014/main" id="{77C2F073-D8E6-AA47-E465-BDD5D4E5B76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720" r:id="rId1"/>
    <p:sldLayoutId id="2147485649" r:id="rId2"/>
    <p:sldLayoutId id="2147485650" r:id="rId3"/>
    <p:sldLayoutId id="2147485651" r:id="rId4"/>
    <p:sldLayoutId id="2147485652" r:id="rId5"/>
    <p:sldLayoutId id="2147485653" r:id="rId6"/>
    <p:sldLayoutId id="2147485654" r:id="rId7"/>
    <p:sldLayoutId id="2147485655" r:id="rId8"/>
    <p:sldLayoutId id="2147485656" r:id="rId9"/>
    <p:sldLayoutId id="2147485657" r:id="rId10"/>
    <p:sldLayoutId id="2147485658" r:id="rId11"/>
    <p:sldLayoutId id="2147485659" r:id="rId12"/>
  </p:sldLayoutIdLst>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57200" algn="ctr" rtl="0" fontAlgn="base">
        <a:spcBef>
          <a:spcPct val="0"/>
        </a:spcBef>
        <a:spcAft>
          <a:spcPct val="0"/>
        </a:spcAft>
        <a:defRPr sz="3900">
          <a:solidFill>
            <a:schemeClr val="tx2"/>
          </a:solidFill>
          <a:latin typeface="Arial" charset="0"/>
        </a:defRPr>
      </a:lvl6pPr>
      <a:lvl7pPr marL="914400" algn="ctr" rtl="0" fontAlgn="base">
        <a:spcBef>
          <a:spcPct val="0"/>
        </a:spcBef>
        <a:spcAft>
          <a:spcPct val="0"/>
        </a:spcAft>
        <a:defRPr sz="3900">
          <a:solidFill>
            <a:schemeClr val="tx2"/>
          </a:solidFill>
          <a:latin typeface="Arial" charset="0"/>
        </a:defRPr>
      </a:lvl7pPr>
      <a:lvl8pPr marL="1371600" algn="ctr" rtl="0" fontAlgn="base">
        <a:spcBef>
          <a:spcPct val="0"/>
        </a:spcBef>
        <a:spcAft>
          <a:spcPct val="0"/>
        </a:spcAft>
        <a:defRPr sz="3900">
          <a:solidFill>
            <a:schemeClr val="tx2"/>
          </a:solidFill>
          <a:latin typeface="Arial" charset="0"/>
        </a:defRPr>
      </a:lvl8pPr>
      <a:lvl9pPr marL="1828800" algn="ctr"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4CB6C67-F39A-E479-3849-3A083EFAFE25}"/>
              </a:ext>
            </a:extLst>
          </p:cNvPr>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AC3C78F7-222A-EEE1-235E-FF65D3D08CBC}"/>
              </a:ext>
            </a:extLst>
          </p:cNvPr>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9444" name="Rectangle 4">
            <a:extLst>
              <a:ext uri="{FF2B5EF4-FFF2-40B4-BE49-F238E27FC236}">
                <a16:creationId xmlns:a16="http://schemas.microsoft.com/office/drawing/2014/main" id="{FD474754-8517-ACC6-44C6-1C463FF357E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p>
        </p:txBody>
      </p:sp>
      <p:sp>
        <p:nvSpPr>
          <p:cNvPr id="189445" name="Rectangle 5">
            <a:extLst>
              <a:ext uri="{FF2B5EF4-FFF2-40B4-BE49-F238E27FC236}">
                <a16:creationId xmlns:a16="http://schemas.microsoft.com/office/drawing/2014/main" id="{5B6DF903-8091-0DC6-4DEB-56507066F17F}"/>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FFFFFF"/>
                </a:solidFill>
              </a:defRPr>
            </a:lvl1pPr>
          </a:lstStyle>
          <a:p>
            <a:pPr>
              <a:defRPr/>
            </a:pPr>
            <a:fld id="{DFFA0520-2FF7-47A6-9198-357865209880}" type="slidenum">
              <a:rPr lang="en-US" altLang="en-US"/>
              <a:pPr>
                <a:defRPr/>
              </a:pPr>
              <a:t>‹#›</a:t>
            </a:fld>
            <a:endParaRPr lang="en-US" altLang="en-US"/>
          </a:p>
        </p:txBody>
      </p:sp>
      <p:sp>
        <p:nvSpPr>
          <p:cNvPr id="7174" name="Line 6">
            <a:extLst>
              <a:ext uri="{FF2B5EF4-FFF2-40B4-BE49-F238E27FC236}">
                <a16:creationId xmlns:a16="http://schemas.microsoft.com/office/drawing/2014/main" id="{C2B5759E-0FD1-966C-3B7D-10D5746FE352}"/>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7">
            <a:extLst>
              <a:ext uri="{FF2B5EF4-FFF2-40B4-BE49-F238E27FC236}">
                <a16:creationId xmlns:a16="http://schemas.microsoft.com/office/drawing/2014/main" id="{ECEE4852-6B97-7EC8-74CB-B8516718A612}"/>
              </a:ext>
            </a:extLst>
          </p:cNvPr>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76" name="Group 8">
            <a:extLst>
              <a:ext uri="{FF2B5EF4-FFF2-40B4-BE49-F238E27FC236}">
                <a16:creationId xmlns:a16="http://schemas.microsoft.com/office/drawing/2014/main" id="{1E81340B-783E-BDA8-4183-AAF19822D916}"/>
              </a:ext>
            </a:extLst>
          </p:cNvPr>
          <p:cNvGrpSpPr>
            <a:grpSpLocks/>
          </p:cNvGrpSpPr>
          <p:nvPr/>
        </p:nvGrpSpPr>
        <p:grpSpPr bwMode="auto">
          <a:xfrm>
            <a:off x="228600" y="457200"/>
            <a:ext cx="1246188" cy="1371600"/>
            <a:chOff x="144" y="288"/>
            <a:chExt cx="785" cy="864"/>
          </a:xfrm>
        </p:grpSpPr>
        <p:sp>
          <p:nvSpPr>
            <p:cNvPr id="11274" name="Rectangle 9">
              <a:extLst>
                <a:ext uri="{FF2B5EF4-FFF2-40B4-BE49-F238E27FC236}">
                  <a16:creationId xmlns:a16="http://schemas.microsoft.com/office/drawing/2014/main" id="{08C734B2-1F8B-48C2-5617-8BAB9C9229FE}"/>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275" name="Rectangle 10">
              <a:extLst>
                <a:ext uri="{FF2B5EF4-FFF2-40B4-BE49-F238E27FC236}">
                  <a16:creationId xmlns:a16="http://schemas.microsoft.com/office/drawing/2014/main" id="{6E34A42D-CCFE-E4E2-7C40-FB35BE87C3F6}"/>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276" name="Rectangle 11">
              <a:extLst>
                <a:ext uri="{FF2B5EF4-FFF2-40B4-BE49-F238E27FC236}">
                  <a16:creationId xmlns:a16="http://schemas.microsoft.com/office/drawing/2014/main" id="{388A4E6C-11AF-E9B3-D54C-37DBA7DC2525}"/>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277" name="Rectangle 12">
              <a:extLst>
                <a:ext uri="{FF2B5EF4-FFF2-40B4-BE49-F238E27FC236}">
                  <a16:creationId xmlns:a16="http://schemas.microsoft.com/office/drawing/2014/main" id="{86A8FED2-2610-807E-96DB-8F4F53A7DB05}"/>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278" name="Rectangle 13">
              <a:extLst>
                <a:ext uri="{FF2B5EF4-FFF2-40B4-BE49-F238E27FC236}">
                  <a16:creationId xmlns:a16="http://schemas.microsoft.com/office/drawing/2014/main" id="{68E32855-775E-023E-2426-B4A07E3F5C4C}"/>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279" name="Rectangle 14">
              <a:extLst>
                <a:ext uri="{FF2B5EF4-FFF2-40B4-BE49-F238E27FC236}">
                  <a16:creationId xmlns:a16="http://schemas.microsoft.com/office/drawing/2014/main" id="{99B39341-F79F-F2FF-B4CA-55172F3C7040}"/>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280" name="Rectangle 15">
              <a:extLst>
                <a:ext uri="{FF2B5EF4-FFF2-40B4-BE49-F238E27FC236}">
                  <a16:creationId xmlns:a16="http://schemas.microsoft.com/office/drawing/2014/main" id="{5154F65E-3598-92A7-115F-948DADE6087C}"/>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281" name="Rectangle 16">
              <a:extLst>
                <a:ext uri="{FF2B5EF4-FFF2-40B4-BE49-F238E27FC236}">
                  <a16:creationId xmlns:a16="http://schemas.microsoft.com/office/drawing/2014/main" id="{A493444C-7217-2DDF-9740-0EFB84F3839B}"/>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282" name="Rectangle 17">
              <a:extLst>
                <a:ext uri="{FF2B5EF4-FFF2-40B4-BE49-F238E27FC236}">
                  <a16:creationId xmlns:a16="http://schemas.microsoft.com/office/drawing/2014/main" id="{9477EA3F-F6A7-3427-6CBA-C9AD4EC3858C}"/>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283" name="Rectangle 18">
              <a:extLst>
                <a:ext uri="{FF2B5EF4-FFF2-40B4-BE49-F238E27FC236}">
                  <a16:creationId xmlns:a16="http://schemas.microsoft.com/office/drawing/2014/main" id="{B78CE0E3-F732-C889-8B1A-2DCDE9CB2E13}"/>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284" name="Rectangle 19">
              <a:extLst>
                <a:ext uri="{FF2B5EF4-FFF2-40B4-BE49-F238E27FC236}">
                  <a16:creationId xmlns:a16="http://schemas.microsoft.com/office/drawing/2014/main" id="{E1681998-5915-1979-70D6-E2138887A5B9}"/>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285" name="Rectangle 20">
              <a:extLst>
                <a:ext uri="{FF2B5EF4-FFF2-40B4-BE49-F238E27FC236}">
                  <a16:creationId xmlns:a16="http://schemas.microsoft.com/office/drawing/2014/main" id="{621AE254-F190-EDA0-1D19-95C4A899ABA6}"/>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1286" name="Rectangle 21">
              <a:extLst>
                <a:ext uri="{FF2B5EF4-FFF2-40B4-BE49-F238E27FC236}">
                  <a16:creationId xmlns:a16="http://schemas.microsoft.com/office/drawing/2014/main" id="{4AF8677D-BF26-9B07-5555-24F6EB6DEAB7}"/>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89462" name="Rectangle 22">
            <a:extLst>
              <a:ext uri="{FF2B5EF4-FFF2-40B4-BE49-F238E27FC236}">
                <a16:creationId xmlns:a16="http://schemas.microsoft.com/office/drawing/2014/main" id="{7D850E11-9081-2E1C-0DBE-BDF45F6438E2}"/>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721" r:id="rId1"/>
    <p:sldLayoutId id="2147485660" r:id="rId2"/>
    <p:sldLayoutId id="2147485661" r:id="rId3"/>
    <p:sldLayoutId id="2147485662" r:id="rId4"/>
    <p:sldLayoutId id="2147485663" r:id="rId5"/>
    <p:sldLayoutId id="2147485664" r:id="rId6"/>
    <p:sldLayoutId id="2147485665" r:id="rId7"/>
    <p:sldLayoutId id="2147485666" r:id="rId8"/>
    <p:sldLayoutId id="2147485667" r:id="rId9"/>
    <p:sldLayoutId id="2147485668" r:id="rId10"/>
    <p:sldLayoutId id="2147485669" r:id="rId11"/>
    <p:sldLayoutId id="2147485670" r:id="rId12"/>
  </p:sldLayoutIdLst>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57200" algn="ctr" rtl="0" fontAlgn="base">
        <a:spcBef>
          <a:spcPct val="0"/>
        </a:spcBef>
        <a:spcAft>
          <a:spcPct val="0"/>
        </a:spcAft>
        <a:defRPr sz="3900">
          <a:solidFill>
            <a:schemeClr val="tx2"/>
          </a:solidFill>
          <a:latin typeface="Arial" charset="0"/>
        </a:defRPr>
      </a:lvl6pPr>
      <a:lvl7pPr marL="914400" algn="ctr" rtl="0" fontAlgn="base">
        <a:spcBef>
          <a:spcPct val="0"/>
        </a:spcBef>
        <a:spcAft>
          <a:spcPct val="0"/>
        </a:spcAft>
        <a:defRPr sz="3900">
          <a:solidFill>
            <a:schemeClr val="tx2"/>
          </a:solidFill>
          <a:latin typeface="Arial" charset="0"/>
        </a:defRPr>
      </a:lvl7pPr>
      <a:lvl8pPr marL="1371600" algn="ctr" rtl="0" fontAlgn="base">
        <a:spcBef>
          <a:spcPct val="0"/>
        </a:spcBef>
        <a:spcAft>
          <a:spcPct val="0"/>
        </a:spcAft>
        <a:defRPr sz="3900">
          <a:solidFill>
            <a:schemeClr val="tx2"/>
          </a:solidFill>
          <a:latin typeface="Arial" charset="0"/>
        </a:defRPr>
      </a:lvl8pPr>
      <a:lvl9pPr marL="1828800" algn="ctr"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B043AF2-4290-A97B-CBDE-0DF3A9E9D39E}"/>
              </a:ext>
            </a:extLst>
          </p:cNvPr>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03E816E7-41FC-4316-76E2-B905AFC8184C}"/>
              </a:ext>
            </a:extLst>
          </p:cNvPr>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9444" name="Rectangle 4">
            <a:extLst>
              <a:ext uri="{FF2B5EF4-FFF2-40B4-BE49-F238E27FC236}">
                <a16:creationId xmlns:a16="http://schemas.microsoft.com/office/drawing/2014/main" id="{CB4AD4D0-5DD3-449F-BF5C-2C17FC8ABE7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p>
        </p:txBody>
      </p:sp>
      <p:sp>
        <p:nvSpPr>
          <p:cNvPr id="189445" name="Rectangle 5">
            <a:extLst>
              <a:ext uri="{FF2B5EF4-FFF2-40B4-BE49-F238E27FC236}">
                <a16:creationId xmlns:a16="http://schemas.microsoft.com/office/drawing/2014/main" id="{FF9E23D8-9C92-E780-0BA4-666DA840A768}"/>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FFFFFF"/>
                </a:solidFill>
              </a:defRPr>
            </a:lvl1pPr>
          </a:lstStyle>
          <a:p>
            <a:pPr>
              <a:defRPr/>
            </a:pPr>
            <a:fld id="{032F5065-E8D1-4073-96B0-65453DAF62E1}" type="slidenum">
              <a:rPr lang="en-US" altLang="en-US"/>
              <a:pPr>
                <a:defRPr/>
              </a:pPr>
              <a:t>‹#›</a:t>
            </a:fld>
            <a:endParaRPr lang="en-US" altLang="en-US"/>
          </a:p>
        </p:txBody>
      </p:sp>
      <p:sp>
        <p:nvSpPr>
          <p:cNvPr id="8198" name="Line 6">
            <a:extLst>
              <a:ext uri="{FF2B5EF4-FFF2-40B4-BE49-F238E27FC236}">
                <a16:creationId xmlns:a16="http://schemas.microsoft.com/office/drawing/2014/main" id="{16DC1507-F6B9-47E2-93C8-40509B78CC70}"/>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Line 7">
            <a:extLst>
              <a:ext uri="{FF2B5EF4-FFF2-40B4-BE49-F238E27FC236}">
                <a16:creationId xmlns:a16="http://schemas.microsoft.com/office/drawing/2014/main" id="{BCC5950A-E1AD-9496-9CC9-4CC6F10AA4D6}"/>
              </a:ext>
            </a:extLst>
          </p:cNvPr>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00" name="Group 8">
            <a:extLst>
              <a:ext uri="{FF2B5EF4-FFF2-40B4-BE49-F238E27FC236}">
                <a16:creationId xmlns:a16="http://schemas.microsoft.com/office/drawing/2014/main" id="{AAC89DB2-59C6-2126-D151-C6BA58A70891}"/>
              </a:ext>
            </a:extLst>
          </p:cNvPr>
          <p:cNvGrpSpPr>
            <a:grpSpLocks/>
          </p:cNvGrpSpPr>
          <p:nvPr/>
        </p:nvGrpSpPr>
        <p:grpSpPr bwMode="auto">
          <a:xfrm>
            <a:off x="228600" y="457200"/>
            <a:ext cx="1246188" cy="1371600"/>
            <a:chOff x="144" y="288"/>
            <a:chExt cx="785" cy="864"/>
          </a:xfrm>
        </p:grpSpPr>
        <p:sp>
          <p:nvSpPr>
            <p:cNvPr id="12298" name="Rectangle 9">
              <a:extLst>
                <a:ext uri="{FF2B5EF4-FFF2-40B4-BE49-F238E27FC236}">
                  <a16:creationId xmlns:a16="http://schemas.microsoft.com/office/drawing/2014/main" id="{A5193938-1763-4AAB-0205-F13155C621BD}"/>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299" name="Rectangle 10">
              <a:extLst>
                <a:ext uri="{FF2B5EF4-FFF2-40B4-BE49-F238E27FC236}">
                  <a16:creationId xmlns:a16="http://schemas.microsoft.com/office/drawing/2014/main" id="{2777A2AD-6404-D694-8727-4064FCAC5291}"/>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300" name="Rectangle 11">
              <a:extLst>
                <a:ext uri="{FF2B5EF4-FFF2-40B4-BE49-F238E27FC236}">
                  <a16:creationId xmlns:a16="http://schemas.microsoft.com/office/drawing/2014/main" id="{452AE00F-E285-78C7-8DA9-25BDDD03BD5E}"/>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301" name="Rectangle 12">
              <a:extLst>
                <a:ext uri="{FF2B5EF4-FFF2-40B4-BE49-F238E27FC236}">
                  <a16:creationId xmlns:a16="http://schemas.microsoft.com/office/drawing/2014/main" id="{559143B0-E7C4-AF9F-5A4F-0399AB117C10}"/>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302" name="Rectangle 13">
              <a:extLst>
                <a:ext uri="{FF2B5EF4-FFF2-40B4-BE49-F238E27FC236}">
                  <a16:creationId xmlns:a16="http://schemas.microsoft.com/office/drawing/2014/main" id="{92DD2AAF-97DA-421B-4271-BFFCA80B8613}"/>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303" name="Rectangle 14">
              <a:extLst>
                <a:ext uri="{FF2B5EF4-FFF2-40B4-BE49-F238E27FC236}">
                  <a16:creationId xmlns:a16="http://schemas.microsoft.com/office/drawing/2014/main" id="{2C9E9978-1CDA-82AF-6971-9394D33668BF}"/>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304" name="Rectangle 15">
              <a:extLst>
                <a:ext uri="{FF2B5EF4-FFF2-40B4-BE49-F238E27FC236}">
                  <a16:creationId xmlns:a16="http://schemas.microsoft.com/office/drawing/2014/main" id="{DE907217-60F4-A35C-C19A-970443D52584}"/>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305" name="Rectangle 16">
              <a:extLst>
                <a:ext uri="{FF2B5EF4-FFF2-40B4-BE49-F238E27FC236}">
                  <a16:creationId xmlns:a16="http://schemas.microsoft.com/office/drawing/2014/main" id="{9D3C362B-2BC8-BCB8-9009-E7CBFC16B406}"/>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306" name="Rectangle 17">
              <a:extLst>
                <a:ext uri="{FF2B5EF4-FFF2-40B4-BE49-F238E27FC236}">
                  <a16:creationId xmlns:a16="http://schemas.microsoft.com/office/drawing/2014/main" id="{78DCC3F8-EFB3-970B-7DD5-399CF7651688}"/>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307" name="Rectangle 18">
              <a:extLst>
                <a:ext uri="{FF2B5EF4-FFF2-40B4-BE49-F238E27FC236}">
                  <a16:creationId xmlns:a16="http://schemas.microsoft.com/office/drawing/2014/main" id="{6C45D89F-846E-B4D9-C2B4-E803D5CC90C0}"/>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308" name="Rectangle 19">
              <a:extLst>
                <a:ext uri="{FF2B5EF4-FFF2-40B4-BE49-F238E27FC236}">
                  <a16:creationId xmlns:a16="http://schemas.microsoft.com/office/drawing/2014/main" id="{C142D58E-9CED-2066-B67A-C847F4B75998}"/>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309" name="Rectangle 20">
              <a:extLst>
                <a:ext uri="{FF2B5EF4-FFF2-40B4-BE49-F238E27FC236}">
                  <a16:creationId xmlns:a16="http://schemas.microsoft.com/office/drawing/2014/main" id="{1C27407D-8FB6-91F2-DB66-6A386F715205}"/>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2310" name="Rectangle 21">
              <a:extLst>
                <a:ext uri="{FF2B5EF4-FFF2-40B4-BE49-F238E27FC236}">
                  <a16:creationId xmlns:a16="http://schemas.microsoft.com/office/drawing/2014/main" id="{9575E54A-7E21-0AF1-E801-052C1EEF408D}"/>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89462" name="Rectangle 22">
            <a:extLst>
              <a:ext uri="{FF2B5EF4-FFF2-40B4-BE49-F238E27FC236}">
                <a16:creationId xmlns:a16="http://schemas.microsoft.com/office/drawing/2014/main" id="{C7F80697-931C-6959-D066-B39378870A1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722" r:id="rId1"/>
    <p:sldLayoutId id="2147485671" r:id="rId2"/>
    <p:sldLayoutId id="2147485672" r:id="rId3"/>
    <p:sldLayoutId id="2147485673" r:id="rId4"/>
    <p:sldLayoutId id="2147485674" r:id="rId5"/>
    <p:sldLayoutId id="2147485675" r:id="rId6"/>
    <p:sldLayoutId id="2147485676" r:id="rId7"/>
    <p:sldLayoutId id="2147485677" r:id="rId8"/>
    <p:sldLayoutId id="2147485678" r:id="rId9"/>
    <p:sldLayoutId id="2147485679" r:id="rId10"/>
    <p:sldLayoutId id="2147485680" r:id="rId11"/>
    <p:sldLayoutId id="2147485681" r:id="rId12"/>
  </p:sldLayoutIdLst>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57200" algn="ctr" rtl="0" fontAlgn="base">
        <a:spcBef>
          <a:spcPct val="0"/>
        </a:spcBef>
        <a:spcAft>
          <a:spcPct val="0"/>
        </a:spcAft>
        <a:defRPr sz="3900">
          <a:solidFill>
            <a:schemeClr val="tx2"/>
          </a:solidFill>
          <a:latin typeface="Arial" charset="0"/>
        </a:defRPr>
      </a:lvl6pPr>
      <a:lvl7pPr marL="914400" algn="ctr" rtl="0" fontAlgn="base">
        <a:spcBef>
          <a:spcPct val="0"/>
        </a:spcBef>
        <a:spcAft>
          <a:spcPct val="0"/>
        </a:spcAft>
        <a:defRPr sz="3900">
          <a:solidFill>
            <a:schemeClr val="tx2"/>
          </a:solidFill>
          <a:latin typeface="Arial" charset="0"/>
        </a:defRPr>
      </a:lvl7pPr>
      <a:lvl8pPr marL="1371600" algn="ctr" rtl="0" fontAlgn="base">
        <a:spcBef>
          <a:spcPct val="0"/>
        </a:spcBef>
        <a:spcAft>
          <a:spcPct val="0"/>
        </a:spcAft>
        <a:defRPr sz="3900">
          <a:solidFill>
            <a:schemeClr val="tx2"/>
          </a:solidFill>
          <a:latin typeface="Arial" charset="0"/>
        </a:defRPr>
      </a:lvl8pPr>
      <a:lvl9pPr marL="1828800" algn="ctr"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8966E55-075B-3FE4-9797-CE02E399CCB2}"/>
              </a:ext>
            </a:extLst>
          </p:cNvPr>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90EEBA2B-6AEB-A27E-C61D-589BCAF8DD5B}"/>
              </a:ext>
            </a:extLst>
          </p:cNvPr>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9444" name="Rectangle 4">
            <a:extLst>
              <a:ext uri="{FF2B5EF4-FFF2-40B4-BE49-F238E27FC236}">
                <a16:creationId xmlns:a16="http://schemas.microsoft.com/office/drawing/2014/main" id="{32748960-206C-A667-8B8B-D1A591CA295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p>
        </p:txBody>
      </p:sp>
      <p:sp>
        <p:nvSpPr>
          <p:cNvPr id="189445" name="Rectangle 5">
            <a:extLst>
              <a:ext uri="{FF2B5EF4-FFF2-40B4-BE49-F238E27FC236}">
                <a16:creationId xmlns:a16="http://schemas.microsoft.com/office/drawing/2014/main" id="{0103A8FA-8919-13F2-B099-E18FAB593C7C}"/>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FFFFFF"/>
                </a:solidFill>
              </a:defRPr>
            </a:lvl1pPr>
          </a:lstStyle>
          <a:p>
            <a:pPr>
              <a:defRPr/>
            </a:pPr>
            <a:fld id="{204219D8-01B1-4394-950D-F6795EEB24C3}" type="slidenum">
              <a:rPr lang="en-US" altLang="en-US"/>
              <a:pPr>
                <a:defRPr/>
              </a:pPr>
              <a:t>‹#›</a:t>
            </a:fld>
            <a:endParaRPr lang="en-US" altLang="en-US"/>
          </a:p>
        </p:txBody>
      </p:sp>
      <p:sp>
        <p:nvSpPr>
          <p:cNvPr id="9222" name="Line 6">
            <a:extLst>
              <a:ext uri="{FF2B5EF4-FFF2-40B4-BE49-F238E27FC236}">
                <a16:creationId xmlns:a16="http://schemas.microsoft.com/office/drawing/2014/main" id="{CB40C60B-B5E4-35AD-6AF0-7E3C2248077C}"/>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Line 7">
            <a:extLst>
              <a:ext uri="{FF2B5EF4-FFF2-40B4-BE49-F238E27FC236}">
                <a16:creationId xmlns:a16="http://schemas.microsoft.com/office/drawing/2014/main" id="{9BDE5EBB-11A2-D894-A2F2-B54F526999B1}"/>
              </a:ext>
            </a:extLst>
          </p:cNvPr>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24" name="Group 8">
            <a:extLst>
              <a:ext uri="{FF2B5EF4-FFF2-40B4-BE49-F238E27FC236}">
                <a16:creationId xmlns:a16="http://schemas.microsoft.com/office/drawing/2014/main" id="{D84F7A01-78B3-DBAC-3D69-86B9785DAE49}"/>
              </a:ext>
            </a:extLst>
          </p:cNvPr>
          <p:cNvGrpSpPr>
            <a:grpSpLocks/>
          </p:cNvGrpSpPr>
          <p:nvPr/>
        </p:nvGrpSpPr>
        <p:grpSpPr bwMode="auto">
          <a:xfrm>
            <a:off x="228600" y="457200"/>
            <a:ext cx="1246188" cy="1371600"/>
            <a:chOff x="144" y="288"/>
            <a:chExt cx="785" cy="864"/>
          </a:xfrm>
        </p:grpSpPr>
        <p:sp>
          <p:nvSpPr>
            <p:cNvPr id="13322" name="Rectangle 9">
              <a:extLst>
                <a:ext uri="{FF2B5EF4-FFF2-40B4-BE49-F238E27FC236}">
                  <a16:creationId xmlns:a16="http://schemas.microsoft.com/office/drawing/2014/main" id="{FCCA9004-871D-90A2-804E-81669DFC0BB9}"/>
                </a:ext>
              </a:extLst>
            </p:cNvPr>
            <p:cNvSpPr>
              <a:spLocks noChangeArrowheads="1"/>
            </p:cNvSpPr>
            <p:nvPr/>
          </p:nvSpPr>
          <p:spPr bwMode="auto">
            <a:xfrm>
              <a:off x="589" y="288"/>
              <a:ext cx="28" cy="53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323" name="Rectangle 10">
              <a:extLst>
                <a:ext uri="{FF2B5EF4-FFF2-40B4-BE49-F238E27FC236}">
                  <a16:creationId xmlns:a16="http://schemas.microsoft.com/office/drawing/2014/main" id="{31AC2EE4-750C-0FB6-3844-242CD088B6D9}"/>
                </a:ext>
              </a:extLst>
            </p:cNvPr>
            <p:cNvSpPr>
              <a:spLocks noChangeArrowheads="1"/>
            </p:cNvSpPr>
            <p:nvPr/>
          </p:nvSpPr>
          <p:spPr bwMode="auto">
            <a:xfrm>
              <a:off x="526" y="288"/>
              <a:ext cx="28" cy="470"/>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324" name="Rectangle 11">
              <a:extLst>
                <a:ext uri="{FF2B5EF4-FFF2-40B4-BE49-F238E27FC236}">
                  <a16:creationId xmlns:a16="http://schemas.microsoft.com/office/drawing/2014/main" id="{BF7CD154-0585-50AC-7F65-D05A98A62928}"/>
                </a:ext>
              </a:extLst>
            </p:cNvPr>
            <p:cNvSpPr>
              <a:spLocks noChangeArrowheads="1"/>
            </p:cNvSpPr>
            <p:nvPr/>
          </p:nvSpPr>
          <p:spPr bwMode="auto">
            <a:xfrm>
              <a:off x="462" y="288"/>
              <a:ext cx="28" cy="401"/>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325" name="Rectangle 12">
              <a:extLst>
                <a:ext uri="{FF2B5EF4-FFF2-40B4-BE49-F238E27FC236}">
                  <a16:creationId xmlns:a16="http://schemas.microsoft.com/office/drawing/2014/main" id="{699780A8-FF4D-83E0-EEA0-D987C0651FD8}"/>
                </a:ext>
              </a:extLst>
            </p:cNvPr>
            <p:cNvSpPr>
              <a:spLocks noChangeArrowheads="1"/>
            </p:cNvSpPr>
            <p:nvPr/>
          </p:nvSpPr>
          <p:spPr bwMode="auto">
            <a:xfrm>
              <a:off x="398" y="288"/>
              <a:ext cx="28" cy="33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326" name="Rectangle 13">
              <a:extLst>
                <a:ext uri="{FF2B5EF4-FFF2-40B4-BE49-F238E27FC236}">
                  <a16:creationId xmlns:a16="http://schemas.microsoft.com/office/drawing/2014/main" id="{2B723593-B700-A437-29D3-7B93D048FDDF}"/>
                </a:ext>
              </a:extLst>
            </p:cNvPr>
            <p:cNvSpPr>
              <a:spLocks noChangeArrowheads="1"/>
            </p:cNvSpPr>
            <p:nvPr/>
          </p:nvSpPr>
          <p:spPr bwMode="auto">
            <a:xfrm>
              <a:off x="335" y="288"/>
              <a:ext cx="28" cy="26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327" name="Rectangle 14">
              <a:extLst>
                <a:ext uri="{FF2B5EF4-FFF2-40B4-BE49-F238E27FC236}">
                  <a16:creationId xmlns:a16="http://schemas.microsoft.com/office/drawing/2014/main" id="{EEDE81D5-CAF1-6DC8-70E7-F239EFC3A32D}"/>
                </a:ext>
              </a:extLst>
            </p:cNvPr>
            <p:cNvSpPr>
              <a:spLocks noChangeArrowheads="1"/>
            </p:cNvSpPr>
            <p:nvPr/>
          </p:nvSpPr>
          <p:spPr bwMode="auto">
            <a:xfrm>
              <a:off x="271" y="288"/>
              <a:ext cx="28" cy="19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328" name="Rectangle 15">
              <a:extLst>
                <a:ext uri="{FF2B5EF4-FFF2-40B4-BE49-F238E27FC236}">
                  <a16:creationId xmlns:a16="http://schemas.microsoft.com/office/drawing/2014/main" id="{3DCD7F6A-A5AC-B57F-5C40-AE41D4943B24}"/>
                </a:ext>
              </a:extLst>
            </p:cNvPr>
            <p:cNvSpPr>
              <a:spLocks noChangeArrowheads="1"/>
            </p:cNvSpPr>
            <p:nvPr/>
          </p:nvSpPr>
          <p:spPr bwMode="auto">
            <a:xfrm>
              <a:off x="207" y="288"/>
              <a:ext cx="29" cy="13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329" name="Rectangle 16">
              <a:extLst>
                <a:ext uri="{FF2B5EF4-FFF2-40B4-BE49-F238E27FC236}">
                  <a16:creationId xmlns:a16="http://schemas.microsoft.com/office/drawing/2014/main" id="{C4074184-1C54-D2DB-494D-70A0691CD14F}"/>
                </a:ext>
              </a:extLst>
            </p:cNvPr>
            <p:cNvSpPr>
              <a:spLocks noChangeArrowheads="1"/>
            </p:cNvSpPr>
            <p:nvPr/>
          </p:nvSpPr>
          <p:spPr bwMode="auto">
            <a:xfrm>
              <a:off x="144" y="288"/>
              <a:ext cx="28" cy="68"/>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330" name="Rectangle 17">
              <a:extLst>
                <a:ext uri="{FF2B5EF4-FFF2-40B4-BE49-F238E27FC236}">
                  <a16:creationId xmlns:a16="http://schemas.microsoft.com/office/drawing/2014/main" id="{027417D9-D521-D1CA-9DB9-E7B59101BB36}"/>
                </a:ext>
              </a:extLst>
            </p:cNvPr>
            <p:cNvSpPr>
              <a:spLocks noChangeArrowheads="1"/>
            </p:cNvSpPr>
            <p:nvPr/>
          </p:nvSpPr>
          <p:spPr bwMode="auto">
            <a:xfrm>
              <a:off x="653" y="288"/>
              <a:ext cx="26" cy="5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331" name="Rectangle 18">
              <a:extLst>
                <a:ext uri="{FF2B5EF4-FFF2-40B4-BE49-F238E27FC236}">
                  <a16:creationId xmlns:a16="http://schemas.microsoft.com/office/drawing/2014/main" id="{ACAA28C5-CE45-2363-4DCF-BD709F9C128C}"/>
                </a:ext>
              </a:extLst>
            </p:cNvPr>
            <p:cNvSpPr>
              <a:spLocks noChangeArrowheads="1"/>
            </p:cNvSpPr>
            <p:nvPr/>
          </p:nvSpPr>
          <p:spPr bwMode="auto">
            <a:xfrm>
              <a:off x="715" y="288"/>
              <a:ext cx="26" cy="66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332" name="Rectangle 19">
              <a:extLst>
                <a:ext uri="{FF2B5EF4-FFF2-40B4-BE49-F238E27FC236}">
                  <a16:creationId xmlns:a16="http://schemas.microsoft.com/office/drawing/2014/main" id="{39E6991B-91A5-424A-9CC6-7F2E89E3B761}"/>
                </a:ext>
              </a:extLst>
            </p:cNvPr>
            <p:cNvSpPr>
              <a:spLocks noChangeArrowheads="1"/>
            </p:cNvSpPr>
            <p:nvPr/>
          </p:nvSpPr>
          <p:spPr bwMode="auto">
            <a:xfrm>
              <a:off x="776" y="288"/>
              <a:ext cx="27" cy="731"/>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333" name="Rectangle 20">
              <a:extLst>
                <a:ext uri="{FF2B5EF4-FFF2-40B4-BE49-F238E27FC236}">
                  <a16:creationId xmlns:a16="http://schemas.microsoft.com/office/drawing/2014/main" id="{F9331D45-5056-9594-6066-E7D3CCCE191D}"/>
                </a:ext>
              </a:extLst>
            </p:cNvPr>
            <p:cNvSpPr>
              <a:spLocks noChangeArrowheads="1"/>
            </p:cNvSpPr>
            <p:nvPr/>
          </p:nvSpPr>
          <p:spPr bwMode="auto">
            <a:xfrm>
              <a:off x="839" y="288"/>
              <a:ext cx="28" cy="800"/>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sp>
          <p:nvSpPr>
            <p:cNvPr id="13334" name="Rectangle 21">
              <a:extLst>
                <a:ext uri="{FF2B5EF4-FFF2-40B4-BE49-F238E27FC236}">
                  <a16:creationId xmlns:a16="http://schemas.microsoft.com/office/drawing/2014/main" id="{FD815DE5-8372-CD62-3828-D2429870E46E}"/>
                </a:ext>
              </a:extLst>
            </p:cNvPr>
            <p:cNvSpPr>
              <a:spLocks noChangeArrowheads="1"/>
            </p:cNvSpPr>
            <p:nvPr/>
          </p:nvSpPr>
          <p:spPr bwMode="auto">
            <a:xfrm>
              <a:off x="902" y="288"/>
              <a:ext cx="27" cy="864"/>
            </a:xfrm>
            <a:prstGeom prst="rect">
              <a:avLst/>
            </a:prstGeom>
            <a:solidFill>
              <a:schemeClr val="accent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solidFill>
                  <a:srgbClr val="FFFFFF"/>
                </a:solidFill>
              </a:endParaRPr>
            </a:p>
          </p:txBody>
        </p:sp>
      </p:grpSp>
      <p:sp>
        <p:nvSpPr>
          <p:cNvPr id="189462" name="Rectangle 22">
            <a:extLst>
              <a:ext uri="{FF2B5EF4-FFF2-40B4-BE49-F238E27FC236}">
                <a16:creationId xmlns:a16="http://schemas.microsoft.com/office/drawing/2014/main" id="{64FF5E17-7562-393B-884E-1C4497A1FD87}"/>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723" r:id="rId1"/>
    <p:sldLayoutId id="2147485682" r:id="rId2"/>
    <p:sldLayoutId id="2147485683" r:id="rId3"/>
    <p:sldLayoutId id="2147485684" r:id="rId4"/>
    <p:sldLayoutId id="2147485685" r:id="rId5"/>
    <p:sldLayoutId id="2147485686" r:id="rId6"/>
    <p:sldLayoutId id="2147485687" r:id="rId7"/>
    <p:sldLayoutId id="2147485688" r:id="rId8"/>
    <p:sldLayoutId id="2147485689" r:id="rId9"/>
    <p:sldLayoutId id="2147485690" r:id="rId10"/>
    <p:sldLayoutId id="2147485691" r:id="rId11"/>
    <p:sldLayoutId id="2147485692" r:id="rId12"/>
  </p:sldLayoutIdLst>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57200" algn="ctr" rtl="0" fontAlgn="base">
        <a:spcBef>
          <a:spcPct val="0"/>
        </a:spcBef>
        <a:spcAft>
          <a:spcPct val="0"/>
        </a:spcAft>
        <a:defRPr sz="3900">
          <a:solidFill>
            <a:schemeClr val="tx2"/>
          </a:solidFill>
          <a:latin typeface="Arial" charset="0"/>
        </a:defRPr>
      </a:lvl6pPr>
      <a:lvl7pPr marL="914400" algn="ctr" rtl="0" fontAlgn="base">
        <a:spcBef>
          <a:spcPct val="0"/>
        </a:spcBef>
        <a:spcAft>
          <a:spcPct val="0"/>
        </a:spcAft>
        <a:defRPr sz="3900">
          <a:solidFill>
            <a:schemeClr val="tx2"/>
          </a:solidFill>
          <a:latin typeface="Arial" charset="0"/>
        </a:defRPr>
      </a:lvl7pPr>
      <a:lvl8pPr marL="1371600" algn="ctr" rtl="0" fontAlgn="base">
        <a:spcBef>
          <a:spcPct val="0"/>
        </a:spcBef>
        <a:spcAft>
          <a:spcPct val="0"/>
        </a:spcAft>
        <a:defRPr sz="3900">
          <a:solidFill>
            <a:schemeClr val="tx2"/>
          </a:solidFill>
          <a:latin typeface="Arial" charset="0"/>
        </a:defRPr>
      </a:lvl8pPr>
      <a:lvl9pPr marL="1828800" algn="ctr"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0CdixDzE7I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3" Type="http://schemas.openxmlformats.org/officeDocument/2006/relationships/hyperlink" Target="https://www.pedsresearch.org/bird/event/mentored-career-development-award-to-promote-faculty-diversity-in-biomedica" TargetMode="External"/><Relationship Id="rId2" Type="http://schemas.openxmlformats.org/officeDocument/2006/relationships/notesSlide" Target="../notesSlides/notesSlide3.xml"/><Relationship Id="rId1" Type="http://schemas.openxmlformats.org/officeDocument/2006/relationships/slideLayout" Target="../slideLayouts/slideLayout137.xml"/></Relationships>
</file>

<file path=ppt/slides/_rels/slide5.xml.rels><?xml version="1.0" encoding="UTF-8" standalone="yes"?>
<Relationships xmlns="http://schemas.openxmlformats.org/package/2006/relationships"><Relationship Id="rId3" Type="http://schemas.openxmlformats.org/officeDocument/2006/relationships/hyperlink" Target="https://www.pedsresearch.org/bird/event/university-research-committee-urc-grants-2024-25-cycle" TargetMode="External"/><Relationship Id="rId2" Type="http://schemas.openxmlformats.org/officeDocument/2006/relationships/notesSlide" Target="../notesSlides/notesSlide4.xml"/><Relationship Id="rId1" Type="http://schemas.openxmlformats.org/officeDocument/2006/relationships/slideLayout" Target="../slideLayouts/slideLayout13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a:xfrm>
            <a:off x="0" y="308008"/>
            <a:ext cx="9067800" cy="1608281"/>
          </a:xfrm>
        </p:spPr>
        <p:txBody>
          <a:bodyPr/>
          <a:lstStyle/>
          <a:p>
            <a:pPr>
              <a:lnSpc>
                <a:spcPct val="119000"/>
              </a:lnSpc>
              <a:spcBef>
                <a:spcPts val="0"/>
              </a:spcBef>
              <a:spcAft>
                <a:spcPts val="600"/>
              </a:spcAft>
            </a:pPr>
            <a:r>
              <a:rPr lang="en-US" sz="3600" b="1" dirty="0">
                <a:solidFill>
                  <a:schemeClr val="tx1"/>
                </a:solidFill>
                <a:cs typeface="Calibri"/>
              </a:rPr>
              <a:t>Conflict Management with your Research Teams</a:t>
            </a:r>
            <a:endParaRPr lang="en-US" sz="3600" b="1" dirty="0">
              <a:ln>
                <a:noFill/>
              </a:ln>
              <a:solidFill>
                <a:schemeClr val="tx1"/>
              </a:solidFill>
              <a:effectLst/>
              <a:cs typeface="Calibri"/>
            </a:endParaRPr>
          </a:p>
        </p:txBody>
      </p:sp>
      <p:sp>
        <p:nvSpPr>
          <p:cNvPr id="5" name="Subtitle 4"/>
          <p:cNvSpPr>
            <a:spLocks noGrp="1"/>
          </p:cNvSpPr>
          <p:nvPr>
            <p:ph type="subTitle" idx="1"/>
          </p:nvPr>
        </p:nvSpPr>
        <p:spPr>
          <a:xfrm>
            <a:off x="2506133" y="2057400"/>
            <a:ext cx="4131733" cy="812800"/>
          </a:xfrm>
        </p:spPr>
        <p:txBody>
          <a:bodyPr/>
          <a:lstStyle/>
          <a:p>
            <a:pPr algn="ctr" eaLnBrk="1" hangingPunct="1"/>
            <a:r>
              <a:rPr lang="en-US" altLang="en-US" sz="3200" dirty="0">
                <a:latin typeface="Arial"/>
                <a:cs typeface="Arial"/>
              </a:rPr>
              <a:t>11/2/2023</a:t>
            </a:r>
            <a:endParaRPr lang="en-US" altLang="en-US" sz="3200" dirty="0">
              <a:latin typeface="Arial" panose="020B0604020202020204" pitchFamily="34" charset="0"/>
              <a:cs typeface="Arial" panose="020B0604020202020204" pitchFamily="34" charset="0"/>
            </a:endParaRPr>
          </a:p>
          <a:p>
            <a:pPr eaLnBrk="1" hangingPunct="1">
              <a:buFont typeface="Arial" pitchFamily="34" charset="0"/>
              <a:buNone/>
              <a:defRPr/>
            </a:pPr>
            <a:endParaRPr lang="en-US" dirty="0"/>
          </a:p>
        </p:txBody>
      </p:sp>
    </p:spTree>
    <p:extLst>
      <p:ext uri="{BB962C8B-B14F-4D97-AF65-F5344CB8AC3E}">
        <p14:creationId xmlns:p14="http://schemas.microsoft.com/office/powerpoint/2010/main" val="227235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49E3B90-2CAA-E609-E5CB-1465CD524AD6}"/>
              </a:ext>
            </a:extLst>
          </p:cNvPr>
          <p:cNvSpPr>
            <a:spLocks noGrp="1" noChangeArrowheads="1"/>
          </p:cNvSpPr>
          <p:nvPr>
            <p:ph type="title"/>
          </p:nvPr>
        </p:nvSpPr>
        <p:spPr/>
        <p:txBody>
          <a:bodyPr/>
          <a:lstStyle/>
          <a:p>
            <a:r>
              <a:rPr lang="en-US" altLang="en-US"/>
              <a:t>When to Accommodate</a:t>
            </a:r>
            <a:br>
              <a:rPr lang="en-US" altLang="en-US"/>
            </a:br>
            <a:r>
              <a:rPr lang="en-US" altLang="en-US" sz="2000" i="1"/>
              <a:t>used when you set aside you own wants/needs and focus on others</a:t>
            </a:r>
          </a:p>
        </p:txBody>
      </p:sp>
      <p:sp>
        <p:nvSpPr>
          <p:cNvPr id="28675" name="Content Placeholder 2">
            <a:extLst>
              <a:ext uri="{FF2B5EF4-FFF2-40B4-BE49-F238E27FC236}">
                <a16:creationId xmlns:a16="http://schemas.microsoft.com/office/drawing/2014/main" id="{A43272A8-8060-D0A3-FDE1-C28DCB33BE3F}"/>
              </a:ext>
            </a:extLst>
          </p:cNvPr>
          <p:cNvSpPr>
            <a:spLocks noGrp="1" noChangeArrowheads="1"/>
          </p:cNvSpPr>
          <p:nvPr>
            <p:ph idx="1"/>
          </p:nvPr>
        </p:nvSpPr>
        <p:spPr/>
        <p:txBody>
          <a:bodyPr/>
          <a:lstStyle/>
          <a:p>
            <a:r>
              <a:rPr lang="en-US" altLang="en-US"/>
              <a:t>When you are wrong</a:t>
            </a:r>
          </a:p>
          <a:p>
            <a:r>
              <a:rPr lang="en-US" altLang="en-US"/>
              <a:t>When you don’t care about the issue as much as the other person</a:t>
            </a:r>
          </a:p>
          <a:p>
            <a:r>
              <a:rPr lang="en-US" altLang="en-US"/>
              <a:t>When there is no point in arguing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1092DF4-7A5D-3ACD-4890-EA4B4A4C1960}"/>
              </a:ext>
            </a:extLst>
          </p:cNvPr>
          <p:cNvSpPr>
            <a:spLocks noGrp="1" noChangeArrowheads="1"/>
          </p:cNvSpPr>
          <p:nvPr>
            <p:ph type="title"/>
          </p:nvPr>
        </p:nvSpPr>
        <p:spPr/>
        <p:txBody>
          <a:bodyPr/>
          <a:lstStyle/>
          <a:p>
            <a:r>
              <a:rPr lang="en-US" altLang="en-US"/>
              <a:t>When to Avoid</a:t>
            </a:r>
            <a:br>
              <a:rPr lang="en-US" altLang="en-US"/>
            </a:br>
            <a:r>
              <a:rPr lang="en-US" altLang="en-US" sz="2000" i="1"/>
              <a:t>ignoring the situation completely</a:t>
            </a:r>
            <a:endParaRPr lang="en-US" altLang="en-US" i="1"/>
          </a:p>
        </p:txBody>
      </p:sp>
      <p:sp>
        <p:nvSpPr>
          <p:cNvPr id="29699" name="Content Placeholder 2">
            <a:extLst>
              <a:ext uri="{FF2B5EF4-FFF2-40B4-BE49-F238E27FC236}">
                <a16:creationId xmlns:a16="http://schemas.microsoft.com/office/drawing/2014/main" id="{FA337D16-10E4-BCA7-1982-078EFE4FDE7C}"/>
              </a:ext>
            </a:extLst>
          </p:cNvPr>
          <p:cNvSpPr>
            <a:spLocks noGrp="1" noChangeArrowheads="1"/>
          </p:cNvSpPr>
          <p:nvPr>
            <p:ph idx="1"/>
          </p:nvPr>
        </p:nvSpPr>
        <p:spPr/>
        <p:txBody>
          <a:bodyPr/>
          <a:lstStyle/>
          <a:p>
            <a:r>
              <a:rPr lang="en-US" altLang="en-US"/>
              <a:t>When conflict is meaningless</a:t>
            </a:r>
          </a:p>
          <a:p>
            <a:r>
              <a:rPr lang="en-US" altLang="en-US"/>
              <a:t>When you don’t have time to manage conflict</a:t>
            </a:r>
          </a:p>
          <a:p>
            <a:r>
              <a:rPr lang="en-US" altLang="en-US"/>
              <a:t>When you aren’t sure what you think about the issue yet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F566F38-7018-8E9F-92C1-1C48B6F3858B}"/>
              </a:ext>
            </a:extLst>
          </p:cNvPr>
          <p:cNvSpPr>
            <a:spLocks noGrp="1" noChangeArrowheads="1"/>
          </p:cNvSpPr>
          <p:nvPr>
            <p:ph type="title"/>
          </p:nvPr>
        </p:nvSpPr>
        <p:spPr/>
        <p:txBody>
          <a:bodyPr/>
          <a:lstStyle/>
          <a:p>
            <a:r>
              <a:rPr lang="en-US" altLang="en-US"/>
              <a:t>When to Compromise</a:t>
            </a:r>
            <a:br>
              <a:rPr lang="en-US" altLang="en-US"/>
            </a:br>
            <a:r>
              <a:rPr lang="en-US" altLang="en-US" sz="2000" i="1"/>
              <a:t>trying to find a way to partially satisfy people on both sides of the argument</a:t>
            </a:r>
            <a:endParaRPr lang="en-US" altLang="en-US" i="1"/>
          </a:p>
        </p:txBody>
      </p:sp>
      <p:sp>
        <p:nvSpPr>
          <p:cNvPr id="30723" name="Content Placeholder 2">
            <a:extLst>
              <a:ext uri="{FF2B5EF4-FFF2-40B4-BE49-F238E27FC236}">
                <a16:creationId xmlns:a16="http://schemas.microsoft.com/office/drawing/2014/main" id="{0FD71C78-FDC8-9A2C-30A6-CA7D9D81B67B}"/>
              </a:ext>
            </a:extLst>
          </p:cNvPr>
          <p:cNvSpPr>
            <a:spLocks noGrp="1" noChangeArrowheads="1"/>
          </p:cNvSpPr>
          <p:nvPr>
            <p:ph idx="1"/>
          </p:nvPr>
        </p:nvSpPr>
        <p:spPr/>
        <p:txBody>
          <a:bodyPr/>
          <a:lstStyle/>
          <a:p>
            <a:r>
              <a:rPr lang="en-US" altLang="en-US"/>
              <a:t>When reaching a solution is more important than the solution itself</a:t>
            </a:r>
          </a:p>
          <a:p>
            <a:r>
              <a:rPr lang="en-US" altLang="en-US"/>
              <a:t>When you need a temporary solution</a:t>
            </a:r>
          </a:p>
          <a:p>
            <a:r>
              <a:rPr lang="en-US" altLang="en-US"/>
              <a:t>When you are at an impasse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453DB0F-0A9C-A2EC-474D-6AD012F3C8A9}"/>
              </a:ext>
            </a:extLst>
          </p:cNvPr>
          <p:cNvSpPr>
            <a:spLocks noGrp="1" noChangeArrowheads="1"/>
          </p:cNvSpPr>
          <p:nvPr>
            <p:ph type="title"/>
          </p:nvPr>
        </p:nvSpPr>
        <p:spPr/>
        <p:txBody>
          <a:bodyPr/>
          <a:lstStyle/>
          <a:p>
            <a:r>
              <a:rPr lang="en-US" altLang="en-US"/>
              <a:t>When to Collaborate</a:t>
            </a:r>
            <a:br>
              <a:rPr lang="en-US" altLang="en-US"/>
            </a:br>
            <a:r>
              <a:rPr lang="en-US" altLang="en-US" sz="2000" i="1"/>
              <a:t>finding a solution that will completely appease all involved</a:t>
            </a:r>
            <a:br>
              <a:rPr lang="en-US" altLang="en-US" sz="2000" i="1"/>
            </a:br>
            <a:r>
              <a:rPr lang="en-US" altLang="en-US" sz="2000" i="1"/>
              <a:t>a win-win solution</a:t>
            </a:r>
            <a:endParaRPr lang="en-US" altLang="en-US" i="1"/>
          </a:p>
        </p:txBody>
      </p:sp>
      <p:sp>
        <p:nvSpPr>
          <p:cNvPr id="31747" name="Content Placeholder 2">
            <a:extLst>
              <a:ext uri="{FF2B5EF4-FFF2-40B4-BE49-F238E27FC236}">
                <a16:creationId xmlns:a16="http://schemas.microsoft.com/office/drawing/2014/main" id="{52D4DCEC-A4B4-8149-0DF9-3CFD3B72C802}"/>
              </a:ext>
            </a:extLst>
          </p:cNvPr>
          <p:cNvSpPr>
            <a:spLocks noGrp="1" noChangeArrowheads="1"/>
          </p:cNvSpPr>
          <p:nvPr>
            <p:ph idx="1"/>
          </p:nvPr>
        </p:nvSpPr>
        <p:spPr/>
        <p:txBody>
          <a:bodyPr/>
          <a:lstStyle/>
          <a:p>
            <a:r>
              <a:rPr lang="en-US" altLang="en-US"/>
              <a:t>When the relationship is important</a:t>
            </a:r>
          </a:p>
          <a:p>
            <a:r>
              <a:rPr lang="en-US" altLang="en-US"/>
              <a:t>When the final solution will have a significant impact</a:t>
            </a:r>
          </a:p>
          <a:p>
            <a:r>
              <a:rPr lang="en-US" altLang="en-US"/>
              <a:t>When the interests, needs, and beliefs of all parties need to be included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089D82E-B51A-DFBD-DCE2-4B2F9F495F39}"/>
              </a:ext>
            </a:extLst>
          </p:cNvPr>
          <p:cNvSpPr>
            <a:spLocks noGrp="1" noChangeArrowheads="1"/>
          </p:cNvSpPr>
          <p:nvPr>
            <p:ph type="title"/>
          </p:nvPr>
        </p:nvSpPr>
        <p:spPr/>
        <p:txBody>
          <a:bodyPr/>
          <a:lstStyle/>
          <a:p>
            <a:r>
              <a:rPr lang="en-US" altLang="en-US"/>
              <a:t>When to Compete</a:t>
            </a:r>
            <a:br>
              <a:rPr lang="en-US" altLang="en-US"/>
            </a:br>
            <a:r>
              <a:rPr lang="en-US" altLang="en-US" sz="2000"/>
              <a:t>taking a firm stance and getting what you want</a:t>
            </a:r>
            <a:endParaRPr lang="en-US" altLang="en-US"/>
          </a:p>
        </p:txBody>
      </p:sp>
      <p:sp>
        <p:nvSpPr>
          <p:cNvPr id="32771" name="Content Placeholder 2">
            <a:extLst>
              <a:ext uri="{FF2B5EF4-FFF2-40B4-BE49-F238E27FC236}">
                <a16:creationId xmlns:a16="http://schemas.microsoft.com/office/drawing/2014/main" id="{84209398-377B-C93C-E21E-460BD5036ACF}"/>
              </a:ext>
            </a:extLst>
          </p:cNvPr>
          <p:cNvSpPr>
            <a:spLocks noGrp="1" noChangeArrowheads="1"/>
          </p:cNvSpPr>
          <p:nvPr>
            <p:ph idx="1"/>
          </p:nvPr>
        </p:nvSpPr>
        <p:spPr/>
        <p:txBody>
          <a:bodyPr/>
          <a:lstStyle/>
          <a:p>
            <a:r>
              <a:rPr lang="en-US" altLang="en-US"/>
              <a:t>When you have to stand up for yourself, your rights, your values</a:t>
            </a:r>
          </a:p>
          <a:p>
            <a:r>
              <a:rPr lang="en-US" altLang="en-US"/>
              <a:t>When a less forceful style is ineffective</a:t>
            </a:r>
          </a:p>
          <a:p>
            <a:r>
              <a:rPr lang="en-US" altLang="en-US"/>
              <a:t>When nothing else is working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7AD2EF8-6132-2100-5231-D54A880ECC31}"/>
              </a:ext>
            </a:extLst>
          </p:cNvPr>
          <p:cNvSpPr>
            <a:spLocks noGrp="1" noChangeArrowheads="1"/>
          </p:cNvSpPr>
          <p:nvPr>
            <p:ph type="title"/>
          </p:nvPr>
        </p:nvSpPr>
        <p:spPr/>
        <p:txBody>
          <a:bodyPr/>
          <a:lstStyle/>
          <a:p>
            <a:pPr eaLnBrk="1" hangingPunct="1"/>
            <a:r>
              <a:rPr lang="en-US" altLang="en-US" sz="3600"/>
              <a:t>Sometimes you just need to ASK</a:t>
            </a:r>
            <a:endParaRPr lang="en-US" altLang="en-US"/>
          </a:p>
        </p:txBody>
      </p:sp>
      <p:sp>
        <p:nvSpPr>
          <p:cNvPr id="33795" name="Rectangle 3">
            <a:extLst>
              <a:ext uri="{FF2B5EF4-FFF2-40B4-BE49-F238E27FC236}">
                <a16:creationId xmlns:a16="http://schemas.microsoft.com/office/drawing/2014/main" id="{2108A344-9157-15C9-9A5C-D8E3F3B15D41}"/>
              </a:ext>
            </a:extLst>
          </p:cNvPr>
          <p:cNvSpPr>
            <a:spLocks noGrp="1" noChangeArrowheads="1"/>
          </p:cNvSpPr>
          <p:nvPr>
            <p:ph type="body" idx="1"/>
          </p:nvPr>
        </p:nvSpPr>
        <p:spPr>
          <a:xfrm>
            <a:off x="1752600" y="1600200"/>
            <a:ext cx="7010400" cy="4114800"/>
          </a:xfrm>
        </p:spPr>
        <p:txBody>
          <a:bodyPr/>
          <a:lstStyle/>
          <a:p>
            <a:pPr eaLnBrk="1" hangingPunct="1">
              <a:lnSpc>
                <a:spcPct val="90000"/>
              </a:lnSpc>
              <a:buFont typeface="Wingdings" panose="05000000000000000000" pitchFamily="2" charset="2"/>
              <a:buNone/>
            </a:pPr>
            <a:endParaRPr lang="en-US" altLang="en-US" sz="2400"/>
          </a:p>
          <a:p>
            <a:pPr eaLnBrk="1" hangingPunct="1">
              <a:lnSpc>
                <a:spcPct val="90000"/>
              </a:lnSpc>
            </a:pPr>
            <a:r>
              <a:rPr lang="en-US" altLang="en-US"/>
              <a:t>Don’t assume that the other person knows what you need</a:t>
            </a:r>
          </a:p>
          <a:p>
            <a:pPr eaLnBrk="1" hangingPunct="1">
              <a:lnSpc>
                <a:spcPct val="90000"/>
              </a:lnSpc>
            </a:pPr>
            <a:r>
              <a:rPr lang="en-US" altLang="en-US"/>
              <a:t>Don’t assume that needed things will be forthcoming</a:t>
            </a:r>
          </a:p>
          <a:p>
            <a:pPr eaLnBrk="1" hangingPunct="1">
              <a:lnSpc>
                <a:spcPct val="90000"/>
              </a:lnSpc>
            </a:pPr>
            <a:r>
              <a:rPr lang="en-US" altLang="en-US"/>
              <a:t>Don’t assume you’ll be turned down</a:t>
            </a:r>
          </a:p>
          <a:p>
            <a:pPr eaLnBrk="1" hangingPunct="1">
              <a:lnSpc>
                <a:spcPct val="90000"/>
              </a:lnSpc>
              <a:buFont typeface="Wingdings" panose="05000000000000000000" pitchFamily="2" charset="2"/>
              <a:buNone/>
            </a:pPr>
            <a:endParaRPr lang="en-US" altLang="en-US" sz="2400"/>
          </a:p>
          <a:p>
            <a:pPr eaLnBrk="1" hangingPunct="1">
              <a:lnSpc>
                <a:spcPct val="90000"/>
              </a:lnSpc>
              <a:buFont typeface="Wingdings" panose="05000000000000000000" pitchFamily="2" charset="2"/>
              <a:buNone/>
            </a:pPr>
            <a:endParaRPr lang="en-US"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EBF3CD9-CC03-3E1C-8A13-FA2150E73524}"/>
              </a:ext>
            </a:extLst>
          </p:cNvPr>
          <p:cNvSpPr>
            <a:spLocks noGrp="1" noChangeArrowheads="1"/>
          </p:cNvSpPr>
          <p:nvPr>
            <p:ph type="title"/>
          </p:nvPr>
        </p:nvSpPr>
        <p:spPr/>
        <p:txBody>
          <a:bodyPr/>
          <a:lstStyle/>
          <a:p>
            <a:pPr eaLnBrk="1" hangingPunct="1"/>
            <a:r>
              <a:rPr lang="en-US" altLang="en-US"/>
              <a:t>Principled Negotiation meets Conflict Resolution</a:t>
            </a:r>
          </a:p>
        </p:txBody>
      </p:sp>
      <p:sp>
        <p:nvSpPr>
          <p:cNvPr id="34819" name="Rectangle 3">
            <a:extLst>
              <a:ext uri="{FF2B5EF4-FFF2-40B4-BE49-F238E27FC236}">
                <a16:creationId xmlns:a16="http://schemas.microsoft.com/office/drawing/2014/main" id="{EA71A83D-835F-C026-51CD-A7E02049DDBF}"/>
              </a:ext>
            </a:extLst>
          </p:cNvPr>
          <p:cNvSpPr>
            <a:spLocks noGrp="1" noChangeArrowheads="1"/>
          </p:cNvSpPr>
          <p:nvPr>
            <p:ph type="body" idx="1"/>
          </p:nvPr>
        </p:nvSpPr>
        <p:spPr/>
        <p:txBody>
          <a:bodyPr/>
          <a:lstStyle/>
          <a:p>
            <a:pPr eaLnBrk="1" hangingPunct="1"/>
            <a:r>
              <a:rPr lang="en-US" altLang="en-US"/>
              <a:t>Goal:  Achieve wise outcomes efficiently 	     while maintaining relationships</a:t>
            </a:r>
          </a:p>
          <a:p>
            <a:pPr eaLnBrk="1" hangingPunct="1"/>
            <a:r>
              <a:rPr lang="en-US" altLang="en-US"/>
              <a:t>Developed by the Harvard Negotiation Project</a:t>
            </a:r>
          </a:p>
          <a:p>
            <a:pPr eaLnBrk="1" hangingPunct="1"/>
            <a:r>
              <a:rPr lang="en-US" altLang="en-US"/>
              <a:t>Summarized in Fisher and Ury</a:t>
            </a:r>
          </a:p>
          <a:p>
            <a:pPr lvl="1" eaLnBrk="1" hangingPunct="1">
              <a:buFont typeface="Wingdings" panose="05000000000000000000" pitchFamily="2" charset="2"/>
              <a:buNone/>
            </a:pPr>
            <a:r>
              <a:rPr lang="en-US" altLang="en-US" i="1"/>
              <a:t>Getting to Yes: Negotiating Agreement Without Giving In, </a:t>
            </a:r>
            <a:r>
              <a:rPr lang="en-US" altLang="en-US"/>
              <a:t>2nd ed. </a:t>
            </a:r>
          </a:p>
          <a:p>
            <a:pPr eaLnBrk="1" hangingPunct="1"/>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6CED857-1D57-B2CE-A347-00BD1345E44A}"/>
              </a:ext>
            </a:extLst>
          </p:cNvPr>
          <p:cNvSpPr>
            <a:spLocks noGrp="1" noChangeArrowheads="1"/>
          </p:cNvSpPr>
          <p:nvPr>
            <p:ph type="title"/>
          </p:nvPr>
        </p:nvSpPr>
        <p:spPr/>
        <p:txBody>
          <a:bodyPr/>
          <a:lstStyle/>
          <a:p>
            <a:endParaRPr lang="en-US" altLang="en-US"/>
          </a:p>
        </p:txBody>
      </p:sp>
      <p:sp>
        <p:nvSpPr>
          <p:cNvPr id="35843" name="Content Placeholder 2">
            <a:extLst>
              <a:ext uri="{FF2B5EF4-FFF2-40B4-BE49-F238E27FC236}">
                <a16:creationId xmlns:a16="http://schemas.microsoft.com/office/drawing/2014/main" id="{D70EF39F-62A2-5592-5083-9E90C6287A03}"/>
              </a:ext>
            </a:extLst>
          </p:cNvPr>
          <p:cNvSpPr>
            <a:spLocks noGrp="1" noChangeArrowheads="1"/>
          </p:cNvSpPr>
          <p:nvPr>
            <p:ph idx="1"/>
          </p:nvPr>
        </p:nvSpPr>
        <p:spPr/>
        <p:txBody>
          <a:bodyPr/>
          <a:lstStyle/>
          <a:p>
            <a:r>
              <a:rPr lang="en-US" altLang="en-US">
                <a:hlinkClick r:id="rId2"/>
              </a:rPr>
              <a:t>https://www.youtube.com/watch?v=0CdixDzE7I0</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ECBE4EC-D83B-F710-62C7-85D2EE339D71}"/>
              </a:ext>
            </a:extLst>
          </p:cNvPr>
          <p:cNvSpPr>
            <a:spLocks noGrp="1" noChangeArrowheads="1"/>
          </p:cNvSpPr>
          <p:nvPr>
            <p:ph type="title"/>
          </p:nvPr>
        </p:nvSpPr>
        <p:spPr/>
        <p:txBody>
          <a:bodyPr/>
          <a:lstStyle/>
          <a:p>
            <a:pPr eaLnBrk="1" hangingPunct="1"/>
            <a:r>
              <a:rPr lang="en-US" altLang="en-US"/>
              <a:t>Strategies</a:t>
            </a:r>
          </a:p>
        </p:txBody>
      </p:sp>
      <p:sp>
        <p:nvSpPr>
          <p:cNvPr id="36867" name="Rectangle 3">
            <a:extLst>
              <a:ext uri="{FF2B5EF4-FFF2-40B4-BE49-F238E27FC236}">
                <a16:creationId xmlns:a16="http://schemas.microsoft.com/office/drawing/2014/main" id="{F91D059D-4AFF-C42C-CF3B-106D47AFEF5C}"/>
              </a:ext>
            </a:extLst>
          </p:cNvPr>
          <p:cNvSpPr>
            <a:spLocks noGrp="1" noChangeArrowheads="1"/>
          </p:cNvSpPr>
          <p:nvPr>
            <p:ph type="body" idx="1"/>
          </p:nvPr>
        </p:nvSpPr>
        <p:spPr/>
        <p:txBody>
          <a:bodyPr/>
          <a:lstStyle/>
          <a:p>
            <a:pPr marL="533400" indent="-533400" eaLnBrk="1" hangingPunct="1">
              <a:buFont typeface="Times" panose="02020603050405020304" pitchFamily="18" charset="0"/>
              <a:buAutoNum type="arabicPeriod"/>
            </a:pPr>
            <a:r>
              <a:rPr lang="en-US" altLang="en-US" sz="3200"/>
              <a:t>Separate the people from the problem</a:t>
            </a:r>
          </a:p>
          <a:p>
            <a:pPr marL="533400" indent="-533400" eaLnBrk="1" hangingPunct="1">
              <a:buFont typeface="Times" panose="02020603050405020304" pitchFamily="18" charset="0"/>
              <a:buAutoNum type="arabicPeriod"/>
            </a:pPr>
            <a:r>
              <a:rPr lang="en-US" altLang="en-US" sz="3200"/>
              <a:t>Understand each others interests--then negotiate interests, NOT positions</a:t>
            </a:r>
          </a:p>
          <a:p>
            <a:pPr marL="533400" indent="-533400" eaLnBrk="1" hangingPunct="1">
              <a:buFont typeface="Times" panose="02020603050405020304" pitchFamily="18" charset="0"/>
              <a:buAutoNum type="arabicPeriod"/>
            </a:pPr>
            <a:r>
              <a:rPr lang="en-US" altLang="en-US" sz="3200"/>
              <a:t>Invent options for mutual gain</a:t>
            </a:r>
          </a:p>
          <a:p>
            <a:pPr marL="533400" indent="-533400" eaLnBrk="1" hangingPunct="1">
              <a:buFont typeface="Times" panose="02020603050405020304" pitchFamily="18" charset="0"/>
              <a:buAutoNum type="arabicPeriod"/>
            </a:pPr>
            <a:r>
              <a:rPr lang="en-US" altLang="en-US" sz="3200"/>
              <a:t>Use objective criteria</a:t>
            </a: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3294B08-DEAC-6F0B-EC8D-FD153E83835F}"/>
              </a:ext>
            </a:extLst>
          </p:cNvPr>
          <p:cNvSpPr>
            <a:spLocks noGrp="1" noChangeArrowheads="1"/>
          </p:cNvSpPr>
          <p:nvPr>
            <p:ph type="title"/>
          </p:nvPr>
        </p:nvSpPr>
        <p:spPr/>
        <p:txBody>
          <a:bodyPr/>
          <a:lstStyle/>
          <a:p>
            <a:pPr eaLnBrk="1" hangingPunct="1"/>
            <a:r>
              <a:rPr lang="en-US" altLang="en-US"/>
              <a:t>Separate people and problems</a:t>
            </a:r>
          </a:p>
        </p:txBody>
      </p:sp>
      <p:sp>
        <p:nvSpPr>
          <p:cNvPr id="37891" name="Rectangle 3">
            <a:extLst>
              <a:ext uri="{FF2B5EF4-FFF2-40B4-BE49-F238E27FC236}">
                <a16:creationId xmlns:a16="http://schemas.microsoft.com/office/drawing/2014/main" id="{8828EFA9-81FB-B2F8-EBE3-20062331B9E2}"/>
              </a:ext>
            </a:extLst>
          </p:cNvPr>
          <p:cNvSpPr>
            <a:spLocks noGrp="1" noChangeArrowheads="1"/>
          </p:cNvSpPr>
          <p:nvPr>
            <p:ph type="body" idx="1"/>
          </p:nvPr>
        </p:nvSpPr>
        <p:spPr/>
        <p:txBody>
          <a:bodyPr/>
          <a:lstStyle/>
          <a:p>
            <a:pPr eaLnBrk="1" hangingPunct="1"/>
            <a:r>
              <a:rPr lang="en-US" altLang="en-US" sz="3200"/>
              <a:t>Uncover your own assumptions about motivation and past behavior</a:t>
            </a:r>
          </a:p>
          <a:p>
            <a:pPr eaLnBrk="1" hangingPunct="1"/>
            <a:r>
              <a:rPr lang="en-US" altLang="en-US" sz="3200"/>
              <a:t>Understand each person’s view of the facts</a:t>
            </a:r>
          </a:p>
          <a:p>
            <a:pPr eaLnBrk="1" hangingPunct="1"/>
            <a:r>
              <a:rPr lang="en-US" altLang="en-US" sz="3200"/>
              <a:t>Acknowledge emotions</a:t>
            </a:r>
            <a:endParaRPr lang="en-US" altLang="en-US"/>
          </a:p>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Drawing</a:t>
            </a:r>
          </a:p>
        </p:txBody>
      </p:sp>
      <p:sp>
        <p:nvSpPr>
          <p:cNvPr id="4" name="Slide Number Placeholder 3"/>
          <p:cNvSpPr>
            <a:spLocks noGrp="1"/>
          </p:cNvSpPr>
          <p:nvPr>
            <p:ph type="sldNum" sz="quarter" idx="10"/>
          </p:nvPr>
        </p:nvSpPr>
        <p:spPr/>
        <p:txBody>
          <a:bodyPr/>
          <a:lstStyle/>
          <a:p>
            <a:pPr marL="0" marR="0" lvl="0" indent="0" algn="r" defTabSz="812810" rtl="0" eaLnBrk="0" fontAlgn="auto" latinLnBrk="0" hangingPunct="0">
              <a:lnSpc>
                <a:spcPct val="100000"/>
              </a:lnSpc>
              <a:spcBef>
                <a:spcPts val="0"/>
              </a:spcBef>
              <a:spcAft>
                <a:spcPts val="0"/>
              </a:spcAft>
              <a:buClrTx/>
              <a:buSzTx/>
              <a:buFontTx/>
              <a:buNone/>
              <a:tabLst/>
              <a:defRPr/>
            </a:pPr>
            <a:fld id="{01D945C9-0277-4107-B589-EC55ECD240BC}" type="slidenum">
              <a:rPr kumimoji="0" lang="en-US" sz="978" b="0" i="0" u="none" strike="noStrike" kern="1200" cap="none" spc="0" normalizeH="0" baseline="0" noProof="0">
                <a:ln>
                  <a:noFill/>
                </a:ln>
                <a:solidFill>
                  <a:prstClr val="white">
                    <a:lumMod val="50000"/>
                  </a:prstClr>
                </a:solidFill>
                <a:effectLst>
                  <a:outerShdw blurRad="38100" dist="38100" dir="2700000" algn="tl">
                    <a:srgbClr val="000000">
                      <a:alpha val="43137"/>
                    </a:srgbClr>
                  </a:outerShdw>
                </a:effectLst>
                <a:uLnTx/>
                <a:uFillTx/>
                <a:latin typeface="Tw Cen MT"/>
                <a:ea typeface="MS PGothic" panose="020B0600070205080204" pitchFamily="34" charset="-128"/>
                <a:cs typeface="+mn-cs"/>
              </a:rPr>
              <a:pPr marL="0" marR="0" lvl="0" indent="0" algn="r" defTabSz="812810" rtl="0" eaLnBrk="0" fontAlgn="auto" latinLnBrk="0" hangingPunct="0">
                <a:lnSpc>
                  <a:spcPct val="100000"/>
                </a:lnSpc>
                <a:spcBef>
                  <a:spcPts val="0"/>
                </a:spcBef>
                <a:spcAft>
                  <a:spcPts val="0"/>
                </a:spcAft>
                <a:buClrTx/>
                <a:buSzTx/>
                <a:buFontTx/>
                <a:buNone/>
                <a:tabLst/>
                <a:defRPr/>
              </a:pPr>
              <a:t>2</a:t>
            </a:fld>
            <a:endParaRPr kumimoji="0" lang="en-US" sz="978" b="0" i="0" u="none" strike="noStrike" kern="1200" cap="none" spc="0" normalizeH="0" baseline="0" noProof="0">
              <a:ln>
                <a:noFill/>
              </a:ln>
              <a:solidFill>
                <a:prstClr val="white">
                  <a:lumMod val="50000"/>
                </a:prstClr>
              </a:solidFill>
              <a:effectLst>
                <a:outerShdw blurRad="38100" dist="38100" dir="2700000" algn="tl">
                  <a:srgbClr val="000000">
                    <a:alpha val="43137"/>
                  </a:srgbClr>
                </a:outerShdw>
              </a:effectLst>
              <a:uLnTx/>
              <a:uFillTx/>
              <a:latin typeface="Tw Cen MT"/>
              <a:ea typeface="MS PGothic" panose="020B0600070205080204" pitchFamily="34" charset="-128"/>
              <a:cs typeface="+mn-cs"/>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3756184"/>
            <a:ext cx="1490133" cy="222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211" y="1957815"/>
            <a:ext cx="2709333" cy="164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504" y="4529668"/>
            <a:ext cx="1930400" cy="187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587711"/>
            <a:ext cx="2429933" cy="14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close up of a bottle&#10;&#10;Description automatically generated">
            <a:extLst>
              <a:ext uri="{FF2B5EF4-FFF2-40B4-BE49-F238E27FC236}">
                <a16:creationId xmlns:a16="http://schemas.microsoft.com/office/drawing/2014/main" id="{6CFC9D5F-613B-4A3C-BC8C-560F027BF4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1392767"/>
            <a:ext cx="2083220" cy="4876800"/>
          </a:xfrm>
          <a:prstGeom prst="rect">
            <a:avLst/>
          </a:prstGeom>
        </p:spPr>
      </p:pic>
    </p:spTree>
    <p:extLst>
      <p:ext uri="{BB962C8B-B14F-4D97-AF65-F5344CB8AC3E}">
        <p14:creationId xmlns:p14="http://schemas.microsoft.com/office/powerpoint/2010/main" val="1206022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90E84B2-92D5-74C4-B64A-901787F4715D}"/>
              </a:ext>
            </a:extLst>
          </p:cNvPr>
          <p:cNvSpPr>
            <a:spLocks noGrp="1" noChangeArrowheads="1"/>
          </p:cNvSpPr>
          <p:nvPr>
            <p:ph type="title"/>
          </p:nvPr>
        </p:nvSpPr>
        <p:spPr/>
        <p:txBody>
          <a:bodyPr/>
          <a:lstStyle/>
          <a:p>
            <a:pPr eaLnBrk="1" hangingPunct="1"/>
            <a:r>
              <a:rPr lang="en-US" altLang="en-US"/>
              <a:t>Explore interests</a:t>
            </a:r>
          </a:p>
        </p:txBody>
      </p:sp>
      <p:sp>
        <p:nvSpPr>
          <p:cNvPr id="38915" name="Rectangle 3">
            <a:extLst>
              <a:ext uri="{FF2B5EF4-FFF2-40B4-BE49-F238E27FC236}">
                <a16:creationId xmlns:a16="http://schemas.microsoft.com/office/drawing/2014/main" id="{280F6F63-D34A-1AEF-B039-31C440621A22}"/>
              </a:ext>
            </a:extLst>
          </p:cNvPr>
          <p:cNvSpPr>
            <a:spLocks noGrp="1" noChangeArrowheads="1"/>
          </p:cNvSpPr>
          <p:nvPr>
            <p:ph type="body" idx="1"/>
          </p:nvPr>
        </p:nvSpPr>
        <p:spPr/>
        <p:txBody>
          <a:bodyPr/>
          <a:lstStyle/>
          <a:p>
            <a:pPr eaLnBrk="1" hangingPunct="1"/>
            <a:r>
              <a:rPr lang="en-US" altLang="en-US" sz="3200"/>
              <a:t>Get clear on goals</a:t>
            </a:r>
          </a:p>
          <a:p>
            <a:pPr lvl="1" eaLnBrk="1" hangingPunct="1"/>
            <a:r>
              <a:rPr lang="en-US" altLang="en-US" sz="2900"/>
              <a:t>What do each of you want?  </a:t>
            </a:r>
          </a:p>
          <a:p>
            <a:pPr lvl="1" eaLnBrk="1" hangingPunct="1"/>
            <a:r>
              <a:rPr lang="en-US" altLang="en-US" sz="2900"/>
              <a:t>What is in common, what is in conflict?</a:t>
            </a:r>
          </a:p>
          <a:p>
            <a:pPr eaLnBrk="1" hangingPunct="1"/>
            <a:r>
              <a:rPr lang="en-US" altLang="en-US" sz="3200"/>
              <a:t>What are each person’s constraints?</a:t>
            </a:r>
          </a:p>
          <a:p>
            <a:pPr eaLnBrk="1" hangingPunct="1"/>
            <a:endParaRPr lang="en-US" altLang="en-US" sz="3200"/>
          </a:p>
          <a:p>
            <a:pPr eaLnBrk="1" hangingPunct="1"/>
            <a:endParaRPr lang="en-US" altLang="en-US" sz="3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D390E3B-CCEC-8101-B380-C16EBCACCAD1}"/>
              </a:ext>
            </a:extLst>
          </p:cNvPr>
          <p:cNvSpPr>
            <a:spLocks noGrp="1" noChangeArrowheads="1"/>
          </p:cNvSpPr>
          <p:nvPr>
            <p:ph type="title"/>
          </p:nvPr>
        </p:nvSpPr>
        <p:spPr/>
        <p:txBody>
          <a:bodyPr/>
          <a:lstStyle/>
          <a:p>
            <a:pPr eaLnBrk="1" hangingPunct="1"/>
            <a:r>
              <a:rPr lang="en-US" altLang="en-US"/>
              <a:t>Invent options for mutual gain</a:t>
            </a:r>
          </a:p>
        </p:txBody>
      </p:sp>
      <p:sp>
        <p:nvSpPr>
          <p:cNvPr id="39939" name="Rectangle 3">
            <a:extLst>
              <a:ext uri="{FF2B5EF4-FFF2-40B4-BE49-F238E27FC236}">
                <a16:creationId xmlns:a16="http://schemas.microsoft.com/office/drawing/2014/main" id="{61C1A73C-5B62-EEEC-DECB-09D9091760AE}"/>
              </a:ext>
            </a:extLst>
          </p:cNvPr>
          <p:cNvSpPr>
            <a:spLocks noGrp="1" noChangeArrowheads="1"/>
          </p:cNvSpPr>
          <p:nvPr>
            <p:ph type="body" idx="1"/>
          </p:nvPr>
        </p:nvSpPr>
        <p:spPr/>
        <p:txBody>
          <a:bodyPr/>
          <a:lstStyle/>
          <a:p>
            <a:pPr eaLnBrk="1" hangingPunct="1"/>
            <a:r>
              <a:rPr lang="en-US" altLang="en-US"/>
              <a:t>Brainstorm without judgment--be creative</a:t>
            </a:r>
          </a:p>
          <a:p>
            <a:pPr eaLnBrk="1" hangingPunct="1"/>
            <a:r>
              <a:rPr lang="en-US" altLang="en-US"/>
              <a:t>Engage experience--what have they done in the past?</a:t>
            </a:r>
          </a:p>
          <a:p>
            <a:pPr eaLnBrk="1" hangingPunct="1"/>
            <a:r>
              <a:rPr lang="en-US" altLang="en-US"/>
              <a:t>Look for items that are low cost to you and high benefit to them and vice versa</a:t>
            </a:r>
          </a:p>
          <a:p>
            <a:pPr eaLnBrk="1" hangingPunct="1">
              <a:buFont typeface="Wingdings" panose="05000000000000000000" pitchFamily="2" charset="2"/>
              <a:buNone/>
            </a:pPr>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4DFB653-F0F6-6F86-568E-BC5767E181D5}"/>
              </a:ext>
            </a:extLst>
          </p:cNvPr>
          <p:cNvSpPr>
            <a:spLocks noGrp="1" noChangeArrowheads="1"/>
          </p:cNvSpPr>
          <p:nvPr>
            <p:ph type="title"/>
          </p:nvPr>
        </p:nvSpPr>
        <p:spPr/>
        <p:txBody>
          <a:bodyPr/>
          <a:lstStyle/>
          <a:p>
            <a:pPr eaLnBrk="1" hangingPunct="1"/>
            <a:r>
              <a:rPr lang="en-US" altLang="en-US"/>
              <a:t>Use objective criteria</a:t>
            </a:r>
          </a:p>
        </p:txBody>
      </p:sp>
      <p:sp>
        <p:nvSpPr>
          <p:cNvPr id="40963" name="Rectangle 3">
            <a:extLst>
              <a:ext uri="{FF2B5EF4-FFF2-40B4-BE49-F238E27FC236}">
                <a16:creationId xmlns:a16="http://schemas.microsoft.com/office/drawing/2014/main" id="{7335A462-93C5-7131-23EF-EFE35BB02973}"/>
              </a:ext>
            </a:extLst>
          </p:cNvPr>
          <p:cNvSpPr>
            <a:spLocks noGrp="1" noChangeArrowheads="1"/>
          </p:cNvSpPr>
          <p:nvPr>
            <p:ph type="body" idx="1"/>
          </p:nvPr>
        </p:nvSpPr>
        <p:spPr/>
        <p:txBody>
          <a:bodyPr/>
          <a:lstStyle/>
          <a:p>
            <a:pPr eaLnBrk="1" hangingPunct="1"/>
            <a:r>
              <a:rPr lang="en-US" altLang="en-US"/>
              <a:t>Important when interests are opposed</a:t>
            </a:r>
          </a:p>
          <a:p>
            <a:pPr eaLnBrk="1" hangingPunct="1"/>
            <a:r>
              <a:rPr lang="en-US" altLang="en-US"/>
              <a:t>Sometimes can agree in advance to be bound by these criteria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C1C5EF0-485D-FEF7-2D42-CB73E8A3936C}"/>
              </a:ext>
            </a:extLst>
          </p:cNvPr>
          <p:cNvSpPr>
            <a:spLocks noGrp="1" noChangeArrowheads="1"/>
          </p:cNvSpPr>
          <p:nvPr>
            <p:ph type="title"/>
          </p:nvPr>
        </p:nvSpPr>
        <p:spPr/>
        <p:txBody>
          <a:bodyPr/>
          <a:lstStyle/>
          <a:p>
            <a:pPr eaLnBrk="1" hangingPunct="1"/>
            <a:r>
              <a:rPr lang="en-US" altLang="en-US"/>
              <a:t>Preparing for conflict resolution</a:t>
            </a:r>
          </a:p>
        </p:txBody>
      </p:sp>
      <p:sp>
        <p:nvSpPr>
          <p:cNvPr id="41987" name="Rectangle 3">
            <a:extLst>
              <a:ext uri="{FF2B5EF4-FFF2-40B4-BE49-F238E27FC236}">
                <a16:creationId xmlns:a16="http://schemas.microsoft.com/office/drawing/2014/main" id="{83DD1710-CDF4-89D9-8BA9-02A5FEEC0633}"/>
              </a:ext>
            </a:extLst>
          </p:cNvPr>
          <p:cNvSpPr>
            <a:spLocks noGrp="1" noChangeArrowheads="1"/>
          </p:cNvSpPr>
          <p:nvPr>
            <p:ph type="body" idx="1"/>
          </p:nvPr>
        </p:nvSpPr>
        <p:spPr/>
        <p:txBody>
          <a:bodyPr/>
          <a:lstStyle/>
          <a:p>
            <a:pPr marL="533400" indent="-533400" eaLnBrk="1" hangingPunct="1">
              <a:buFont typeface="Times" panose="02020603050405020304" pitchFamily="18" charset="0"/>
              <a:buAutoNum type="arabicPeriod"/>
            </a:pPr>
            <a:r>
              <a:rPr lang="en-US" altLang="en-US"/>
              <a:t>Determine your interests</a:t>
            </a:r>
          </a:p>
          <a:p>
            <a:pPr marL="533400" indent="-533400" eaLnBrk="1" hangingPunct="1">
              <a:buFont typeface="Times" panose="02020603050405020304" pitchFamily="18" charset="0"/>
              <a:buAutoNum type="arabicPeriod"/>
            </a:pPr>
            <a:r>
              <a:rPr lang="en-US" altLang="en-US"/>
              <a:t>Determine their interests</a:t>
            </a:r>
          </a:p>
          <a:p>
            <a:pPr marL="533400" indent="-533400" eaLnBrk="1" hangingPunct="1">
              <a:buFont typeface="Times" panose="02020603050405020304" pitchFamily="18" charset="0"/>
              <a:buAutoNum type="arabicPeriod"/>
            </a:pPr>
            <a:r>
              <a:rPr lang="en-US" altLang="en-US"/>
              <a:t>Brainstorm possible solutions--talk to colleagues and mentors</a:t>
            </a:r>
          </a:p>
          <a:p>
            <a:pPr marL="533400" indent="-533400" eaLnBrk="1" hangingPunct="1">
              <a:buFont typeface="Times" panose="02020603050405020304" pitchFamily="18" charset="0"/>
              <a:buAutoNum type="arabicPeriod"/>
            </a:pPr>
            <a:r>
              <a:rPr lang="en-US" altLang="en-US"/>
              <a:t>Rehearse! Rehearse! Rehearse!</a:t>
            </a:r>
          </a:p>
          <a:p>
            <a:pPr marL="533400" indent="-533400" eaLnBrk="1" hangingPunct="1">
              <a:buFont typeface="Times" panose="02020603050405020304" pitchFamily="18" charset="0"/>
              <a:buAutoNum type="arabicPeriod"/>
            </a:pPr>
            <a:r>
              <a:rPr lang="en-US" altLang="en-US"/>
              <a:t>Know your BATNA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F7C1C03-9184-7B81-F9EA-223550CAE743}"/>
              </a:ext>
            </a:extLst>
          </p:cNvPr>
          <p:cNvSpPr>
            <a:spLocks noGrp="1" noChangeArrowheads="1"/>
          </p:cNvSpPr>
          <p:nvPr>
            <p:ph type="title"/>
          </p:nvPr>
        </p:nvSpPr>
        <p:spPr/>
        <p:txBody>
          <a:bodyPr/>
          <a:lstStyle/>
          <a:p>
            <a:pPr eaLnBrk="1" hangingPunct="1"/>
            <a:r>
              <a:rPr lang="en-US" altLang="en-US"/>
              <a:t>What’s a BATNA??</a:t>
            </a:r>
          </a:p>
        </p:txBody>
      </p:sp>
      <p:sp>
        <p:nvSpPr>
          <p:cNvPr id="43011" name="Rectangle 3">
            <a:extLst>
              <a:ext uri="{FF2B5EF4-FFF2-40B4-BE49-F238E27FC236}">
                <a16:creationId xmlns:a16="http://schemas.microsoft.com/office/drawing/2014/main" id="{58446EC6-7B06-B874-F5F9-B7F509A63FCC}"/>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sz="4000" b="1">
                <a:solidFill>
                  <a:srgbClr val="FFFF66"/>
                </a:solidFill>
              </a:rPr>
              <a:t>B </a:t>
            </a:r>
            <a:r>
              <a:rPr lang="en-US" altLang="en-US" sz="2400">
                <a:solidFill>
                  <a:schemeClr val="tx1"/>
                </a:solidFill>
              </a:rPr>
              <a:t>est</a:t>
            </a:r>
          </a:p>
          <a:p>
            <a:pPr eaLnBrk="1" hangingPunct="1">
              <a:lnSpc>
                <a:spcPct val="90000"/>
              </a:lnSpc>
              <a:buFont typeface="Wingdings" panose="05000000000000000000" pitchFamily="2" charset="2"/>
              <a:buNone/>
            </a:pPr>
            <a:r>
              <a:rPr lang="en-US" altLang="en-US" sz="4000" b="1">
                <a:solidFill>
                  <a:srgbClr val="FFFF66"/>
                </a:solidFill>
              </a:rPr>
              <a:t>A</a:t>
            </a:r>
            <a:r>
              <a:rPr lang="en-US" altLang="en-US" sz="4000">
                <a:solidFill>
                  <a:srgbClr val="FFFF66"/>
                </a:solidFill>
              </a:rPr>
              <a:t> </a:t>
            </a:r>
            <a:r>
              <a:rPr lang="en-US" altLang="en-US" sz="2400">
                <a:solidFill>
                  <a:schemeClr val="tx1"/>
                </a:solidFill>
              </a:rPr>
              <a:t>lternative</a:t>
            </a:r>
          </a:p>
          <a:p>
            <a:pPr eaLnBrk="1" hangingPunct="1">
              <a:lnSpc>
                <a:spcPct val="90000"/>
              </a:lnSpc>
              <a:buFont typeface="Wingdings" panose="05000000000000000000" pitchFamily="2" charset="2"/>
              <a:buNone/>
            </a:pPr>
            <a:r>
              <a:rPr lang="en-US" altLang="en-US" sz="4000" b="1">
                <a:solidFill>
                  <a:srgbClr val="FFFF66"/>
                </a:solidFill>
              </a:rPr>
              <a:t>T</a:t>
            </a:r>
            <a:r>
              <a:rPr lang="en-US" altLang="en-US" sz="4000">
                <a:solidFill>
                  <a:srgbClr val="FFFF66"/>
                </a:solidFill>
              </a:rPr>
              <a:t> </a:t>
            </a:r>
            <a:r>
              <a:rPr lang="en-US" altLang="en-US" sz="2400">
                <a:solidFill>
                  <a:schemeClr val="tx1"/>
                </a:solidFill>
              </a:rPr>
              <a:t>o</a:t>
            </a:r>
          </a:p>
          <a:p>
            <a:pPr eaLnBrk="1" hangingPunct="1">
              <a:lnSpc>
                <a:spcPct val="90000"/>
              </a:lnSpc>
              <a:buFont typeface="Wingdings" panose="05000000000000000000" pitchFamily="2" charset="2"/>
              <a:buNone/>
            </a:pPr>
            <a:r>
              <a:rPr lang="en-US" altLang="en-US" sz="4000" b="1">
                <a:solidFill>
                  <a:srgbClr val="FFFF66"/>
                </a:solidFill>
              </a:rPr>
              <a:t>N </a:t>
            </a:r>
            <a:r>
              <a:rPr lang="en-US" altLang="en-US" sz="2400">
                <a:solidFill>
                  <a:schemeClr val="tx1"/>
                </a:solidFill>
              </a:rPr>
              <a:t>egotiated </a:t>
            </a:r>
          </a:p>
          <a:p>
            <a:pPr eaLnBrk="1" hangingPunct="1">
              <a:lnSpc>
                <a:spcPct val="90000"/>
              </a:lnSpc>
              <a:buFont typeface="Wingdings" panose="05000000000000000000" pitchFamily="2" charset="2"/>
              <a:buNone/>
            </a:pPr>
            <a:r>
              <a:rPr lang="en-US" altLang="en-US" sz="4400" b="1">
                <a:solidFill>
                  <a:srgbClr val="FFFF66"/>
                </a:solidFill>
              </a:rPr>
              <a:t>A </a:t>
            </a:r>
            <a:r>
              <a:rPr lang="en-US" altLang="en-US" sz="2400">
                <a:solidFill>
                  <a:schemeClr val="tx1"/>
                </a:solidFill>
              </a:rPr>
              <a:t>greement</a:t>
            </a:r>
          </a:p>
          <a:p>
            <a:pPr eaLnBrk="1" hangingPunct="1">
              <a:lnSpc>
                <a:spcPct val="90000"/>
              </a:lnSpc>
              <a:buFont typeface="Wingdings" panose="05000000000000000000" pitchFamily="2" charset="2"/>
              <a:buNone/>
            </a:pPr>
            <a:endParaRPr lang="en-US" altLang="en-US" sz="4000" b="1">
              <a:solidFill>
                <a:srgbClr val="FFFF6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1B100E4-D951-C874-91B0-ED365FE60DCC}"/>
              </a:ext>
            </a:extLst>
          </p:cNvPr>
          <p:cNvSpPr>
            <a:spLocks noGrp="1" noChangeArrowheads="1"/>
          </p:cNvSpPr>
          <p:nvPr>
            <p:ph type="title"/>
          </p:nvPr>
        </p:nvSpPr>
        <p:spPr/>
        <p:txBody>
          <a:bodyPr/>
          <a:lstStyle/>
          <a:p>
            <a:pPr eaLnBrk="1" hangingPunct="1"/>
            <a:r>
              <a:rPr lang="en-US" altLang="en-US"/>
              <a:t>Knowing your BATNA</a:t>
            </a:r>
          </a:p>
        </p:txBody>
      </p:sp>
      <p:sp>
        <p:nvSpPr>
          <p:cNvPr id="44035" name="Rectangle 3">
            <a:extLst>
              <a:ext uri="{FF2B5EF4-FFF2-40B4-BE49-F238E27FC236}">
                <a16:creationId xmlns:a16="http://schemas.microsoft.com/office/drawing/2014/main" id="{C68D97EF-6CAE-7918-8A95-2C3F79460345}"/>
              </a:ext>
            </a:extLst>
          </p:cNvPr>
          <p:cNvSpPr>
            <a:spLocks noGrp="1" noChangeArrowheads="1"/>
          </p:cNvSpPr>
          <p:nvPr>
            <p:ph type="body" idx="1"/>
          </p:nvPr>
        </p:nvSpPr>
        <p:spPr/>
        <p:txBody>
          <a:bodyPr/>
          <a:lstStyle/>
          <a:p>
            <a:pPr eaLnBrk="1" hangingPunct="1"/>
            <a:r>
              <a:rPr lang="en-US" altLang="en-US"/>
              <a:t>Make a list of options if you can’t reach agreement (must be real!)</a:t>
            </a:r>
          </a:p>
          <a:p>
            <a:pPr eaLnBrk="1" hangingPunct="1"/>
            <a:r>
              <a:rPr lang="en-US" altLang="en-US"/>
              <a:t>What would happen if you didn’t negotiate/resolve conflict?</a:t>
            </a:r>
          </a:p>
          <a:p>
            <a:pPr eaLnBrk="1" hangingPunct="1"/>
            <a:r>
              <a:rPr lang="en-US" altLang="en-US"/>
              <a:t>Helps you to avoid agreeing to something you don’t want</a:t>
            </a:r>
          </a:p>
          <a:p>
            <a:pPr eaLnBrk="1" hangingPunct="1"/>
            <a:r>
              <a:rPr lang="en-US" altLang="en-US"/>
              <a:t>The better your BATNA, the greater your power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DF6C4FA-DDD5-9AE3-8C3F-47D3CD11AC15}"/>
              </a:ext>
            </a:extLst>
          </p:cNvPr>
          <p:cNvSpPr>
            <a:spLocks noGrp="1" noChangeArrowheads="1"/>
          </p:cNvSpPr>
          <p:nvPr>
            <p:ph type="title"/>
          </p:nvPr>
        </p:nvSpPr>
        <p:spPr/>
        <p:txBody>
          <a:bodyPr/>
          <a:lstStyle/>
          <a:p>
            <a:pPr eaLnBrk="1" hangingPunct="1"/>
            <a:r>
              <a:rPr lang="en-US" altLang="en-US"/>
              <a:t>What if it’s not working?</a:t>
            </a:r>
          </a:p>
        </p:txBody>
      </p:sp>
      <p:sp>
        <p:nvSpPr>
          <p:cNvPr id="45059" name="Rectangle 3">
            <a:extLst>
              <a:ext uri="{FF2B5EF4-FFF2-40B4-BE49-F238E27FC236}">
                <a16:creationId xmlns:a16="http://schemas.microsoft.com/office/drawing/2014/main" id="{9241A1AD-D4C0-7A3C-1295-9B1F81D74CB1}"/>
              </a:ext>
            </a:extLst>
          </p:cNvPr>
          <p:cNvSpPr>
            <a:spLocks noGrp="1" noChangeArrowheads="1"/>
          </p:cNvSpPr>
          <p:nvPr>
            <p:ph type="body" idx="1"/>
          </p:nvPr>
        </p:nvSpPr>
        <p:spPr/>
        <p:txBody>
          <a:bodyPr/>
          <a:lstStyle/>
          <a:p>
            <a:pPr eaLnBrk="1" hangingPunct="1"/>
            <a:r>
              <a:rPr lang="en-US" altLang="en-US"/>
              <a:t>Try negotiation Jujitsu</a:t>
            </a:r>
          </a:p>
          <a:p>
            <a:pPr lvl="1" eaLnBrk="1" hangingPunct="1"/>
            <a:r>
              <a:rPr lang="en-US" altLang="en-US"/>
              <a:t>Use the other person’s force against them</a:t>
            </a:r>
          </a:p>
          <a:p>
            <a:pPr eaLnBrk="1" hangingPunct="1"/>
            <a:r>
              <a:rPr lang="en-US" altLang="en-US"/>
              <a:t>Strategies</a:t>
            </a:r>
          </a:p>
          <a:p>
            <a:pPr lvl="1" eaLnBrk="1" hangingPunct="1"/>
            <a:r>
              <a:rPr lang="en-US" altLang="en-US"/>
              <a:t>Don’t attack a position--look for underlying interests</a:t>
            </a:r>
          </a:p>
          <a:p>
            <a:pPr lvl="1" eaLnBrk="1" hangingPunct="1"/>
            <a:r>
              <a:rPr lang="en-US" altLang="en-US"/>
              <a:t>Ask for criticism and advice</a:t>
            </a:r>
          </a:p>
          <a:p>
            <a:pPr lvl="1" eaLnBrk="1" hangingPunct="1"/>
            <a:r>
              <a:rPr lang="en-US" altLang="en-US"/>
              <a:t>If personally attacked--let them vent, then reframe so attack is on the problem</a:t>
            </a:r>
          </a:p>
          <a:p>
            <a:pPr lvl="1" eaLnBrk="1" hangingPunct="1"/>
            <a:r>
              <a:rPr lang="en-US" altLang="en-US"/>
              <a:t>Ask questions/permission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3624393-2C40-0E0C-C712-DF4EA5D0739F}"/>
              </a:ext>
            </a:extLst>
          </p:cNvPr>
          <p:cNvSpPr>
            <a:spLocks noGrp="1" noChangeArrowheads="1"/>
          </p:cNvSpPr>
          <p:nvPr>
            <p:ph type="title"/>
          </p:nvPr>
        </p:nvSpPr>
        <p:spPr>
          <a:xfrm>
            <a:off x="1871663" y="492125"/>
            <a:ext cx="6619875" cy="1035050"/>
          </a:xfrm>
        </p:spPr>
        <p:txBody>
          <a:bodyPr/>
          <a:lstStyle/>
          <a:p>
            <a:r>
              <a:rPr lang="en-US" altLang="en-US"/>
              <a:t>Barriers for Cooperation</a:t>
            </a:r>
          </a:p>
        </p:txBody>
      </p:sp>
      <p:sp>
        <p:nvSpPr>
          <p:cNvPr id="46083" name="Rectangle 3">
            <a:extLst>
              <a:ext uri="{FF2B5EF4-FFF2-40B4-BE49-F238E27FC236}">
                <a16:creationId xmlns:a16="http://schemas.microsoft.com/office/drawing/2014/main" id="{DA38A208-E86F-0CDF-99B5-15C0C53BC306}"/>
              </a:ext>
            </a:extLst>
          </p:cNvPr>
          <p:cNvSpPr>
            <a:spLocks noGrp="1" noChangeArrowheads="1"/>
          </p:cNvSpPr>
          <p:nvPr>
            <p:ph type="body" idx="1"/>
          </p:nvPr>
        </p:nvSpPr>
        <p:spPr>
          <a:xfrm>
            <a:off x="1905000" y="1676400"/>
            <a:ext cx="6619875" cy="3529013"/>
          </a:xfrm>
        </p:spPr>
        <p:txBody>
          <a:bodyPr/>
          <a:lstStyle/>
          <a:p>
            <a:pPr>
              <a:lnSpc>
                <a:spcPct val="90000"/>
              </a:lnSpc>
            </a:pPr>
            <a:r>
              <a:rPr lang="en-US" altLang="en-US" sz="2400" b="1" i="1"/>
              <a:t>Your reaction</a:t>
            </a:r>
            <a:r>
              <a:rPr lang="en-US" altLang="en-US" sz="2400"/>
              <a:t>:  When you hear NO, you feel attacked, devalued and you may want to strike back!</a:t>
            </a:r>
          </a:p>
          <a:p>
            <a:pPr>
              <a:lnSpc>
                <a:spcPct val="90000"/>
              </a:lnSpc>
            </a:pPr>
            <a:r>
              <a:rPr lang="en-US" altLang="en-US" sz="2400" b="1" i="1"/>
              <a:t>Their emotion</a:t>
            </a:r>
            <a:r>
              <a:rPr lang="en-US" altLang="en-US" sz="2400"/>
              <a:t>:  Behind the attack may be negative emotions such as jealousy or hostility</a:t>
            </a:r>
          </a:p>
          <a:p>
            <a:pPr>
              <a:lnSpc>
                <a:spcPct val="90000"/>
              </a:lnSpc>
            </a:pPr>
            <a:r>
              <a:rPr lang="en-US" altLang="en-US" sz="2400" b="1" i="1"/>
              <a:t>Their position</a:t>
            </a:r>
            <a:r>
              <a:rPr lang="en-US" altLang="en-US" sz="2400"/>
              <a:t>: In joint problem solving you try to face the problem together rather than taking opposite positions.  The other side may have a long tradition of “digging in” and any outcome other than what they thought should happen before the conversation started is considered a failure on their part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21DBCFC-F69C-81ED-9816-82F8DBC76F12}"/>
              </a:ext>
            </a:extLst>
          </p:cNvPr>
          <p:cNvSpPr>
            <a:spLocks noGrp="1" noChangeArrowheads="1"/>
          </p:cNvSpPr>
          <p:nvPr>
            <p:ph type="title"/>
          </p:nvPr>
        </p:nvSpPr>
        <p:spPr/>
        <p:txBody>
          <a:bodyPr/>
          <a:lstStyle/>
          <a:p>
            <a:pPr eaLnBrk="1" hangingPunct="1"/>
            <a:r>
              <a:rPr lang="en-US" altLang="en-US"/>
              <a:t> Natural Reactions</a:t>
            </a:r>
          </a:p>
        </p:txBody>
      </p:sp>
      <p:sp>
        <p:nvSpPr>
          <p:cNvPr id="47107" name="Rectangle 3">
            <a:extLst>
              <a:ext uri="{FF2B5EF4-FFF2-40B4-BE49-F238E27FC236}">
                <a16:creationId xmlns:a16="http://schemas.microsoft.com/office/drawing/2014/main" id="{7EEAEFC8-E408-EA0B-2FDF-A40D0BA791E6}"/>
              </a:ext>
            </a:extLst>
          </p:cNvPr>
          <p:cNvSpPr>
            <a:spLocks noGrp="1" noChangeArrowheads="1"/>
          </p:cNvSpPr>
          <p:nvPr>
            <p:ph type="body" idx="1"/>
          </p:nvPr>
        </p:nvSpPr>
        <p:spPr>
          <a:xfrm>
            <a:off x="304800" y="1752600"/>
            <a:ext cx="8839200" cy="4114800"/>
          </a:xfrm>
        </p:spPr>
        <p:txBody>
          <a:bodyPr/>
          <a:lstStyle/>
          <a:p>
            <a:pPr eaLnBrk="1" hangingPunct="1"/>
            <a:r>
              <a:rPr lang="en-US" altLang="en-US" i="1"/>
              <a:t>Striking back</a:t>
            </a:r>
            <a:r>
              <a:rPr lang="en-US" altLang="en-US"/>
              <a:t>: Leads to futile and costly  confrontation.  Rarely advances your interests and damages long-term relationships.</a:t>
            </a:r>
          </a:p>
          <a:p>
            <a:pPr eaLnBrk="1" hangingPunct="1"/>
            <a:r>
              <a:rPr lang="en-US" altLang="en-US" i="1"/>
              <a:t>Giving In</a:t>
            </a:r>
            <a:r>
              <a:rPr lang="en-US" altLang="en-US"/>
              <a:t>:  You appear weak and you reward the other side for bad behavior</a:t>
            </a:r>
          </a:p>
          <a:p>
            <a:pPr eaLnBrk="1" hangingPunct="1"/>
            <a:r>
              <a:rPr lang="en-US" altLang="en-US" i="1"/>
              <a:t>Breaking off</a:t>
            </a:r>
            <a:r>
              <a:rPr lang="en-US" altLang="en-US"/>
              <a:t>:  Usually a hasty reaction that you regret later.</a:t>
            </a:r>
          </a:p>
          <a:p>
            <a:pPr eaLnBrk="1" hangingPunct="1"/>
            <a:r>
              <a:rPr lang="en-US" altLang="en-US" i="1"/>
              <a:t>Danger of reacting</a:t>
            </a:r>
            <a:r>
              <a:rPr lang="en-US" altLang="en-US"/>
              <a:t> : Lose site of our interests and objectivity</a:t>
            </a:r>
            <a:endParaRPr lang="en-US" altLang="en-US" i="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7CFAC22-DDB6-DD9C-135D-6F716B07C0AB}"/>
              </a:ext>
            </a:extLst>
          </p:cNvPr>
          <p:cNvSpPr>
            <a:spLocks noGrp="1" noChangeArrowheads="1"/>
          </p:cNvSpPr>
          <p:nvPr>
            <p:ph type="title"/>
          </p:nvPr>
        </p:nvSpPr>
        <p:spPr/>
        <p:txBody>
          <a:bodyPr/>
          <a:lstStyle/>
          <a:p>
            <a:pPr eaLnBrk="1" hangingPunct="1"/>
            <a:r>
              <a:rPr lang="en-US" altLang="en-US"/>
              <a:t>Strategies when you think you are under attack</a:t>
            </a:r>
          </a:p>
        </p:txBody>
      </p:sp>
      <p:sp>
        <p:nvSpPr>
          <p:cNvPr id="48131" name="Rectangle 3">
            <a:extLst>
              <a:ext uri="{FF2B5EF4-FFF2-40B4-BE49-F238E27FC236}">
                <a16:creationId xmlns:a16="http://schemas.microsoft.com/office/drawing/2014/main" id="{25D6564F-4A2F-14F7-91CD-682EC4613644}"/>
              </a:ext>
            </a:extLst>
          </p:cNvPr>
          <p:cNvSpPr>
            <a:spLocks noGrp="1" noChangeArrowheads="1"/>
          </p:cNvSpPr>
          <p:nvPr>
            <p:ph type="body" idx="1"/>
          </p:nvPr>
        </p:nvSpPr>
        <p:spPr>
          <a:xfrm>
            <a:off x="1741488" y="2119313"/>
            <a:ext cx="6945312" cy="3944937"/>
          </a:xfrm>
        </p:spPr>
        <p:txBody>
          <a:bodyPr/>
          <a:lstStyle/>
          <a:p>
            <a:pPr eaLnBrk="1" hangingPunct="1"/>
            <a:r>
              <a:rPr lang="en-US" altLang="en-US" sz="2400"/>
              <a:t>Put on your radar not your armor</a:t>
            </a:r>
          </a:p>
          <a:p>
            <a:pPr eaLnBrk="1" hangingPunct="1"/>
            <a:r>
              <a:rPr lang="en-US" altLang="en-US" sz="2400"/>
              <a:t>Make a mental note when you think there is a possible attack -- look for additional evidence</a:t>
            </a:r>
          </a:p>
          <a:p>
            <a:pPr eaLnBrk="1" hangingPunct="1"/>
            <a:r>
              <a:rPr lang="en-US" altLang="en-US" sz="2400"/>
              <a:t>Go to the balcony</a:t>
            </a:r>
          </a:p>
          <a:p>
            <a:pPr eaLnBrk="1" hangingPunct="1"/>
            <a:r>
              <a:rPr lang="en-US" altLang="en-US" sz="2400"/>
              <a:t>It may help to see the person as someone who doesn’t know better</a:t>
            </a:r>
          </a:p>
          <a:p>
            <a:pPr eaLnBrk="1" hangingPunct="1"/>
            <a:r>
              <a:rPr lang="en-US" altLang="en-US" sz="2400"/>
              <a:t>Buy time to think, pause or rewind the tape:  “Let me make sure that I understand what you are saying…”  Take a time out. </a:t>
            </a:r>
          </a:p>
          <a:p>
            <a:pPr eaLnBrk="1" hangingPunct="1"/>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Drawing</a:t>
            </a:r>
          </a:p>
        </p:txBody>
      </p:sp>
      <p:sp>
        <p:nvSpPr>
          <p:cNvPr id="4" name="Slide Number Placeholder 3"/>
          <p:cNvSpPr>
            <a:spLocks noGrp="1"/>
          </p:cNvSpPr>
          <p:nvPr>
            <p:ph type="sldNum" sz="quarter" idx="10"/>
          </p:nvPr>
        </p:nvSpPr>
        <p:spPr/>
        <p:txBody>
          <a:bodyPr/>
          <a:lstStyle/>
          <a:p>
            <a:pPr marL="0" marR="0" lvl="0" indent="0" algn="r" defTabSz="812810" rtl="0" eaLnBrk="0" fontAlgn="auto" latinLnBrk="0" hangingPunct="0">
              <a:lnSpc>
                <a:spcPct val="100000"/>
              </a:lnSpc>
              <a:spcBef>
                <a:spcPts val="0"/>
              </a:spcBef>
              <a:spcAft>
                <a:spcPts val="0"/>
              </a:spcAft>
              <a:buClrTx/>
              <a:buSzTx/>
              <a:buFontTx/>
              <a:buNone/>
              <a:tabLst/>
              <a:defRPr/>
            </a:pPr>
            <a:fld id="{01D945C9-0277-4107-B589-EC55ECD240BC}" type="slidenum">
              <a:rPr kumimoji="0" lang="en-US" sz="978" b="0" i="0" u="none" strike="noStrike" kern="1200" cap="none" spc="0" normalizeH="0" baseline="0" noProof="0">
                <a:ln>
                  <a:noFill/>
                </a:ln>
                <a:solidFill>
                  <a:prstClr val="white">
                    <a:lumMod val="50000"/>
                  </a:prstClr>
                </a:solidFill>
                <a:effectLst>
                  <a:outerShdw blurRad="38100" dist="38100" dir="2700000" algn="tl">
                    <a:srgbClr val="000000">
                      <a:alpha val="43137"/>
                    </a:srgbClr>
                  </a:outerShdw>
                </a:effectLst>
                <a:uLnTx/>
                <a:uFillTx/>
                <a:latin typeface="Tw Cen MT"/>
                <a:ea typeface="MS PGothic" panose="020B0600070205080204" pitchFamily="34" charset="-128"/>
                <a:cs typeface="+mn-cs"/>
              </a:rPr>
              <a:pPr marL="0" marR="0" lvl="0" indent="0" algn="r" defTabSz="812810" rtl="0" eaLnBrk="0" fontAlgn="auto" latinLnBrk="0" hangingPunct="0">
                <a:lnSpc>
                  <a:spcPct val="100000"/>
                </a:lnSpc>
                <a:spcBef>
                  <a:spcPts val="0"/>
                </a:spcBef>
                <a:spcAft>
                  <a:spcPts val="0"/>
                </a:spcAft>
                <a:buClrTx/>
                <a:buSzTx/>
                <a:buFontTx/>
                <a:buNone/>
                <a:tabLst/>
                <a:defRPr/>
              </a:pPr>
              <a:t>3</a:t>
            </a:fld>
            <a:endParaRPr kumimoji="0" lang="en-US" sz="978" b="0" i="0" u="none" strike="noStrike" kern="1200" cap="none" spc="0" normalizeH="0" baseline="0" noProof="0">
              <a:ln>
                <a:noFill/>
              </a:ln>
              <a:solidFill>
                <a:prstClr val="white">
                  <a:lumMod val="50000"/>
                </a:prstClr>
              </a:solidFill>
              <a:effectLst>
                <a:outerShdw blurRad="38100" dist="38100" dir="2700000" algn="tl">
                  <a:srgbClr val="000000">
                    <a:alpha val="43137"/>
                  </a:srgbClr>
                </a:outerShdw>
              </a:effectLst>
              <a:uLnTx/>
              <a:uFillTx/>
              <a:latin typeface="Tw Cen MT"/>
              <a:ea typeface="MS PGothic" panose="020B0600070205080204" pitchFamily="34" charset="-128"/>
              <a:cs typeface="+mn-cs"/>
            </a:endParaRPr>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33800" y="3756184"/>
            <a:ext cx="1490133" cy="222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211" y="1957815"/>
            <a:ext cx="2709333" cy="164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0504" y="4529668"/>
            <a:ext cx="1930400" cy="187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587711"/>
            <a:ext cx="2429933" cy="14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close up of a bottle&#10;&#10;Description automatically generated">
            <a:extLst>
              <a:ext uri="{FF2B5EF4-FFF2-40B4-BE49-F238E27FC236}">
                <a16:creationId xmlns:a16="http://schemas.microsoft.com/office/drawing/2014/main" id="{6CFC9D5F-613B-4A3C-BC8C-560F027BF4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 y="1392767"/>
            <a:ext cx="2083220" cy="4876800"/>
          </a:xfrm>
          <a:prstGeom prst="rect">
            <a:avLst/>
          </a:prstGeom>
        </p:spPr>
      </p:pic>
      <p:sp>
        <p:nvSpPr>
          <p:cNvPr id="3" name="Star: 5 Points 2">
            <a:extLst>
              <a:ext uri="{FF2B5EF4-FFF2-40B4-BE49-F238E27FC236}">
                <a16:creationId xmlns:a16="http://schemas.microsoft.com/office/drawing/2014/main" id="{32AC9EE8-F874-7479-3B6C-8AD7C823F0CB}"/>
              </a:ext>
            </a:extLst>
          </p:cNvPr>
          <p:cNvSpPr/>
          <p:nvPr/>
        </p:nvSpPr>
        <p:spPr>
          <a:xfrm>
            <a:off x="1357161" y="1143000"/>
            <a:ext cx="6150543" cy="5257801"/>
          </a:xfrm>
          <a:prstGeom prst="star5">
            <a:avLst/>
          </a:prstGeom>
          <a:solidFill>
            <a:srgbClr val="7030A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w Cen MT"/>
                <a:ea typeface="+mn-ea"/>
                <a:cs typeface="+mn-cs"/>
              </a:rPr>
              <a:t>September Winner: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00"/>
                </a:solidFill>
                <a:effectLst/>
                <a:uLnTx/>
                <a:uFillTx/>
                <a:latin typeface="Tw Cen MT"/>
                <a:ea typeface="+mn-ea"/>
                <a:cs typeface="+mn-cs"/>
              </a:rPr>
              <a:t>Seyma </a:t>
            </a:r>
            <a:r>
              <a:rPr kumimoji="0" lang="en-US" sz="2400" b="0" i="0" u="none" strike="noStrike" kern="1200" cap="none" spc="0" normalizeH="0" baseline="0" noProof="0" err="1">
                <a:ln>
                  <a:noFill/>
                </a:ln>
                <a:solidFill>
                  <a:srgbClr val="FFFF00"/>
                </a:solidFill>
                <a:effectLst/>
                <a:uLnTx/>
                <a:uFillTx/>
                <a:latin typeface="Tw Cen MT"/>
                <a:ea typeface="+mn-ea"/>
                <a:cs typeface="+mn-cs"/>
              </a:rPr>
              <a:t>Katrinli</a:t>
            </a:r>
            <a:endParaRPr kumimoji="0" lang="en-US" sz="2400" b="0" i="0" u="none" strike="noStrike" kern="1200" cap="none" spc="0" normalizeH="0" baseline="0" noProof="0">
              <a:ln>
                <a:noFill/>
              </a:ln>
              <a:solidFill>
                <a:srgbClr val="FFFF00"/>
              </a:solidFill>
              <a:effectLst/>
              <a:uLnTx/>
              <a:uFillTx/>
              <a:latin typeface="Tw Cen M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00"/>
              </a:solidFill>
              <a:effectLst/>
              <a:highlight>
                <a:srgbClr val="FFFF00"/>
              </a:highlight>
              <a:uLnTx/>
              <a:uFillTx/>
              <a:latin typeface="Tw Cen MT"/>
              <a:ea typeface="+mn-ea"/>
              <a:cs typeface="+mn-cs"/>
            </a:endParaRPr>
          </a:p>
        </p:txBody>
      </p:sp>
    </p:spTree>
    <p:extLst>
      <p:ext uri="{BB962C8B-B14F-4D97-AF65-F5344CB8AC3E}">
        <p14:creationId xmlns:p14="http://schemas.microsoft.com/office/powerpoint/2010/main" val="258767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CD87BF7-6848-2475-5265-9031CD9AC93A}"/>
              </a:ext>
            </a:extLst>
          </p:cNvPr>
          <p:cNvSpPr>
            <a:spLocks noGrp="1" noChangeArrowheads="1"/>
          </p:cNvSpPr>
          <p:nvPr>
            <p:ph type="title"/>
          </p:nvPr>
        </p:nvSpPr>
        <p:spPr/>
        <p:txBody>
          <a:bodyPr/>
          <a:lstStyle/>
          <a:p>
            <a:pPr eaLnBrk="1" hangingPunct="1"/>
            <a:r>
              <a:rPr lang="en-US" altLang="en-US"/>
              <a:t>The Breakthrough Negotiation</a:t>
            </a:r>
          </a:p>
        </p:txBody>
      </p:sp>
      <p:sp>
        <p:nvSpPr>
          <p:cNvPr id="49155" name="Rectangle 3">
            <a:extLst>
              <a:ext uri="{FF2B5EF4-FFF2-40B4-BE49-F238E27FC236}">
                <a16:creationId xmlns:a16="http://schemas.microsoft.com/office/drawing/2014/main" id="{26D5C65D-D66B-2549-4774-C213DD1D9E89}"/>
              </a:ext>
            </a:extLst>
          </p:cNvPr>
          <p:cNvSpPr>
            <a:spLocks noGrp="1" noChangeArrowheads="1"/>
          </p:cNvSpPr>
          <p:nvPr>
            <p:ph type="body" idx="1"/>
          </p:nvPr>
        </p:nvSpPr>
        <p:spPr/>
        <p:txBody>
          <a:bodyPr/>
          <a:lstStyle/>
          <a:p>
            <a:pPr eaLnBrk="1" hangingPunct="1"/>
            <a:r>
              <a:rPr lang="en-US" altLang="en-US"/>
              <a:t>Rather than pounding your idea in, you encourage the person to reach for it from within.  </a:t>
            </a:r>
          </a:p>
          <a:p>
            <a:pPr eaLnBrk="1" hangingPunct="1"/>
            <a:r>
              <a:rPr lang="en-US" altLang="en-US"/>
              <a:t>Rather than pressuring someone to change their mind, create an environment in which they can learn</a:t>
            </a:r>
          </a:p>
          <a:p>
            <a:pPr eaLnBrk="1" hangingPunct="1"/>
            <a:r>
              <a:rPr lang="en-US" altLang="en-US"/>
              <a:t>Only they can break through their own resistance, your job is to </a:t>
            </a:r>
            <a:r>
              <a:rPr lang="en-US" altLang="en-US" i="1"/>
              <a:t>help</a:t>
            </a:r>
            <a:r>
              <a:rPr lang="en-US" altLang="en-US"/>
              <a:t> them</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E097867-F281-DF25-D490-3453E77EE734}"/>
              </a:ext>
            </a:extLst>
          </p:cNvPr>
          <p:cNvSpPr>
            <a:spLocks noGrp="1" noChangeArrowheads="1"/>
          </p:cNvSpPr>
          <p:nvPr>
            <p:ph type="title"/>
          </p:nvPr>
        </p:nvSpPr>
        <p:spPr/>
        <p:txBody>
          <a:bodyPr/>
          <a:lstStyle/>
          <a:p>
            <a:pPr eaLnBrk="1" hangingPunct="1"/>
            <a:r>
              <a:rPr lang="en-US" altLang="en-US"/>
              <a:t>The  Steps</a:t>
            </a:r>
          </a:p>
        </p:txBody>
      </p:sp>
      <p:sp>
        <p:nvSpPr>
          <p:cNvPr id="50179" name="Rectangle 3">
            <a:extLst>
              <a:ext uri="{FF2B5EF4-FFF2-40B4-BE49-F238E27FC236}">
                <a16:creationId xmlns:a16="http://schemas.microsoft.com/office/drawing/2014/main" id="{5A2AFE66-10EF-BDB2-1670-EED9EB839FC5}"/>
              </a:ext>
            </a:extLst>
          </p:cNvPr>
          <p:cNvSpPr>
            <a:spLocks noGrp="1" noChangeArrowheads="1"/>
          </p:cNvSpPr>
          <p:nvPr>
            <p:ph type="body" idx="1"/>
          </p:nvPr>
        </p:nvSpPr>
        <p:spPr>
          <a:xfrm>
            <a:off x="1871663" y="2327275"/>
            <a:ext cx="6815137" cy="3736975"/>
          </a:xfrm>
        </p:spPr>
        <p:txBody>
          <a:bodyPr/>
          <a:lstStyle/>
          <a:p>
            <a:pPr eaLnBrk="1" hangingPunct="1"/>
            <a:r>
              <a:rPr lang="en-US" altLang="en-US" sz="2400"/>
              <a:t>The first barrier is your natural reaction --suspend it!  Regain your mental balance, don’t lose sight of the goal.  </a:t>
            </a:r>
            <a:r>
              <a:rPr lang="en-US" altLang="en-US" sz="2400" i="1"/>
              <a:t>Go to the balcony, distance yourself from your natural reaction</a:t>
            </a:r>
          </a:p>
          <a:p>
            <a:pPr eaLnBrk="1" hangingPunct="1"/>
            <a:r>
              <a:rPr lang="en-US" altLang="en-US" sz="2400"/>
              <a:t>Overcome the other side’s negative reaction -- don’t get drawn into an argument.  They expect you to be adversarial, instead try to listen, take their side, try to understand their position, be respectful.  </a:t>
            </a:r>
            <a:r>
              <a:rPr lang="en-US" altLang="en-US" sz="2400" i="1"/>
              <a:t>Step to their side</a:t>
            </a:r>
            <a:endParaRPr lang="en-US" altLang="en-US" sz="24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EE71813-3DEC-4770-1710-FC02A15BE7B0}"/>
              </a:ext>
            </a:extLst>
          </p:cNvPr>
          <p:cNvSpPr>
            <a:spLocks noGrp="1" noChangeArrowheads="1"/>
          </p:cNvSpPr>
          <p:nvPr>
            <p:ph type="title"/>
          </p:nvPr>
        </p:nvSpPr>
        <p:spPr>
          <a:xfrm>
            <a:off x="1871663" y="492125"/>
            <a:ext cx="6619875" cy="950913"/>
          </a:xfrm>
        </p:spPr>
        <p:txBody>
          <a:bodyPr/>
          <a:lstStyle/>
          <a:p>
            <a:pPr eaLnBrk="1" hangingPunct="1"/>
            <a:r>
              <a:rPr lang="en-US" altLang="en-US"/>
              <a:t>The  steps</a:t>
            </a:r>
          </a:p>
        </p:txBody>
      </p:sp>
      <p:sp>
        <p:nvSpPr>
          <p:cNvPr id="51203" name="Rectangle 3">
            <a:extLst>
              <a:ext uri="{FF2B5EF4-FFF2-40B4-BE49-F238E27FC236}">
                <a16:creationId xmlns:a16="http://schemas.microsoft.com/office/drawing/2014/main" id="{1F411350-3E6C-242F-DED2-EB1EAA5059BC}"/>
              </a:ext>
            </a:extLst>
          </p:cNvPr>
          <p:cNvSpPr>
            <a:spLocks noGrp="1" noChangeArrowheads="1"/>
          </p:cNvSpPr>
          <p:nvPr>
            <p:ph type="body" idx="1"/>
          </p:nvPr>
        </p:nvSpPr>
        <p:spPr>
          <a:xfrm>
            <a:off x="685800" y="1828800"/>
            <a:ext cx="8153400" cy="4267200"/>
          </a:xfrm>
        </p:spPr>
        <p:txBody>
          <a:bodyPr/>
          <a:lstStyle/>
          <a:p>
            <a:pPr eaLnBrk="1" hangingPunct="1"/>
            <a:r>
              <a:rPr lang="en-US" altLang="en-US" sz="2400"/>
              <a:t>Try to tackle the problem together, this is hard if they are digging in.  Accept what they say and </a:t>
            </a:r>
            <a:r>
              <a:rPr lang="en-US" altLang="en-US" sz="2400" i="1"/>
              <a:t>reframe it </a:t>
            </a:r>
            <a:r>
              <a:rPr lang="en-US" altLang="en-US" sz="2400"/>
              <a:t>as an attempt to deal with the problem.  Ask questions about the problem.  “Ok, I understand that the division is having financial problems this year and no one is getting raises, but this salary differential is not equitable, are there other sources for compensation that we could consider? ”</a:t>
            </a:r>
            <a:r>
              <a:rPr lang="en-US" altLang="en-US"/>
              <a:t> </a:t>
            </a:r>
          </a:p>
          <a:p>
            <a:pPr eaLnBrk="1" hangingPunct="1"/>
            <a:r>
              <a:rPr lang="en-US" altLang="en-US" sz="2400"/>
              <a:t>Try to bridge the gap between their position and yours.  Help them save face and make the outcome look like a victory for them. </a:t>
            </a:r>
            <a:r>
              <a:rPr lang="en-US" altLang="en-US" sz="2400" i="1"/>
              <a:t>Build a golden bridge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9B0893B-1A92-C6D3-5432-D5DEA79EA57F}"/>
              </a:ext>
            </a:extLst>
          </p:cNvPr>
          <p:cNvSpPr>
            <a:spLocks noGrp="1" noChangeArrowheads="1"/>
          </p:cNvSpPr>
          <p:nvPr>
            <p:ph type="title"/>
          </p:nvPr>
        </p:nvSpPr>
        <p:spPr/>
        <p:txBody>
          <a:bodyPr/>
          <a:lstStyle/>
          <a:p>
            <a:pPr eaLnBrk="1" hangingPunct="1"/>
            <a:r>
              <a:rPr lang="en-US" altLang="en-US"/>
              <a:t>The steps</a:t>
            </a:r>
          </a:p>
        </p:txBody>
      </p:sp>
      <p:sp>
        <p:nvSpPr>
          <p:cNvPr id="52227" name="Rectangle 3">
            <a:extLst>
              <a:ext uri="{FF2B5EF4-FFF2-40B4-BE49-F238E27FC236}">
                <a16:creationId xmlns:a16="http://schemas.microsoft.com/office/drawing/2014/main" id="{A3F5C120-9AB0-DEF6-5CAD-62F5E6BC8867}"/>
              </a:ext>
            </a:extLst>
          </p:cNvPr>
          <p:cNvSpPr>
            <a:spLocks noGrp="1" noChangeArrowheads="1"/>
          </p:cNvSpPr>
          <p:nvPr>
            <p:ph type="body" idx="1"/>
          </p:nvPr>
        </p:nvSpPr>
        <p:spPr/>
        <p:txBody>
          <a:bodyPr/>
          <a:lstStyle/>
          <a:p>
            <a:pPr eaLnBrk="1" hangingPunct="1"/>
            <a:r>
              <a:rPr lang="en-US" altLang="en-US"/>
              <a:t>Despite your best efforts the other side may still refuse to cooperate believing that they can beat you at the power game.  Use power not to escalate but to educate.  Show them that they cannot win alone but only together and try to bring them back to the table.  </a:t>
            </a:r>
            <a:r>
              <a:rPr lang="en-US" altLang="en-US" i="1"/>
              <a:t>Use power to educate.</a:t>
            </a:r>
            <a:endParaRPr lang="en-US" alt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4BD4177-A064-7BEE-80A8-6542211E0880}"/>
              </a:ext>
            </a:extLst>
          </p:cNvPr>
          <p:cNvSpPr>
            <a:spLocks noGrp="1" noChangeArrowheads="1"/>
          </p:cNvSpPr>
          <p:nvPr>
            <p:ph type="title"/>
          </p:nvPr>
        </p:nvSpPr>
        <p:spPr/>
        <p:txBody>
          <a:bodyPr/>
          <a:lstStyle/>
          <a:p>
            <a:pPr eaLnBrk="1" hangingPunct="1"/>
            <a:r>
              <a:rPr lang="en-US" altLang="en-US" i="1"/>
              <a:t>Step to their side</a:t>
            </a:r>
            <a:endParaRPr lang="en-US" altLang="en-US"/>
          </a:p>
        </p:txBody>
      </p:sp>
      <p:sp>
        <p:nvSpPr>
          <p:cNvPr id="53251" name="Rectangle 3">
            <a:extLst>
              <a:ext uri="{FF2B5EF4-FFF2-40B4-BE49-F238E27FC236}">
                <a16:creationId xmlns:a16="http://schemas.microsoft.com/office/drawing/2014/main" id="{8D95E6FB-6CAA-E841-B6B3-CCF174972B31}"/>
              </a:ext>
            </a:extLst>
          </p:cNvPr>
          <p:cNvSpPr>
            <a:spLocks noGrp="1" noChangeArrowheads="1"/>
          </p:cNvSpPr>
          <p:nvPr>
            <p:ph type="body" idx="1"/>
          </p:nvPr>
        </p:nvSpPr>
        <p:spPr>
          <a:xfrm>
            <a:off x="304800" y="1981200"/>
            <a:ext cx="8382000" cy="4114800"/>
          </a:xfrm>
        </p:spPr>
        <p:txBody>
          <a:bodyPr/>
          <a:lstStyle/>
          <a:p>
            <a:pPr eaLnBrk="1" hangingPunct="1"/>
            <a:r>
              <a:rPr lang="en-US" altLang="en-US"/>
              <a:t>Secret of disarming is surprise, do the opposite of what is expected</a:t>
            </a:r>
          </a:p>
          <a:p>
            <a:pPr lvl="1" eaLnBrk="1" hangingPunct="1"/>
            <a:r>
              <a:rPr lang="en-US" altLang="en-US"/>
              <a:t>Listen - actively</a:t>
            </a:r>
          </a:p>
          <a:p>
            <a:pPr lvl="1" eaLnBrk="1" hangingPunct="1"/>
            <a:r>
              <a:rPr lang="en-US" altLang="en-US"/>
              <a:t>Acknowledge - shows respect</a:t>
            </a:r>
          </a:p>
          <a:p>
            <a:pPr lvl="1" eaLnBrk="1" hangingPunct="1"/>
            <a:r>
              <a:rPr lang="en-US" altLang="en-US"/>
              <a:t>Agree - even if only on small parts</a:t>
            </a:r>
          </a:p>
          <a:p>
            <a:pPr eaLnBrk="1" hangingPunct="1"/>
            <a:r>
              <a:rPr lang="en-US" altLang="en-US"/>
              <a:t>Once the other side has been heard they will be less reactive</a:t>
            </a:r>
          </a:p>
          <a:p>
            <a:pPr eaLnBrk="1" hangingPunct="1"/>
            <a:r>
              <a:rPr lang="en-US" altLang="en-US"/>
              <a:t>Project confidence, remain calm, make eye contact, accumulate “yeses”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1813BB0-1E4E-D748-3A46-C481146A8E18}"/>
              </a:ext>
            </a:extLst>
          </p:cNvPr>
          <p:cNvSpPr>
            <a:spLocks noGrp="1" noChangeArrowheads="1"/>
          </p:cNvSpPr>
          <p:nvPr>
            <p:ph type="title"/>
          </p:nvPr>
        </p:nvSpPr>
        <p:spPr/>
        <p:txBody>
          <a:bodyPr/>
          <a:lstStyle/>
          <a:p>
            <a:pPr eaLnBrk="1" hangingPunct="1"/>
            <a:r>
              <a:rPr lang="en-US" altLang="en-US" i="1"/>
              <a:t>Reframing</a:t>
            </a:r>
          </a:p>
        </p:txBody>
      </p:sp>
      <p:sp>
        <p:nvSpPr>
          <p:cNvPr id="54275" name="Rectangle 3">
            <a:extLst>
              <a:ext uri="{FF2B5EF4-FFF2-40B4-BE49-F238E27FC236}">
                <a16:creationId xmlns:a16="http://schemas.microsoft.com/office/drawing/2014/main" id="{EC19E120-086F-DB32-01AE-DE923DA23E43}"/>
              </a:ext>
            </a:extLst>
          </p:cNvPr>
          <p:cNvSpPr>
            <a:spLocks noGrp="1" noChangeArrowheads="1"/>
          </p:cNvSpPr>
          <p:nvPr>
            <p:ph type="body" idx="1"/>
          </p:nvPr>
        </p:nvSpPr>
        <p:spPr/>
        <p:txBody>
          <a:bodyPr/>
          <a:lstStyle/>
          <a:p>
            <a:pPr eaLnBrk="1" hangingPunct="1"/>
            <a:r>
              <a:rPr lang="en-US" altLang="en-US"/>
              <a:t>Don’t reject -- change the game</a:t>
            </a:r>
          </a:p>
          <a:p>
            <a:pPr eaLnBrk="1" hangingPunct="1"/>
            <a:r>
              <a:rPr lang="en-US" altLang="en-US"/>
              <a:t>Redirect the other side’s attention away from fixed positions toward the task of identifying interests, creating options, and discussing fair standards for selecting an option</a:t>
            </a:r>
          </a:p>
          <a:p>
            <a:pPr eaLnBrk="1" hangingPunct="1"/>
            <a:r>
              <a:rPr lang="en-US" altLang="en-US"/>
              <a:t>Ask problem solving questions</a:t>
            </a:r>
          </a:p>
          <a:p>
            <a:pPr eaLnBrk="1" hangingPunct="1"/>
            <a:r>
              <a:rPr lang="en-US" altLang="en-US"/>
              <a:t>How you ask  is just as important as what you ask --- use “we”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FCAA5E3-77FF-17F1-A954-06A564CDC9FA}"/>
              </a:ext>
            </a:extLst>
          </p:cNvPr>
          <p:cNvSpPr>
            <a:spLocks noGrp="1" noChangeArrowheads="1"/>
          </p:cNvSpPr>
          <p:nvPr>
            <p:ph type="title"/>
          </p:nvPr>
        </p:nvSpPr>
        <p:spPr/>
        <p:txBody>
          <a:bodyPr/>
          <a:lstStyle/>
          <a:p>
            <a:pPr eaLnBrk="1" hangingPunct="1"/>
            <a:r>
              <a:rPr lang="en-US" altLang="en-US"/>
              <a:t>Obstacles to Agreement</a:t>
            </a:r>
          </a:p>
        </p:txBody>
      </p:sp>
      <p:sp>
        <p:nvSpPr>
          <p:cNvPr id="55299" name="Rectangle 3">
            <a:extLst>
              <a:ext uri="{FF2B5EF4-FFF2-40B4-BE49-F238E27FC236}">
                <a16:creationId xmlns:a16="http://schemas.microsoft.com/office/drawing/2014/main" id="{EB3597AD-868F-AC12-5304-D48D6E5E96A2}"/>
              </a:ext>
            </a:extLst>
          </p:cNvPr>
          <p:cNvSpPr>
            <a:spLocks noGrp="1" noChangeArrowheads="1"/>
          </p:cNvSpPr>
          <p:nvPr>
            <p:ph type="body" idx="1"/>
          </p:nvPr>
        </p:nvSpPr>
        <p:spPr/>
        <p:txBody>
          <a:bodyPr/>
          <a:lstStyle/>
          <a:p>
            <a:pPr eaLnBrk="1" hangingPunct="1"/>
            <a:r>
              <a:rPr lang="en-US" altLang="en-US"/>
              <a:t>Not their idea</a:t>
            </a:r>
          </a:p>
          <a:p>
            <a:pPr eaLnBrk="1" hangingPunct="1"/>
            <a:r>
              <a:rPr lang="en-US" altLang="en-US"/>
              <a:t>Unmet interests</a:t>
            </a:r>
          </a:p>
          <a:p>
            <a:pPr eaLnBrk="1" hangingPunct="1"/>
            <a:r>
              <a:rPr lang="en-US" altLang="en-US"/>
              <a:t>Fear of losing face</a:t>
            </a:r>
          </a:p>
          <a:p>
            <a:pPr eaLnBrk="1" hangingPunct="1"/>
            <a:r>
              <a:rPr lang="en-US" altLang="en-US"/>
              <a:t>Too much too fast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90E22A8-C8B3-9854-E5D5-A097A4FA4664}"/>
              </a:ext>
            </a:extLst>
          </p:cNvPr>
          <p:cNvSpPr>
            <a:spLocks noGrp="1" noChangeArrowheads="1"/>
          </p:cNvSpPr>
          <p:nvPr>
            <p:ph type="title"/>
          </p:nvPr>
        </p:nvSpPr>
        <p:spPr/>
        <p:txBody>
          <a:bodyPr/>
          <a:lstStyle/>
          <a:p>
            <a:pPr eaLnBrk="1" hangingPunct="1"/>
            <a:r>
              <a:rPr lang="en-US" altLang="en-US" i="1"/>
              <a:t>Build them a golden bridge</a:t>
            </a:r>
          </a:p>
        </p:txBody>
      </p:sp>
      <p:sp>
        <p:nvSpPr>
          <p:cNvPr id="56323" name="Rectangle 3">
            <a:extLst>
              <a:ext uri="{FF2B5EF4-FFF2-40B4-BE49-F238E27FC236}">
                <a16:creationId xmlns:a16="http://schemas.microsoft.com/office/drawing/2014/main" id="{D4A24552-94C5-D1B7-6E7B-F6C2E17B0304}"/>
              </a:ext>
            </a:extLst>
          </p:cNvPr>
          <p:cNvSpPr>
            <a:spLocks noGrp="1" noChangeArrowheads="1"/>
          </p:cNvSpPr>
          <p:nvPr>
            <p:ph type="body" idx="1"/>
          </p:nvPr>
        </p:nvSpPr>
        <p:spPr/>
        <p:txBody>
          <a:bodyPr/>
          <a:lstStyle/>
          <a:p>
            <a:pPr eaLnBrk="1" hangingPunct="1"/>
            <a:r>
              <a:rPr lang="en-US" altLang="en-US"/>
              <a:t>Start from where they are and try to make it easy to get over the obstacles</a:t>
            </a:r>
          </a:p>
          <a:p>
            <a:pPr eaLnBrk="1" hangingPunct="1"/>
            <a:r>
              <a:rPr lang="en-US" altLang="en-US"/>
              <a:t>Involve the other side in finding a solution</a:t>
            </a:r>
          </a:p>
          <a:p>
            <a:pPr eaLnBrk="1" hangingPunct="1"/>
            <a:r>
              <a:rPr lang="en-US" altLang="en-US"/>
              <a:t>Ask for and build on their ideas</a:t>
            </a:r>
          </a:p>
          <a:p>
            <a:pPr eaLnBrk="1" hangingPunct="1"/>
            <a:r>
              <a:rPr lang="en-US" altLang="en-US"/>
              <a:t>Offer choices -- go slow</a:t>
            </a:r>
          </a:p>
          <a:p>
            <a:pPr eaLnBrk="1" hangingPunct="1"/>
            <a:r>
              <a:rPr lang="en-US" altLang="en-US"/>
              <a:t>Try to satisfy some unmet interests</a:t>
            </a:r>
          </a:p>
          <a:p>
            <a:pPr eaLnBrk="1" hangingPunct="1"/>
            <a:r>
              <a:rPr lang="en-US" altLang="en-US"/>
              <a:t>Help them save face</a:t>
            </a:r>
          </a:p>
          <a:p>
            <a:pPr eaLnBrk="1" hangingPunct="1"/>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87" y="363255"/>
            <a:ext cx="7918825" cy="742950"/>
          </a:xfrm>
        </p:spPr>
        <p:txBody>
          <a:bodyPr/>
          <a:lstStyle/>
          <a:p>
            <a:pPr algn="ctr" fontAlgn="ctr">
              <a:lnSpc>
                <a:spcPts val="2100"/>
              </a:lnSpc>
              <a:spcBef>
                <a:spcPts val="0"/>
              </a:spcBef>
              <a:spcAft>
                <a:spcPts val="0"/>
              </a:spcAft>
            </a:pPr>
            <a:r>
              <a:rPr lang="en-US" dirty="0">
                <a:latin typeface="Rockwell"/>
              </a:rPr>
              <a:t>K-Club Special: Mentored Career Development Award to Promote Faculty Diversity in Biomedical Research (K01 Independent Clinical Trial Required)</a:t>
            </a:r>
            <a:br>
              <a:rPr lang="en-US" dirty="0">
                <a:latin typeface="Rockwell"/>
              </a:rPr>
            </a:br>
            <a:endParaRPr lang="en-US" dirty="0">
              <a:effectLst/>
            </a:endParaRPr>
          </a:p>
        </p:txBody>
      </p:sp>
      <p:sp>
        <p:nvSpPr>
          <p:cNvPr id="3" name="Content Placeholder 2"/>
          <p:cNvSpPr>
            <a:spLocks noGrp="1"/>
          </p:cNvSpPr>
          <p:nvPr>
            <p:ph idx="1"/>
          </p:nvPr>
        </p:nvSpPr>
        <p:spPr>
          <a:xfrm>
            <a:off x="533429" y="1483311"/>
            <a:ext cx="8229571" cy="4145964"/>
          </a:xfrm>
        </p:spPr>
        <p:txBody>
          <a:bodyPr/>
          <a:lstStyle/>
          <a:p>
            <a:pPr marL="228600" indent="-228600" fontAlgn="ctr">
              <a:lnSpc>
                <a:spcPts val="1950"/>
              </a:lnSpc>
              <a:spcBef>
                <a:spcPts val="0"/>
              </a:spcBef>
              <a:spcAft>
                <a:spcPts val="0"/>
              </a:spcAft>
            </a:pPr>
            <a:r>
              <a:rPr lang="en-US" sz="2000" b="0" i="0" dirty="0">
                <a:solidFill>
                  <a:srgbClr val="333333"/>
                </a:solidFill>
                <a:effectLst/>
                <a:latin typeface="azo-sans-web"/>
              </a:rPr>
              <a:t>This FOA is designed specifically for candidates proposing to serve as the</a:t>
            </a:r>
            <a:r>
              <a:rPr lang="en-US" sz="2000" b="1" i="0" dirty="0">
                <a:solidFill>
                  <a:srgbClr val="333333"/>
                </a:solidFill>
                <a:effectLst/>
                <a:latin typeface="azo-sans-web"/>
              </a:rPr>
              <a:t> lead investigator of an independent clinical trial, a clinical trial feasibility study, or a separate ancillary clinical trial, as part of their research and career development.</a:t>
            </a:r>
          </a:p>
          <a:p>
            <a:pPr marL="228600" indent="-228600" fontAlgn="ctr">
              <a:lnSpc>
                <a:spcPts val="1950"/>
              </a:lnSpc>
              <a:spcBef>
                <a:spcPts val="0"/>
              </a:spcBef>
              <a:spcAft>
                <a:spcPts val="0"/>
              </a:spcAft>
            </a:pPr>
            <a:endParaRPr lang="en-US" sz="2000" b="1" dirty="0">
              <a:solidFill>
                <a:srgbClr val="333333"/>
              </a:solidFill>
              <a:latin typeface="azo-sans-web"/>
            </a:endParaRPr>
          </a:p>
          <a:p>
            <a:pPr marL="228600" indent="-228600" fontAlgn="ctr">
              <a:lnSpc>
                <a:spcPts val="1950"/>
              </a:lnSpc>
              <a:spcBef>
                <a:spcPts val="0"/>
              </a:spcBef>
              <a:spcAft>
                <a:spcPts val="0"/>
              </a:spcAft>
            </a:pPr>
            <a:endParaRPr lang="en-US" sz="2000" b="1" i="0" dirty="0">
              <a:solidFill>
                <a:srgbClr val="333333"/>
              </a:solidFill>
              <a:effectLst/>
            </a:endParaRPr>
          </a:p>
          <a:p>
            <a:pPr marL="228600" indent="-228600" fontAlgn="ctr">
              <a:lnSpc>
                <a:spcPts val="1950"/>
              </a:lnSpc>
              <a:spcBef>
                <a:spcPts val="0"/>
              </a:spcBef>
              <a:spcAft>
                <a:spcPts val="0"/>
              </a:spcAft>
            </a:pPr>
            <a:r>
              <a:rPr lang="en-US" sz="2000" b="0" i="0" dirty="0">
                <a:solidFill>
                  <a:srgbClr val="333333"/>
                </a:solidFill>
                <a:effectLst/>
                <a:latin typeface="azo-sans-web"/>
              </a:rPr>
              <a:t>NIH will contribute up to $100,000 per year toward the salary of the career award recipient. NHLBI will contribute up to $30,000 per year toward the research development costs of the award recipient, which must be justified and consistent with the stage of development of the candidate and the proportion of time to be spent in research or career development activities.</a:t>
            </a:r>
            <a:endParaRPr lang="en-US" sz="2000" b="0" i="0" dirty="0">
              <a:solidFill>
                <a:srgbClr val="333333"/>
              </a:solidFill>
              <a:effectLst/>
            </a:endParaRPr>
          </a:p>
          <a:p>
            <a:pPr marL="0" indent="0" fontAlgn="ctr">
              <a:lnSpc>
                <a:spcPts val="1950"/>
              </a:lnSpc>
              <a:spcBef>
                <a:spcPts val="0"/>
              </a:spcBef>
              <a:spcAft>
                <a:spcPts val="0"/>
              </a:spcAft>
              <a:buNone/>
            </a:pPr>
            <a:endParaRPr lang="en-US" sz="2000" b="1" dirty="0">
              <a:solidFill>
                <a:srgbClr val="333333"/>
              </a:solidFill>
              <a:cs typeface="Calibri"/>
            </a:endParaRPr>
          </a:p>
          <a:p>
            <a:pPr marL="0" indent="0" fontAlgn="ctr">
              <a:lnSpc>
                <a:spcPts val="1950"/>
              </a:lnSpc>
              <a:spcBef>
                <a:spcPts val="0"/>
              </a:spcBef>
              <a:spcAft>
                <a:spcPts val="0"/>
              </a:spcAft>
              <a:buNone/>
            </a:pPr>
            <a:endParaRPr lang="en-US" sz="2000" b="1" dirty="0">
              <a:solidFill>
                <a:srgbClr val="333333"/>
              </a:solidFill>
              <a:cs typeface="Calibri"/>
            </a:endParaRPr>
          </a:p>
          <a:p>
            <a:pPr marL="0" indent="0" fontAlgn="ctr">
              <a:lnSpc>
                <a:spcPts val="1950"/>
              </a:lnSpc>
              <a:spcBef>
                <a:spcPts val="0"/>
              </a:spcBef>
              <a:spcAft>
                <a:spcPts val="0"/>
              </a:spcAft>
              <a:buNone/>
            </a:pPr>
            <a:r>
              <a:rPr lang="en-US" sz="2000" b="1" dirty="0">
                <a:solidFill>
                  <a:srgbClr val="333333"/>
                </a:solidFill>
                <a:cs typeface="Calibri"/>
              </a:rPr>
              <a:t>Deadline: </a:t>
            </a:r>
            <a:r>
              <a:rPr lang="en-US" sz="2000" b="0" i="0" dirty="0">
                <a:solidFill>
                  <a:srgbClr val="333333"/>
                </a:solidFill>
                <a:effectLst/>
              </a:rPr>
              <a:t>February 13, 2024, by 5:00</a:t>
            </a:r>
            <a:endParaRPr lang="en-US" sz="2000" b="1" dirty="0">
              <a:solidFill>
                <a:schemeClr val="tx1"/>
              </a:solidFill>
              <a:cs typeface="Calibri"/>
            </a:endParaRPr>
          </a:p>
        </p:txBody>
      </p:sp>
      <p:sp>
        <p:nvSpPr>
          <p:cNvPr id="4" name="Slide Number Placeholder 3"/>
          <p:cNvSpPr>
            <a:spLocks noGrp="1"/>
          </p:cNvSpPr>
          <p:nvPr>
            <p:ph type="sldNum" sz="quarter" idx="10"/>
          </p:nvPr>
        </p:nvSpPr>
        <p:spPr/>
        <p:txBody>
          <a:bodyPr/>
          <a:lstStyle/>
          <a:p>
            <a:pPr marL="0" marR="0" lvl="0" indent="0" algn="r" defTabSz="609608" rtl="0" eaLnBrk="0" fontAlgn="auto" latinLnBrk="0" hangingPunct="0">
              <a:lnSpc>
                <a:spcPct val="100000"/>
              </a:lnSpc>
              <a:spcBef>
                <a:spcPts val="0"/>
              </a:spcBef>
              <a:spcAft>
                <a:spcPts val="0"/>
              </a:spcAft>
              <a:buClrTx/>
              <a:buSzTx/>
              <a:buFontTx/>
              <a:buNone/>
              <a:tabLst/>
              <a:defRPr/>
            </a:pPr>
            <a:fld id="{01D945C9-0277-4107-B589-EC55ECD240BC}" type="slidenum">
              <a:rPr kumimoji="0" lang="en-US" sz="734" b="0" i="0" u="none" strike="noStrike" kern="1200" cap="none" spc="0" normalizeH="0" baseline="0" noProof="0">
                <a:ln>
                  <a:noFill/>
                </a:ln>
                <a:solidFill>
                  <a:prstClr val="white">
                    <a:lumMod val="50000"/>
                  </a:prstClr>
                </a:solidFill>
                <a:effectLst>
                  <a:outerShdw blurRad="38100" dist="38100" dir="2700000" algn="tl">
                    <a:srgbClr val="000000">
                      <a:alpha val="43137"/>
                    </a:srgbClr>
                  </a:outerShdw>
                </a:effectLst>
                <a:uLnTx/>
                <a:uFillTx/>
                <a:latin typeface="Tw Cen MT"/>
                <a:ea typeface="MS PGothic" panose="020B0600070205080204" pitchFamily="34" charset="-128"/>
                <a:cs typeface="+mn-cs"/>
              </a:rPr>
              <a:pPr marL="0" marR="0" lvl="0" indent="0" algn="r" defTabSz="609608" rtl="0" eaLnBrk="0" fontAlgn="auto" latinLnBrk="0" hangingPunct="0">
                <a:lnSpc>
                  <a:spcPct val="100000"/>
                </a:lnSpc>
                <a:spcBef>
                  <a:spcPts val="0"/>
                </a:spcBef>
                <a:spcAft>
                  <a:spcPts val="0"/>
                </a:spcAft>
                <a:buClrTx/>
                <a:buSzTx/>
                <a:buFontTx/>
                <a:buNone/>
                <a:tabLst/>
                <a:defRPr/>
              </a:pPr>
              <a:t>4</a:t>
            </a:fld>
            <a:endParaRPr kumimoji="0" lang="en-US" sz="734" b="0" i="0" u="none" strike="noStrike" kern="1200" cap="none" spc="0" normalizeH="0" baseline="0" noProof="0">
              <a:ln>
                <a:noFill/>
              </a:ln>
              <a:solidFill>
                <a:prstClr val="white">
                  <a:lumMod val="50000"/>
                </a:prstClr>
              </a:solidFill>
              <a:effectLst>
                <a:outerShdw blurRad="38100" dist="38100" dir="2700000" algn="tl">
                  <a:srgbClr val="000000">
                    <a:alpha val="43137"/>
                  </a:srgbClr>
                </a:outerShdw>
              </a:effectLst>
              <a:uLnTx/>
              <a:uFillTx/>
              <a:latin typeface="Tw Cen MT"/>
              <a:ea typeface="MS PGothic" panose="020B0600070205080204" pitchFamily="34" charset="-128"/>
              <a:cs typeface="+mn-cs"/>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nvGraphicFramePr>
        <p:xfrm>
          <a:off x="1657349" y="5953125"/>
          <a:ext cx="5829300" cy="447676"/>
        </p:xfrm>
        <a:graphic>
          <a:graphicData uri="http://schemas.openxmlformats.org/drawingml/2006/table">
            <a:tbl>
              <a:tblPr firstRow="1" firstCol="1" bandRow="1">
                <a:tableStyleId>{5C22544A-7EE6-4342-B048-85BDC9FD1C3A}</a:tableStyleId>
              </a:tblPr>
              <a:tblGrid>
                <a:gridCol w="5829300">
                  <a:extLst>
                    <a:ext uri="{9D8B030D-6E8A-4147-A177-3AD203B41FA5}">
                      <a16:colId xmlns:a16="http://schemas.microsoft.com/office/drawing/2014/main" val="3134160710"/>
                    </a:ext>
                  </a:extLst>
                </a:gridCol>
              </a:tblGrid>
              <a:tr h="447676">
                <a:tc>
                  <a:txBody>
                    <a:bodyPr/>
                    <a:lstStyle/>
                    <a:p>
                      <a:pPr lvl="0" algn="ctr">
                        <a:buNone/>
                      </a:pPr>
                      <a:r>
                        <a:rPr lang="en-US" sz="1800" dirty="0">
                          <a:hlinkClick r:id="rId3"/>
                        </a:rPr>
                        <a:t>More Information Here</a:t>
                      </a:r>
                      <a:endParaRPr lang="en-US" sz="1800" dirty="0"/>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41598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775"/>
            <a:ext cx="8519433" cy="611866"/>
          </a:xfrm>
        </p:spPr>
        <p:txBody>
          <a:bodyPr/>
          <a:lstStyle/>
          <a:p>
            <a:pPr algn="ctr"/>
            <a:r>
              <a:rPr lang="en-US" dirty="0">
                <a:latin typeface="Rockwell"/>
              </a:rPr>
              <a:t>K-Club Special: University Research Committee (URC) Grants 2024-25 Cycle </a:t>
            </a:r>
            <a:br>
              <a:rPr lang="en-US" dirty="0">
                <a:latin typeface="Rockwell"/>
              </a:rPr>
            </a:br>
            <a:endParaRPr lang="en-US" sz="2800" dirty="0"/>
          </a:p>
        </p:txBody>
      </p:sp>
      <p:sp>
        <p:nvSpPr>
          <p:cNvPr id="3" name="Content Placeholder 2"/>
          <p:cNvSpPr>
            <a:spLocks noGrp="1"/>
          </p:cNvSpPr>
          <p:nvPr>
            <p:ph idx="1"/>
          </p:nvPr>
        </p:nvSpPr>
        <p:spPr>
          <a:xfrm>
            <a:off x="457200" y="1290094"/>
            <a:ext cx="8305800" cy="3582531"/>
          </a:xfrm>
        </p:spPr>
        <p:txBody>
          <a:bodyPr/>
          <a:lstStyle/>
          <a:p>
            <a:pPr algn="l"/>
            <a:r>
              <a:rPr lang="en-US" sz="2000" b="0" i="0" dirty="0">
                <a:solidFill>
                  <a:srgbClr val="333333"/>
                </a:solidFill>
                <a:effectLst/>
              </a:rPr>
              <a:t>The URC promotes rigorous and innovative scholarship in all academic disciplines to benefit the Emory community and beyond. The URC supports:</a:t>
            </a:r>
          </a:p>
          <a:p>
            <a:pPr marL="266703" lvl="1" indent="0">
              <a:buNone/>
            </a:pPr>
            <a:r>
              <a:rPr lang="en-US" sz="1733" b="0" i="0" dirty="0">
                <a:solidFill>
                  <a:srgbClr val="333333"/>
                </a:solidFill>
                <a:effectLst/>
              </a:rPr>
              <a:t>• </a:t>
            </a:r>
            <a:r>
              <a:rPr lang="en-US" sz="1733" b="1" i="0" dirty="0">
                <a:solidFill>
                  <a:srgbClr val="333333"/>
                </a:solidFill>
                <a:effectLst/>
              </a:rPr>
              <a:t>Early career faculty on their path toward research independence</a:t>
            </a:r>
          </a:p>
          <a:p>
            <a:pPr marL="266703" lvl="1" indent="0">
              <a:buNone/>
            </a:pPr>
            <a:r>
              <a:rPr lang="en-US" sz="1733" b="0" i="0" dirty="0">
                <a:solidFill>
                  <a:srgbClr val="333333"/>
                </a:solidFill>
                <a:effectLst/>
              </a:rPr>
              <a:t>• More advanced faculty who wish to engage novel questions that enhance their expertise</a:t>
            </a:r>
          </a:p>
          <a:p>
            <a:pPr marL="266703" lvl="1" indent="0">
              <a:buNone/>
            </a:pPr>
            <a:r>
              <a:rPr lang="en-US" sz="1733" b="0" i="0" dirty="0">
                <a:solidFill>
                  <a:srgbClr val="333333"/>
                </a:solidFill>
                <a:effectLst/>
              </a:rPr>
              <a:t>• Teams of faculty who seek to transcend the boundaries of their respective disciplines and undertake transformative research</a:t>
            </a:r>
          </a:p>
          <a:p>
            <a:pPr marL="285750" indent="-285750">
              <a:buFont typeface="Arial" panose="020B0604020202020204" pitchFamily="34" charset="0"/>
              <a:buChar char="•"/>
            </a:pPr>
            <a:r>
              <a:rPr lang="en-US" sz="2000" b="0" i="0" dirty="0">
                <a:solidFill>
                  <a:srgbClr val="333333"/>
                </a:solidFill>
                <a:effectLst/>
              </a:rPr>
              <a:t>Except for the Interdisciplinary category, award maximums are $30,000, and most URC proposals will have only one principal investigator (PI). Interdisciplinary proposals with two or more PIs may request up to $40,000 per award.</a:t>
            </a:r>
          </a:p>
          <a:p>
            <a:pPr marL="285750" indent="-285750">
              <a:buFont typeface="Arial" panose="020B0604020202020204" pitchFamily="34" charset="0"/>
              <a:buChar char="•"/>
            </a:pPr>
            <a:endParaRPr lang="en-US" sz="2000" dirty="0">
              <a:solidFill>
                <a:srgbClr val="333333"/>
              </a:solidFill>
            </a:endParaRPr>
          </a:p>
          <a:p>
            <a:pPr marL="0" indent="0">
              <a:buNone/>
            </a:pPr>
            <a:r>
              <a:rPr lang="en-US" sz="2000" b="1" i="0" dirty="0">
                <a:solidFill>
                  <a:srgbClr val="333333"/>
                </a:solidFill>
                <a:effectLst/>
              </a:rPr>
              <a:t>Deadline: </a:t>
            </a:r>
            <a:r>
              <a:rPr lang="en-US" sz="2000" b="0" i="0" dirty="0">
                <a:solidFill>
                  <a:srgbClr val="333333"/>
                </a:solidFill>
                <a:effectLst/>
              </a:rPr>
              <a:t>January 17, 2024 11 pm</a:t>
            </a:r>
            <a:endParaRPr lang="en-US" sz="2000" b="1" i="0" dirty="0">
              <a:solidFill>
                <a:srgbClr val="333333"/>
              </a:solidFill>
              <a:effectLst/>
            </a:endParaRPr>
          </a:p>
          <a:p>
            <a:endParaRPr lang="en-US" sz="2000" b="1"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609608" rtl="0" eaLnBrk="0" fontAlgn="auto" latinLnBrk="0" hangingPunct="0">
              <a:lnSpc>
                <a:spcPct val="100000"/>
              </a:lnSpc>
              <a:spcBef>
                <a:spcPts val="0"/>
              </a:spcBef>
              <a:spcAft>
                <a:spcPts val="0"/>
              </a:spcAft>
              <a:buClrTx/>
              <a:buSzTx/>
              <a:buFontTx/>
              <a:buNone/>
              <a:tabLst/>
              <a:defRPr/>
            </a:pPr>
            <a:fld id="{01D945C9-0277-4107-B589-EC55ECD240BC}" type="slidenum">
              <a:rPr kumimoji="0" lang="en-US" sz="734" b="0" i="0" u="none" strike="noStrike" kern="1200" cap="none" spc="0" normalizeH="0" baseline="0" noProof="0">
                <a:ln>
                  <a:noFill/>
                </a:ln>
                <a:solidFill>
                  <a:prstClr val="white">
                    <a:lumMod val="50000"/>
                  </a:prstClr>
                </a:solidFill>
                <a:effectLst>
                  <a:outerShdw blurRad="38100" dist="38100" dir="2700000" algn="tl">
                    <a:srgbClr val="000000">
                      <a:alpha val="43137"/>
                    </a:srgbClr>
                  </a:outerShdw>
                </a:effectLst>
                <a:uLnTx/>
                <a:uFillTx/>
                <a:latin typeface="Tw Cen MT"/>
                <a:ea typeface="MS PGothic" panose="020B0600070205080204" pitchFamily="34" charset="-128"/>
                <a:cs typeface="+mn-cs"/>
              </a:rPr>
              <a:pPr marL="0" marR="0" lvl="0" indent="0" algn="r" defTabSz="609608" rtl="0" eaLnBrk="0" fontAlgn="auto" latinLnBrk="0" hangingPunct="0">
                <a:lnSpc>
                  <a:spcPct val="100000"/>
                </a:lnSpc>
                <a:spcBef>
                  <a:spcPts val="0"/>
                </a:spcBef>
                <a:spcAft>
                  <a:spcPts val="0"/>
                </a:spcAft>
                <a:buClrTx/>
                <a:buSzTx/>
                <a:buFontTx/>
                <a:buNone/>
                <a:tabLst/>
                <a:defRPr/>
              </a:pPr>
              <a:t>5</a:t>
            </a:fld>
            <a:endParaRPr kumimoji="0" lang="en-US" sz="734" b="0" i="0" u="none" strike="noStrike" kern="1200" cap="none" spc="0" normalizeH="0" baseline="0" noProof="0">
              <a:ln>
                <a:noFill/>
              </a:ln>
              <a:solidFill>
                <a:prstClr val="white">
                  <a:lumMod val="50000"/>
                </a:prstClr>
              </a:solidFill>
              <a:effectLst>
                <a:outerShdw blurRad="38100" dist="38100" dir="2700000" algn="tl">
                  <a:srgbClr val="000000">
                    <a:alpha val="43137"/>
                  </a:srgbClr>
                </a:outerShdw>
              </a:effectLst>
              <a:uLnTx/>
              <a:uFillTx/>
              <a:latin typeface="Tw Cen MT"/>
              <a:ea typeface="MS PGothic" panose="020B0600070205080204" pitchFamily="34" charset="-128"/>
              <a:cs typeface="+mn-cs"/>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nvGraphicFramePr>
        <p:xfrm>
          <a:off x="584084" y="6025104"/>
          <a:ext cx="7975832" cy="690107"/>
        </p:xfrm>
        <a:graphic>
          <a:graphicData uri="http://schemas.openxmlformats.org/drawingml/2006/table">
            <a:tbl>
              <a:tblPr firstRow="1" firstCol="1" bandRow="1">
                <a:tableStyleId>{5C22544A-7EE6-4342-B048-85BDC9FD1C3A}</a:tableStyleId>
              </a:tblPr>
              <a:tblGrid>
                <a:gridCol w="7975832">
                  <a:extLst>
                    <a:ext uri="{9D8B030D-6E8A-4147-A177-3AD203B41FA5}">
                      <a16:colId xmlns:a16="http://schemas.microsoft.com/office/drawing/2014/main" val="3134160710"/>
                    </a:ext>
                  </a:extLst>
                </a:gridCol>
              </a:tblGrid>
              <a:tr h="690107">
                <a:tc>
                  <a:txBody>
                    <a:bodyPr/>
                    <a:lstStyle/>
                    <a:p>
                      <a:pPr lvl="0" algn="ctr">
                        <a:buNone/>
                      </a:pPr>
                      <a:r>
                        <a:rPr lang="en-US" sz="1800" dirty="0">
                          <a:hlinkClick r:id="rId3"/>
                        </a:rPr>
                        <a:t>More Information Here</a:t>
                      </a:r>
                      <a:endParaRPr lang="en-US" sz="1800" b="0" u="none" dirty="0">
                        <a:solidFill>
                          <a:schemeClr val="bg1"/>
                        </a:solidFill>
                      </a:endParaRPr>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267813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BBE6-753F-1DCB-07BA-245950FA4EDF}"/>
              </a:ext>
            </a:extLst>
          </p:cNvPr>
          <p:cNvSpPr>
            <a:spLocks noGrp="1"/>
          </p:cNvSpPr>
          <p:nvPr>
            <p:ph type="title"/>
          </p:nvPr>
        </p:nvSpPr>
        <p:spPr/>
        <p:txBody>
          <a:bodyPr/>
          <a:lstStyle/>
          <a:p>
            <a:r>
              <a:rPr lang="en-US" dirty="0"/>
              <a:t>Today’s K-Club</a:t>
            </a:r>
          </a:p>
        </p:txBody>
      </p:sp>
      <p:pic>
        <p:nvPicPr>
          <p:cNvPr id="6" name="Content Placeholder 5">
            <a:extLst>
              <a:ext uri="{FF2B5EF4-FFF2-40B4-BE49-F238E27FC236}">
                <a16:creationId xmlns:a16="http://schemas.microsoft.com/office/drawing/2014/main" id="{5A5190C9-3663-E5F1-ABBC-0783BED226D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1709042" y="1371600"/>
            <a:ext cx="5725916" cy="5334000"/>
          </a:xfrm>
        </p:spPr>
      </p:pic>
      <p:sp>
        <p:nvSpPr>
          <p:cNvPr id="4" name="Slide Number Placeholder 3">
            <a:extLst>
              <a:ext uri="{FF2B5EF4-FFF2-40B4-BE49-F238E27FC236}">
                <a16:creationId xmlns:a16="http://schemas.microsoft.com/office/drawing/2014/main" id="{FC2E1D7E-F00A-5348-AB03-89547799FA25}"/>
              </a:ext>
            </a:extLst>
          </p:cNvPr>
          <p:cNvSpPr>
            <a:spLocks noGrp="1"/>
          </p:cNvSpPr>
          <p:nvPr>
            <p:ph type="sldNum" sz="quarter" idx="10"/>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01D945C9-0277-4107-B589-EC55ECD240BC}" type="slidenum">
              <a:rPr kumimoji="0" lang="en-US" sz="734" b="0" i="0" u="none" strike="noStrike" kern="1200" cap="none" spc="0" normalizeH="0" baseline="0" noProof="0" smtClean="0">
                <a:ln>
                  <a:noFill/>
                </a:ln>
                <a:solidFill>
                  <a:prstClr val="white">
                    <a:lumMod val="50000"/>
                  </a:prstClr>
                </a:solidFill>
                <a:effectLst/>
                <a:uLnTx/>
                <a:uFillTx/>
                <a:latin typeface="Tw Cen MT"/>
                <a:ea typeface="MS PGothic" panose="020B0600070205080204" pitchFamily="34" charset="-128"/>
                <a:cs typeface="+mn-cs"/>
              </a:rPr>
              <a:pPr marL="0" marR="0" lvl="0" indent="0" algn="r" defTabSz="914400" rtl="0" eaLnBrk="0" fontAlgn="auto" latinLnBrk="0" hangingPunct="0">
                <a:lnSpc>
                  <a:spcPct val="100000"/>
                </a:lnSpc>
                <a:spcBef>
                  <a:spcPts val="0"/>
                </a:spcBef>
                <a:spcAft>
                  <a:spcPts val="0"/>
                </a:spcAft>
                <a:buClrTx/>
                <a:buSzTx/>
                <a:buFontTx/>
                <a:buNone/>
                <a:tabLst/>
                <a:defRPr/>
              </a:pPr>
              <a:t>6</a:t>
            </a:fld>
            <a:endParaRPr kumimoji="0" lang="en-US" sz="734" b="0" i="0" u="none" strike="noStrike" kern="1200" cap="none" spc="0" normalizeH="0" baseline="0" noProof="0">
              <a:ln>
                <a:noFill/>
              </a:ln>
              <a:solidFill>
                <a:prstClr val="white">
                  <a:lumMod val="50000"/>
                </a:prstClr>
              </a:solidFill>
              <a:effectLst/>
              <a:uLnTx/>
              <a:uFillTx/>
              <a:latin typeface="Tw Cen MT"/>
              <a:ea typeface="MS PGothic" panose="020B0600070205080204" pitchFamily="34" charset="-128"/>
              <a:cs typeface="+mn-cs"/>
            </a:endParaRPr>
          </a:p>
        </p:txBody>
      </p:sp>
    </p:spTree>
    <p:extLst>
      <p:ext uri="{BB962C8B-B14F-4D97-AF65-F5344CB8AC3E}">
        <p14:creationId xmlns:p14="http://schemas.microsoft.com/office/powerpoint/2010/main" val="231999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3143A2E-B4DF-4D90-EC5E-E4D2B09422D2}"/>
              </a:ext>
            </a:extLst>
          </p:cNvPr>
          <p:cNvSpPr>
            <a:spLocks noGrp="1" noChangeArrowheads="1"/>
          </p:cNvSpPr>
          <p:nvPr>
            <p:ph type="ctrTitle"/>
          </p:nvPr>
        </p:nvSpPr>
        <p:spPr>
          <a:xfrm>
            <a:off x="2843213" y="1066800"/>
            <a:ext cx="6300787" cy="2438400"/>
          </a:xfrm>
        </p:spPr>
        <p:txBody>
          <a:bodyPr/>
          <a:lstStyle/>
          <a:p>
            <a:pPr algn="l" eaLnBrk="1" hangingPunct="1"/>
            <a:r>
              <a:rPr lang="en-US" altLang="en-US" sz="3500" b="1"/>
              <a:t>Conflict Management:</a:t>
            </a:r>
            <a:r>
              <a:rPr lang="en-US" altLang="en-US" sz="3500"/>
              <a:t> </a:t>
            </a:r>
            <a:br>
              <a:rPr lang="en-US" altLang="en-US" sz="3500"/>
            </a:br>
            <a:r>
              <a:rPr lang="en-US" altLang="en-US" sz="3500"/>
              <a:t>Building Tools and Knowing When to Use Them</a:t>
            </a:r>
            <a:endParaRPr lang="en-US" altLang="en-US" sz="3100"/>
          </a:p>
        </p:txBody>
      </p:sp>
      <p:sp>
        <p:nvSpPr>
          <p:cNvPr id="25603" name="Rectangle 3">
            <a:extLst>
              <a:ext uri="{FF2B5EF4-FFF2-40B4-BE49-F238E27FC236}">
                <a16:creationId xmlns:a16="http://schemas.microsoft.com/office/drawing/2014/main" id="{E9BCE9CC-C4C4-731A-392F-741266EBB782}"/>
              </a:ext>
            </a:extLst>
          </p:cNvPr>
          <p:cNvSpPr>
            <a:spLocks noGrp="1" noChangeArrowheads="1"/>
          </p:cNvSpPr>
          <p:nvPr>
            <p:ph type="subTitle" idx="1"/>
          </p:nvPr>
        </p:nvSpPr>
        <p:spPr>
          <a:xfrm>
            <a:off x="2895600" y="3435350"/>
            <a:ext cx="5638800" cy="3429000"/>
          </a:xfrm>
        </p:spPr>
        <p:txBody>
          <a:bodyPr/>
          <a:lstStyle/>
          <a:p>
            <a:pPr algn="l" eaLnBrk="1" hangingPunct="1"/>
            <a:endParaRPr lang="en-US" altLang="en-US" sz="2600"/>
          </a:p>
          <a:p>
            <a:pPr algn="l" eaLnBrk="1" hangingPunct="1"/>
            <a:r>
              <a:rPr lang="en-US" altLang="en-US" sz="2400"/>
              <a:t>Shari Barkin, MD, MSHS</a:t>
            </a:r>
          </a:p>
          <a:p>
            <a:pPr algn="l" eaLnBrk="1" hangingPunct="1"/>
            <a:r>
              <a:rPr lang="en-US" altLang="en-US" sz="2400"/>
              <a:t>Jesse Ball DuPont Endowed Chair</a:t>
            </a:r>
          </a:p>
          <a:p>
            <a:pPr algn="l" eaLnBrk="1" hangingPunct="1"/>
            <a:r>
              <a:rPr lang="en-US" altLang="en-US" sz="2400"/>
              <a:t>Professor of Pediatrics</a:t>
            </a:r>
          </a:p>
          <a:p>
            <a:pPr algn="l" eaLnBrk="1" hangingPunct="1"/>
            <a:r>
              <a:rPr lang="en-US" altLang="en-US" sz="2400"/>
              <a:t>Chair Department of Pediatrics</a:t>
            </a:r>
          </a:p>
          <a:p>
            <a:pPr algn="l" eaLnBrk="1" hangingPunct="1"/>
            <a:r>
              <a:rPr lang="en-US" altLang="en-US" sz="2400"/>
              <a:t>Physician-in-Chief</a:t>
            </a:r>
          </a:p>
          <a:p>
            <a:pPr algn="l" eaLnBrk="1" hangingPunct="1"/>
            <a:r>
              <a:rPr lang="en-US" altLang="en-US" sz="2400"/>
              <a:t>Fall 2023</a:t>
            </a:r>
          </a:p>
          <a:p>
            <a:pPr algn="l" eaLnBrk="1" hangingPunct="1"/>
            <a:endParaRPr lang="en-US" altLang="en-US" sz="2600"/>
          </a:p>
          <a:p>
            <a:pPr algn="l" eaLnBrk="1" hangingPunct="1"/>
            <a:endParaRPr lang="en-US" altLang="en-US" sz="2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56E22E1-6010-26DF-1A29-0620EDEC9C24}"/>
              </a:ext>
            </a:extLst>
          </p:cNvPr>
          <p:cNvSpPr>
            <a:spLocks noGrp="1" noChangeArrowheads="1"/>
          </p:cNvSpPr>
          <p:nvPr>
            <p:ph type="title"/>
          </p:nvPr>
        </p:nvSpPr>
        <p:spPr/>
        <p:txBody>
          <a:bodyPr/>
          <a:lstStyle/>
          <a:p>
            <a:pPr eaLnBrk="1" hangingPunct="1"/>
            <a:r>
              <a:rPr lang="en-US" altLang="en-US"/>
              <a:t>What is Conflict Management?</a:t>
            </a:r>
          </a:p>
        </p:txBody>
      </p:sp>
      <p:sp>
        <p:nvSpPr>
          <p:cNvPr id="26627" name="Rectangle 3">
            <a:extLst>
              <a:ext uri="{FF2B5EF4-FFF2-40B4-BE49-F238E27FC236}">
                <a16:creationId xmlns:a16="http://schemas.microsoft.com/office/drawing/2014/main" id="{B71683AE-5BD6-68FA-790C-C5B51F9DAB0A}"/>
              </a:ext>
            </a:extLst>
          </p:cNvPr>
          <p:cNvSpPr>
            <a:spLocks noGrp="1" noChangeArrowheads="1"/>
          </p:cNvSpPr>
          <p:nvPr>
            <p:ph type="body" idx="1"/>
          </p:nvPr>
        </p:nvSpPr>
        <p:spPr/>
        <p:txBody>
          <a:bodyPr/>
          <a:lstStyle/>
          <a:p>
            <a:pPr marL="0" indent="0" eaLnBrk="1" hangingPunct="1">
              <a:buFont typeface="Wingdings" panose="05000000000000000000" pitchFamily="2" charset="2"/>
              <a:buNone/>
            </a:pPr>
            <a:r>
              <a:rPr lang="en-US" altLang="en-US"/>
              <a:t>The process of minimizing negative results while emphasizing the potential positive outcome</a:t>
            </a:r>
          </a:p>
        </p:txBody>
      </p:sp>
      <p:sp>
        <p:nvSpPr>
          <p:cNvPr id="26628" name="TextBox 1">
            <a:extLst>
              <a:ext uri="{FF2B5EF4-FFF2-40B4-BE49-F238E27FC236}">
                <a16:creationId xmlns:a16="http://schemas.microsoft.com/office/drawing/2014/main" id="{347952BF-0B3E-6E0B-765B-A70BE9850D9F}"/>
              </a:ext>
            </a:extLst>
          </p:cNvPr>
          <p:cNvSpPr txBox="1">
            <a:spLocks noChangeArrowheads="1"/>
          </p:cNvSpPr>
          <p:nvPr/>
        </p:nvSpPr>
        <p:spPr bwMode="auto">
          <a:xfrm>
            <a:off x="2057400" y="487680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US" altLang="en-US" sz="1800">
                <a:solidFill>
                  <a:schemeClr val="tx1"/>
                </a:solidFill>
              </a:rPr>
              <a:t>5 Most Effective Conflict Management Styles (and when to use each one). Mary Clare Novak, May 2019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AAE6E31-E208-4FD4-B84F-3AC3706A730B}"/>
              </a:ext>
            </a:extLst>
          </p:cNvPr>
          <p:cNvSpPr>
            <a:spLocks noGrp="1" noChangeArrowheads="1"/>
          </p:cNvSpPr>
          <p:nvPr>
            <p:ph type="title"/>
          </p:nvPr>
        </p:nvSpPr>
        <p:spPr/>
        <p:txBody>
          <a:bodyPr/>
          <a:lstStyle/>
          <a:p>
            <a:endParaRPr lang="en-US" altLang="en-US"/>
          </a:p>
        </p:txBody>
      </p:sp>
      <p:pic>
        <p:nvPicPr>
          <p:cNvPr id="27651" name="Content Placeholder 4">
            <a:extLst>
              <a:ext uri="{FF2B5EF4-FFF2-40B4-BE49-F238E27FC236}">
                <a16:creationId xmlns:a16="http://schemas.microsoft.com/office/drawing/2014/main" id="{130C290A-F801-491B-0E27-8ABC23C2EE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457200"/>
            <a:ext cx="8686800" cy="5867400"/>
          </a:xfrm>
        </p:spPr>
      </p:pic>
    </p:spTree>
  </p:cSld>
  <p:clrMapOvr>
    <a:masterClrMapping/>
  </p:clrMapOvr>
</p:sld>
</file>

<file path=ppt/theme/theme1.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4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2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3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3728</TotalTime>
  <Words>1640</Words>
  <Application>Microsoft Office PowerPoint</Application>
  <PresentationFormat>On-screen Show (4:3)</PresentationFormat>
  <Paragraphs>173</Paragraphs>
  <Slides>37</Slides>
  <Notes>4</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37</vt:i4>
      </vt:variant>
    </vt:vector>
  </HeadingPairs>
  <TitlesOfParts>
    <vt:vector size="54" baseType="lpstr">
      <vt:lpstr>Arial</vt:lpstr>
      <vt:lpstr>Wingdings</vt:lpstr>
      <vt:lpstr>Times New Roman</vt:lpstr>
      <vt:lpstr>Times</vt:lpstr>
      <vt:lpstr>Cascade</vt:lpstr>
      <vt:lpstr>3_Cascade</vt:lpstr>
      <vt:lpstr>4_Cascade</vt:lpstr>
      <vt:lpstr>6_Cascade</vt:lpstr>
      <vt:lpstr>9_Cascade</vt:lpstr>
      <vt:lpstr>10_Cascade</vt:lpstr>
      <vt:lpstr>11_Cascade</vt:lpstr>
      <vt:lpstr>12_Cascade</vt:lpstr>
      <vt:lpstr>13_Cascade</vt:lpstr>
      <vt:lpstr>14_Cascade</vt:lpstr>
      <vt:lpstr>15_Cascade</vt:lpstr>
      <vt:lpstr>2012 Template</vt:lpstr>
      <vt:lpstr>1_2012 Template</vt:lpstr>
      <vt:lpstr>Conflict Management with your Research Teams</vt:lpstr>
      <vt:lpstr>Survey Drawing</vt:lpstr>
      <vt:lpstr>Survey Drawing</vt:lpstr>
      <vt:lpstr>K-Club Special: Mentored Career Development Award to Promote Faculty Diversity in Biomedical Research (K01 Independent Clinical Trial Required) </vt:lpstr>
      <vt:lpstr>K-Club Special: University Research Committee (URC) Grants 2024-25 Cycle  </vt:lpstr>
      <vt:lpstr>Today’s K-Club</vt:lpstr>
      <vt:lpstr>Conflict Management:  Building Tools and Knowing When to Use Them</vt:lpstr>
      <vt:lpstr>What is Conflict Management?</vt:lpstr>
      <vt:lpstr>PowerPoint Presentation</vt:lpstr>
      <vt:lpstr>When to Accommodate used when you set aside you own wants/needs and focus on others</vt:lpstr>
      <vt:lpstr>When to Avoid ignoring the situation completely</vt:lpstr>
      <vt:lpstr>When to Compromise trying to find a way to partially satisfy people on both sides of the argument</vt:lpstr>
      <vt:lpstr>When to Collaborate finding a solution that will completely appease all involved a win-win solution</vt:lpstr>
      <vt:lpstr>When to Compete taking a firm stance and getting what you want</vt:lpstr>
      <vt:lpstr>Sometimes you just need to ASK</vt:lpstr>
      <vt:lpstr>Principled Negotiation meets Conflict Resolution</vt:lpstr>
      <vt:lpstr>PowerPoint Presentation</vt:lpstr>
      <vt:lpstr>Strategies</vt:lpstr>
      <vt:lpstr>Separate people and problems</vt:lpstr>
      <vt:lpstr>Explore interests</vt:lpstr>
      <vt:lpstr>Invent options for mutual gain</vt:lpstr>
      <vt:lpstr>Use objective criteria</vt:lpstr>
      <vt:lpstr>Preparing for conflict resolution</vt:lpstr>
      <vt:lpstr>What’s a BATNA??</vt:lpstr>
      <vt:lpstr>Knowing your BATNA</vt:lpstr>
      <vt:lpstr>What if it’s not working?</vt:lpstr>
      <vt:lpstr>Barriers for Cooperation</vt:lpstr>
      <vt:lpstr> Natural Reactions</vt:lpstr>
      <vt:lpstr>Strategies when you think you are under attack</vt:lpstr>
      <vt:lpstr>The Breakthrough Negotiation</vt:lpstr>
      <vt:lpstr>The  Steps</vt:lpstr>
      <vt:lpstr>The  steps</vt:lpstr>
      <vt:lpstr>The steps</vt:lpstr>
      <vt:lpstr>Step to their side</vt:lpstr>
      <vt:lpstr>Reframing</vt:lpstr>
      <vt:lpstr>Obstacles to Agreement</vt:lpstr>
      <vt:lpstr>Build them a golden bridge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Research: Strategies for an Effective Career</dc:title>
  <dc:creator>vhahouhsrd hsrd</dc:creator>
  <cp:lastModifiedBy>Glauber, Gillian</cp:lastModifiedBy>
  <cp:revision>148</cp:revision>
  <dcterms:created xsi:type="dcterms:W3CDTF">2003-04-30T18:32:12Z</dcterms:created>
  <dcterms:modified xsi:type="dcterms:W3CDTF">2023-11-02T01:35:41Z</dcterms:modified>
</cp:coreProperties>
</file>